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</c:strCache>
            </c: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269626</c:v>
                </c:pt>
                <c:pt idx="1">
                  <c:v>269677</c:v>
                </c:pt>
                <c:pt idx="2">
                  <c:v>269739</c:v>
                </c:pt>
                <c:pt idx="3">
                  <c:v>269789</c:v>
                </c:pt>
                <c:pt idx="4">
                  <c:v>269796</c:v>
                </c:pt>
                <c:pt idx="5">
                  <c:v>269798</c:v>
                </c:pt>
                <c:pt idx="6">
                  <c:v>269804</c:v>
                </c:pt>
                <c:pt idx="7">
                  <c:v>269913</c:v>
                </c:pt>
                <c:pt idx="8">
                  <c:v>269967</c:v>
                </c:pt>
                <c:pt idx="9">
                  <c:v>270017</c:v>
                </c:pt>
                <c:pt idx="10">
                  <c:v>270050</c:v>
                </c:pt>
                <c:pt idx="11">
                  <c:v>270074</c:v>
                </c:pt>
                <c:pt idx="12">
                  <c:v>270078</c:v>
                </c:pt>
                <c:pt idx="13">
                  <c:v>270098</c:v>
                </c:pt>
                <c:pt idx="14">
                  <c:v>270108</c:v>
                </c:pt>
                <c:pt idx="15">
                  <c:v>270124</c:v>
                </c:pt>
                <c:pt idx="16">
                  <c:v>270136</c:v>
                </c:pt>
                <c:pt idx="17">
                  <c:v>270148</c:v>
                </c:pt>
                <c:pt idx="18">
                  <c:v>270162</c:v>
                </c:pt>
                <c:pt idx="19">
                  <c:v>270192</c:v>
                </c:pt>
                <c:pt idx="20">
                  <c:v>270227</c:v>
                </c:pt>
                <c:pt idx="21">
                  <c:v>270260</c:v>
                </c:pt>
                <c:pt idx="22">
                  <c:v>270271</c:v>
                </c:pt>
                <c:pt idx="23">
                  <c:v>270289</c:v>
                </c:pt>
                <c:pt idx="24">
                  <c:v>270669</c:v>
                </c:pt>
                <c:pt idx="25">
                  <c:v>270898</c:v>
                </c:pt>
                <c:pt idx="26">
                  <c:v>271050</c:v>
                </c:pt>
                <c:pt idx="27">
                  <c:v>271173</c:v>
                </c:pt>
                <c:pt idx="28">
                  <c:v>271293</c:v>
                </c:pt>
                <c:pt idx="29">
                  <c:v>271417</c:v>
                </c:pt>
                <c:pt idx="30">
                  <c:v>271520</c:v>
                </c:pt>
                <c:pt idx="31">
                  <c:v>271589</c:v>
                </c:pt>
                <c:pt idx="32">
                  <c:v>271635</c:v>
                </c:pt>
                <c:pt idx="33">
                  <c:v>271649</c:v>
                </c:pt>
                <c:pt idx="34">
                  <c:v>271680</c:v>
                </c:pt>
                <c:pt idx="35">
                  <c:v>271713</c:v>
                </c:pt>
                <c:pt idx="36">
                  <c:v>271738</c:v>
                </c:pt>
                <c:pt idx="37">
                  <c:v>271737</c:v>
                </c:pt>
                <c:pt idx="38">
                  <c:v>271753</c:v>
                </c:pt>
                <c:pt idx="39">
                  <c:v>271775</c:v>
                </c:pt>
                <c:pt idx="40">
                  <c:v>271762</c:v>
                </c:pt>
                <c:pt idx="41">
                  <c:v>271759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E0-4579-8758-2AB74E279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270616"/>
        <c:axId val="238272584"/>
      </c:lineChart>
      <c:catAx>
        <c:axId val="23827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72584"/>
        <c:crosses val="autoZero"/>
        <c:auto val="1"/>
        <c:lblAlgn val="ctr"/>
        <c:lblOffset val="100"/>
        <c:noMultiLvlLbl val="0"/>
      </c:catAx>
      <c:valAx>
        <c:axId val="23827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27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35441-48A0-469B-92D8-2C08CE238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1280F-1AFF-4D8D-860E-7762AE336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338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7E982-1350-4129-8AFE-3D5A6585F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01.01.2018 - 11.02.2018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777E8-36D6-4F53-BFC8-C92DCCE62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0904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2018-04-10T14:01:24Z</dcterms:created>
  <dcterms:modified xsi:type="dcterms:W3CDTF">2018-04-10T14:01:28Z</dcterms:modified>
</cp:coreProperties>
</file>