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236101</c:v>
                </c:pt>
                <c:pt idx="98">
                  <c:v>236172</c:v>
                </c:pt>
                <c:pt idx="99">
                  <c:v>236202</c:v>
                </c:pt>
                <c:pt idx="100">
                  <c:v>236223</c:v>
                </c:pt>
                <c:pt idx="101">
                  <c:v>237131</c:v>
                </c:pt>
                <c:pt idx="102">
                  <c:v>237940</c:v>
                </c:pt>
                <c:pt idx="103">
                  <c:v>238467</c:v>
                </c:pt>
                <c:pt idx="104">
                  <c:v>238702</c:v>
                </c:pt>
                <c:pt idx="105">
                  <c:v>239247</c:v>
                </c:pt>
                <c:pt idx="106">
                  <c:v>240162</c:v>
                </c:pt>
                <c:pt idx="107">
                  <c:v>240655</c:v>
                </c:pt>
                <c:pt idx="108">
                  <c:v>241007</c:v>
                </c:pt>
                <c:pt idx="109">
                  <c:v>241388</c:v>
                </c:pt>
                <c:pt idx="110">
                  <c:v>241564</c:v>
                </c:pt>
                <c:pt idx="111">
                  <c:v>241731</c:v>
                </c:pt>
                <c:pt idx="112">
                  <c:v>241874</c:v>
                </c:pt>
                <c:pt idx="113">
                  <c:v>241925</c:v>
                </c:pt>
                <c:pt idx="114">
                  <c:v>242057</c:v>
                </c:pt>
                <c:pt idx="115">
                  <c:v>242146</c:v>
                </c:pt>
                <c:pt idx="116">
                  <c:v>242200</c:v>
                </c:pt>
                <c:pt idx="117">
                  <c:v>243546</c:v>
                </c:pt>
                <c:pt idx="118">
                  <c:v>244337</c:v>
                </c:pt>
                <c:pt idx="119">
                  <c:v>244628</c:v>
                </c:pt>
                <c:pt idx="120">
                  <c:v>244780</c:v>
                </c:pt>
                <c:pt idx="121">
                  <c:v>244874</c:v>
                </c:pt>
                <c:pt idx="122">
                  <c:v>244904</c:v>
                </c:pt>
                <c:pt idx="123">
                  <c:v>244917</c:v>
                </c:pt>
                <c:pt idx="124">
                  <c:v>244947</c:v>
                </c:pt>
                <c:pt idx="125">
                  <c:v>244972</c:v>
                </c:pt>
                <c:pt idx="126">
                  <c:v>245007</c:v>
                </c:pt>
                <c:pt idx="127">
                  <c:v>245021</c:v>
                </c:pt>
                <c:pt idx="128">
                  <c:v>245099</c:v>
                </c:pt>
                <c:pt idx="129">
                  <c:v>245205</c:v>
                </c:pt>
                <c:pt idx="130">
                  <c:v>245336</c:v>
                </c:pt>
                <c:pt idx="131">
                  <c:v>245405</c:v>
                </c:pt>
                <c:pt idx="132">
                  <c:v>245455</c:v>
                </c:pt>
                <c:pt idx="133">
                  <c:v>245521</c:v>
                </c:pt>
                <c:pt idx="134">
                  <c:v>245593</c:v>
                </c:pt>
                <c:pt idx="135">
                  <c:v>245725</c:v>
                </c:pt>
                <c:pt idx="136">
                  <c:v>245805</c:v>
                </c:pt>
                <c:pt idx="137">
                  <c:v>245880</c:v>
                </c:pt>
                <c:pt idx="138">
                  <c:v>245942</c:v>
                </c:pt>
                <c:pt idx="139">
                  <c:v>246009</c:v>
                </c:pt>
                <c:pt idx="140">
                  <c:v>246074</c:v>
                </c:pt>
                <c:pt idx="141">
                  <c:v>246129</c:v>
                </c:pt>
                <c:pt idx="142">
                  <c:v>246194</c:v>
                </c:pt>
                <c:pt idx="143">
                  <c:v>246263</c:v>
                </c:pt>
                <c:pt idx="144">
                  <c:v>246462</c:v>
                </c:pt>
                <c:pt idx="145">
                  <c:v>246572</c:v>
                </c:pt>
                <c:pt idx="146">
                  <c:v>246694</c:v>
                </c:pt>
                <c:pt idx="147">
                  <c:v>246804</c:v>
                </c:pt>
                <c:pt idx="148">
                  <c:v>247044</c:v>
                </c:pt>
                <c:pt idx="149">
                  <c:v>247347</c:v>
                </c:pt>
                <c:pt idx="150">
                  <c:v>247478</c:v>
                </c:pt>
                <c:pt idx="151">
                  <c:v>247538</c:v>
                </c:pt>
                <c:pt idx="152">
                  <c:v>247721</c:v>
                </c:pt>
                <c:pt idx="153">
                  <c:v>247796</c:v>
                </c:pt>
                <c:pt idx="154">
                  <c:v>247836</c:v>
                </c:pt>
                <c:pt idx="155">
                  <c:v>247878</c:v>
                </c:pt>
                <c:pt idx="156">
                  <c:v>247900</c:v>
                </c:pt>
                <c:pt idx="157">
                  <c:v>247947</c:v>
                </c:pt>
                <c:pt idx="158">
                  <c:v>248002</c:v>
                </c:pt>
                <c:pt idx="159">
                  <c:v>248016</c:v>
                </c:pt>
                <c:pt idx="160">
                  <c:v>248021</c:v>
                </c:pt>
                <c:pt idx="161">
                  <c:v>248027</c:v>
                </c:pt>
                <c:pt idx="162">
                  <c:v>248024</c:v>
                </c:pt>
                <c:pt idx="163">
                  <c:v>248180</c:v>
                </c:pt>
                <c:pt idx="164">
                  <c:v>248246</c:v>
                </c:pt>
                <c:pt idx="165">
                  <c:v>248178</c:v>
                </c:pt>
                <c:pt idx="166">
                  <c:v>248329</c:v>
                </c:pt>
                <c:pt idx="167">
                  <c:v>248377</c:v>
                </c:pt>
                <c:pt idx="168">
                  <c:v>248404</c:v>
                </c:pt>
                <c:pt idx="169">
                  <c:v>248416</c:v>
                </c:pt>
                <c:pt idx="170">
                  <c:v>248442</c:v>
                </c:pt>
                <c:pt idx="171">
                  <c:v>248472</c:v>
                </c:pt>
                <c:pt idx="172">
                  <c:v>248484</c:v>
                </c:pt>
                <c:pt idx="173">
                  <c:v>248506</c:v>
                </c:pt>
                <c:pt idx="174">
                  <c:v>248576</c:v>
                </c:pt>
                <c:pt idx="175">
                  <c:v>248618</c:v>
                </c:pt>
                <c:pt idx="176">
                  <c:v>248648</c:v>
                </c:pt>
                <c:pt idx="177">
                  <c:v>248679</c:v>
                </c:pt>
                <c:pt idx="178">
                  <c:v>248749</c:v>
                </c:pt>
                <c:pt idx="179">
                  <c:v>248795</c:v>
                </c:pt>
                <c:pt idx="180">
                  <c:v>248834</c:v>
                </c:pt>
                <c:pt idx="181">
                  <c:v>248900</c:v>
                </c:pt>
                <c:pt idx="182">
                  <c:v>248955</c:v>
                </c:pt>
                <c:pt idx="183">
                  <c:v>249074</c:v>
                </c:pt>
                <c:pt idx="184">
                  <c:v>249228</c:v>
                </c:pt>
                <c:pt idx="185">
                  <c:v>249323</c:v>
                </c:pt>
                <c:pt idx="186">
                  <c:v>249497</c:v>
                </c:pt>
                <c:pt idx="187">
                  <c:v>249603</c:v>
                </c:pt>
                <c:pt idx="188">
                  <c:v>249711</c:v>
                </c:pt>
                <c:pt idx="189">
                  <c:v>249759</c:v>
                </c:pt>
                <c:pt idx="190">
                  <c:v>249791</c:v>
                </c:pt>
                <c:pt idx="191">
                  <c:v>249836</c:v>
                </c:pt>
                <c:pt idx="192">
                  <c:v>249883</c:v>
                </c:pt>
                <c:pt idx="193">
                  <c:v>249915</c:v>
                </c:pt>
                <c:pt idx="194">
                  <c:v>249952</c:v>
                </c:pt>
                <c:pt idx="195">
                  <c:v>250038</c:v>
                </c:pt>
                <c:pt idx="196">
                  <c:v>250078</c:v>
                </c:pt>
                <c:pt idx="197">
                  <c:v>250185</c:v>
                </c:pt>
                <c:pt idx="198">
                  <c:v>250266</c:v>
                </c:pt>
                <c:pt idx="199">
                  <c:v>250303</c:v>
                </c:pt>
                <c:pt idx="200">
                  <c:v>250319</c:v>
                </c:pt>
                <c:pt idx="201">
                  <c:v>250357</c:v>
                </c:pt>
                <c:pt idx="202">
                  <c:v>250410</c:v>
                </c:pt>
                <c:pt idx="203">
                  <c:v>250476</c:v>
                </c:pt>
                <c:pt idx="204">
                  <c:v>250506</c:v>
                </c:pt>
                <c:pt idx="205">
                  <c:v>250589</c:v>
                </c:pt>
                <c:pt idx="206">
                  <c:v>250664</c:v>
                </c:pt>
                <c:pt idx="207">
                  <c:v>250691</c:v>
                </c:pt>
                <c:pt idx="208">
                  <c:v>250723</c:v>
                </c:pt>
                <c:pt idx="209">
                  <c:v>250728</c:v>
                </c:pt>
                <c:pt idx="210">
                  <c:v>250810</c:v>
                </c:pt>
                <c:pt idx="211">
                  <c:v>250829</c:v>
                </c:pt>
                <c:pt idx="212">
                  <c:v>250844</c:v>
                </c:pt>
                <c:pt idx="213">
                  <c:v>250860</c:v>
                </c:pt>
                <c:pt idx="214">
                  <c:v>250881</c:v>
                </c:pt>
                <c:pt idx="215">
                  <c:v>250891</c:v>
                </c:pt>
                <c:pt idx="216">
                  <c:v>250903</c:v>
                </c:pt>
                <c:pt idx="217">
                  <c:v>250930</c:v>
                </c:pt>
                <c:pt idx="218">
                  <c:v>250948</c:v>
                </c:pt>
                <c:pt idx="219">
                  <c:v>250986</c:v>
                </c:pt>
                <c:pt idx="220">
                  <c:v>250968</c:v>
                </c:pt>
                <c:pt idx="221">
                  <c:v>250988</c:v>
                </c:pt>
                <c:pt idx="222">
                  <c:v>251007</c:v>
                </c:pt>
                <c:pt idx="223">
                  <c:v>251038</c:v>
                </c:pt>
                <c:pt idx="224">
                  <c:v>251059</c:v>
                </c:pt>
                <c:pt idx="225">
                  <c:v>251070</c:v>
                </c:pt>
                <c:pt idx="226">
                  <c:v>251077</c:v>
                </c:pt>
                <c:pt idx="227">
                  <c:v>251094</c:v>
                </c:pt>
                <c:pt idx="228">
                  <c:v>251124</c:v>
                </c:pt>
                <c:pt idx="229">
                  <c:v>251156</c:v>
                </c:pt>
                <c:pt idx="230">
                  <c:v>251159</c:v>
                </c:pt>
                <c:pt idx="231">
                  <c:v>251161</c:v>
                </c:pt>
                <c:pt idx="232">
                  <c:v>251190</c:v>
                </c:pt>
                <c:pt idx="233">
                  <c:v>251234</c:v>
                </c:pt>
                <c:pt idx="234">
                  <c:v>251261</c:v>
                </c:pt>
                <c:pt idx="235">
                  <c:v>251293</c:v>
                </c:pt>
                <c:pt idx="236">
                  <c:v>251337</c:v>
                </c:pt>
                <c:pt idx="237">
                  <c:v>251360</c:v>
                </c:pt>
                <c:pt idx="238">
                  <c:v>251376</c:v>
                </c:pt>
                <c:pt idx="239">
                  <c:v>251424</c:v>
                </c:pt>
                <c:pt idx="240">
                  <c:v>251490</c:v>
                </c:pt>
                <c:pt idx="241">
                  <c:v>251521</c:v>
                </c:pt>
                <c:pt idx="242">
                  <c:v>251524</c:v>
                </c:pt>
                <c:pt idx="243">
                  <c:v>251522</c:v>
                </c:pt>
                <c:pt idx="244">
                  <c:v>251524</c:v>
                </c:pt>
                <c:pt idx="245">
                  <c:v>251521</c:v>
                </c:pt>
                <c:pt idx="246">
                  <c:v>251526</c:v>
                </c:pt>
                <c:pt idx="247">
                  <c:v>251560</c:v>
                </c:pt>
                <c:pt idx="248">
                  <c:v>251569</c:v>
                </c:pt>
                <c:pt idx="249">
                  <c:v>251591</c:v>
                </c:pt>
                <c:pt idx="250">
                  <c:v>251578</c:v>
                </c:pt>
                <c:pt idx="251">
                  <c:v>251629</c:v>
                </c:pt>
                <c:pt idx="252">
                  <c:v>251640</c:v>
                </c:pt>
                <c:pt idx="253">
                  <c:v>251655</c:v>
                </c:pt>
                <c:pt idx="254">
                  <c:v>251655</c:v>
                </c:pt>
                <c:pt idx="255">
                  <c:v>251667</c:v>
                </c:pt>
                <c:pt idx="256">
                  <c:v>252003</c:v>
                </c:pt>
                <c:pt idx="257">
                  <c:v>252264</c:v>
                </c:pt>
                <c:pt idx="258">
                  <c:v>252361</c:v>
                </c:pt>
                <c:pt idx="259">
                  <c:v>252417</c:v>
                </c:pt>
                <c:pt idx="260">
                  <c:v>252463</c:v>
                </c:pt>
                <c:pt idx="261">
                  <c:v>252528</c:v>
                </c:pt>
                <c:pt idx="262">
                  <c:v>252556</c:v>
                </c:pt>
                <c:pt idx="263">
                  <c:v>252579</c:v>
                </c:pt>
                <c:pt idx="264">
                  <c:v>252612</c:v>
                </c:pt>
                <c:pt idx="265">
                  <c:v>252634</c:v>
                </c:pt>
                <c:pt idx="266">
                  <c:v>252636</c:v>
                </c:pt>
                <c:pt idx="267">
                  <c:v>252605</c:v>
                </c:pt>
                <c:pt idx="268">
                  <c:v>252615</c:v>
                </c:pt>
                <c:pt idx="269">
                  <c:v>252595</c:v>
                </c:pt>
                <c:pt idx="270">
                  <c:v>252595</c:v>
                </c:pt>
                <c:pt idx="271">
                  <c:v>252615</c:v>
                </c:pt>
                <c:pt idx="272">
                  <c:v>252632</c:v>
                </c:pt>
                <c:pt idx="273">
                  <c:v>252623</c:v>
                </c:pt>
                <c:pt idx="274">
                  <c:v>252624</c:v>
                </c:pt>
                <c:pt idx="275">
                  <c:v>252617</c:v>
                </c:pt>
                <c:pt idx="276">
                  <c:v>252621</c:v>
                </c:pt>
                <c:pt idx="277">
                  <c:v>252634</c:v>
                </c:pt>
                <c:pt idx="278">
                  <c:v>252626</c:v>
                </c:pt>
                <c:pt idx="279">
                  <c:v>252715</c:v>
                </c:pt>
                <c:pt idx="280">
                  <c:v>252731</c:v>
                </c:pt>
                <c:pt idx="281">
                  <c:v>252736</c:v>
                </c:pt>
                <c:pt idx="282">
                  <c:v>252726</c:v>
                </c:pt>
                <c:pt idx="283">
                  <c:v>252759</c:v>
                </c:pt>
                <c:pt idx="284">
                  <c:v>252791</c:v>
                </c:pt>
                <c:pt idx="285">
                  <c:v>252824</c:v>
                </c:pt>
                <c:pt idx="286">
                  <c:v>252828</c:v>
                </c:pt>
                <c:pt idx="287">
                  <c:v>252826</c:v>
                </c:pt>
                <c:pt idx="288">
                  <c:v>252832</c:v>
                </c:pt>
                <c:pt idx="289">
                  <c:v>252856</c:v>
                </c:pt>
                <c:pt idx="290">
                  <c:v>252893</c:v>
                </c:pt>
                <c:pt idx="291">
                  <c:v>252902</c:v>
                </c:pt>
                <c:pt idx="292">
                  <c:v>252921</c:v>
                </c:pt>
                <c:pt idx="293">
                  <c:v>252930</c:v>
                </c:pt>
                <c:pt idx="294">
                  <c:v>252933</c:v>
                </c:pt>
                <c:pt idx="295">
                  <c:v>252914</c:v>
                </c:pt>
                <c:pt idx="296">
                  <c:v>252916</c:v>
                </c:pt>
                <c:pt idx="297">
                  <c:v>252919</c:v>
                </c:pt>
                <c:pt idx="298">
                  <c:v>252917</c:v>
                </c:pt>
                <c:pt idx="299">
                  <c:v>252927</c:v>
                </c:pt>
                <c:pt idx="300">
                  <c:v>252946</c:v>
                </c:pt>
                <c:pt idx="301">
                  <c:v>252965</c:v>
                </c:pt>
                <c:pt idx="302">
                  <c:v>252963</c:v>
                </c:pt>
                <c:pt idx="303">
                  <c:v>252960</c:v>
                </c:pt>
                <c:pt idx="304">
                  <c:v>252973</c:v>
                </c:pt>
                <c:pt idx="305">
                  <c:v>253082</c:v>
                </c:pt>
                <c:pt idx="306">
                  <c:v>253143</c:v>
                </c:pt>
                <c:pt idx="307">
                  <c:v>253174</c:v>
                </c:pt>
                <c:pt idx="308">
                  <c:v>253287</c:v>
                </c:pt>
                <c:pt idx="309">
                  <c:v>253581</c:v>
                </c:pt>
                <c:pt idx="310">
                  <c:v>253762</c:v>
                </c:pt>
                <c:pt idx="311">
                  <c:v>253807</c:v>
                </c:pt>
                <c:pt idx="312">
                  <c:v>253836</c:v>
                </c:pt>
                <c:pt idx="313">
                  <c:v>253868</c:v>
                </c:pt>
                <c:pt idx="314">
                  <c:v>253880</c:v>
                </c:pt>
                <c:pt idx="315">
                  <c:v>253895</c:v>
                </c:pt>
                <c:pt idx="316">
                  <c:v>253916</c:v>
                </c:pt>
                <c:pt idx="317">
                  <c:v>253946</c:v>
                </c:pt>
                <c:pt idx="318">
                  <c:v>253986</c:v>
                </c:pt>
                <c:pt idx="319">
                  <c:v>254014</c:v>
                </c:pt>
                <c:pt idx="320">
                  <c:v>254022</c:v>
                </c:pt>
                <c:pt idx="321">
                  <c:v>254064</c:v>
                </c:pt>
                <c:pt idx="322">
                  <c:v>254082</c:v>
                </c:pt>
                <c:pt idx="323">
                  <c:v>254094</c:v>
                </c:pt>
                <c:pt idx="324">
                  <c:v>254121</c:v>
                </c:pt>
                <c:pt idx="325">
                  <c:v>254129</c:v>
                </c:pt>
                <c:pt idx="326">
                  <c:v>254146</c:v>
                </c:pt>
                <c:pt idx="327">
                  <c:v>254165</c:v>
                </c:pt>
                <c:pt idx="328">
                  <c:v>254171</c:v>
                </c:pt>
                <c:pt idx="329">
                  <c:v>254175</c:v>
                </c:pt>
                <c:pt idx="330">
                  <c:v>254155</c:v>
                </c:pt>
                <c:pt idx="331">
                  <c:v>254174</c:v>
                </c:pt>
                <c:pt idx="332">
                  <c:v>254192</c:v>
                </c:pt>
                <c:pt idx="333">
                  <c:v>254197</c:v>
                </c:pt>
                <c:pt idx="334">
                  <c:v>254198</c:v>
                </c:pt>
                <c:pt idx="335">
                  <c:v>254267</c:v>
                </c:pt>
                <c:pt idx="336">
                  <c:v>254325</c:v>
                </c:pt>
                <c:pt idx="337">
                  <c:v>254324</c:v>
                </c:pt>
                <c:pt idx="338">
                  <c:v>254314</c:v>
                </c:pt>
                <c:pt idx="339">
                  <c:v>254303</c:v>
                </c:pt>
                <c:pt idx="340">
                  <c:v>254297</c:v>
                </c:pt>
                <c:pt idx="341">
                  <c:v>254279</c:v>
                </c:pt>
                <c:pt idx="342">
                  <c:v>254282</c:v>
                </c:pt>
                <c:pt idx="343">
                  <c:v>254276</c:v>
                </c:pt>
                <c:pt idx="344">
                  <c:v>254278</c:v>
                </c:pt>
                <c:pt idx="345">
                  <c:v>254267</c:v>
                </c:pt>
                <c:pt idx="346">
                  <c:v>254274</c:v>
                </c:pt>
                <c:pt idx="347">
                  <c:v>254266</c:v>
                </c:pt>
                <c:pt idx="348">
                  <c:v>254253</c:v>
                </c:pt>
                <c:pt idx="349">
                  <c:v>254290</c:v>
                </c:pt>
                <c:pt idx="350">
                  <c:v>254327</c:v>
                </c:pt>
                <c:pt idx="351">
                  <c:v>254337</c:v>
                </c:pt>
                <c:pt idx="352">
                  <c:v>254385</c:v>
                </c:pt>
                <c:pt idx="353">
                  <c:v>254426</c:v>
                </c:pt>
                <c:pt idx="354">
                  <c:v>254442</c:v>
                </c:pt>
                <c:pt idx="355">
                  <c:v>254633</c:v>
                </c:pt>
                <c:pt idx="356">
                  <c:v>254954</c:v>
                </c:pt>
                <c:pt idx="357">
                  <c:v>255238</c:v>
                </c:pt>
                <c:pt idx="358">
                  <c:v>255276</c:v>
                </c:pt>
                <c:pt idx="359">
                  <c:v>255265</c:v>
                </c:pt>
                <c:pt idx="360">
                  <c:v>255261</c:v>
                </c:pt>
                <c:pt idx="361">
                  <c:v>255250</c:v>
                </c:pt>
                <c:pt idx="362">
                  <c:v>255249</c:v>
                </c:pt>
                <c:pt idx="363">
                  <c:v>255260</c:v>
                </c:pt>
                <c:pt idx="364">
                  <c:v>255267</c:v>
                </c:pt>
                <c:pt idx="365">
                  <c:v>255271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D4-421C-ADD4-2057CEB5AE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Sheet1!$C$2:$C$367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55984</c:v>
                </c:pt>
                <c:pt idx="98">
                  <c:v>55995</c:v>
                </c:pt>
                <c:pt idx="99">
                  <c:v>56008</c:v>
                </c:pt>
                <c:pt idx="100">
                  <c:v>56025</c:v>
                </c:pt>
                <c:pt idx="101">
                  <c:v>56028</c:v>
                </c:pt>
                <c:pt idx="102">
                  <c:v>56043</c:v>
                </c:pt>
                <c:pt idx="103">
                  <c:v>56060</c:v>
                </c:pt>
                <c:pt idx="104">
                  <c:v>56066</c:v>
                </c:pt>
                <c:pt idx="105">
                  <c:v>56075</c:v>
                </c:pt>
                <c:pt idx="106">
                  <c:v>56090</c:v>
                </c:pt>
                <c:pt idx="107">
                  <c:v>56096</c:v>
                </c:pt>
                <c:pt idx="108">
                  <c:v>56099</c:v>
                </c:pt>
                <c:pt idx="109">
                  <c:v>56115</c:v>
                </c:pt>
                <c:pt idx="110">
                  <c:v>56119</c:v>
                </c:pt>
                <c:pt idx="111">
                  <c:v>56135</c:v>
                </c:pt>
                <c:pt idx="112">
                  <c:v>56164</c:v>
                </c:pt>
                <c:pt idx="113">
                  <c:v>56161</c:v>
                </c:pt>
                <c:pt idx="114">
                  <c:v>56368</c:v>
                </c:pt>
                <c:pt idx="115">
                  <c:v>56409</c:v>
                </c:pt>
                <c:pt idx="116">
                  <c:v>56413</c:v>
                </c:pt>
                <c:pt idx="117">
                  <c:v>56432</c:v>
                </c:pt>
                <c:pt idx="118">
                  <c:v>56455</c:v>
                </c:pt>
                <c:pt idx="119">
                  <c:v>56491</c:v>
                </c:pt>
                <c:pt idx="120">
                  <c:v>56508</c:v>
                </c:pt>
                <c:pt idx="121">
                  <c:v>56539</c:v>
                </c:pt>
                <c:pt idx="122">
                  <c:v>56565</c:v>
                </c:pt>
                <c:pt idx="123">
                  <c:v>56645</c:v>
                </c:pt>
                <c:pt idx="124">
                  <c:v>56686</c:v>
                </c:pt>
                <c:pt idx="125">
                  <c:v>56713</c:v>
                </c:pt>
                <c:pt idx="126">
                  <c:v>56768</c:v>
                </c:pt>
                <c:pt idx="127">
                  <c:v>56827</c:v>
                </c:pt>
                <c:pt idx="128">
                  <c:v>56893</c:v>
                </c:pt>
                <c:pt idx="129">
                  <c:v>57019</c:v>
                </c:pt>
                <c:pt idx="130">
                  <c:v>57478</c:v>
                </c:pt>
                <c:pt idx="131">
                  <c:v>57813</c:v>
                </c:pt>
                <c:pt idx="132">
                  <c:v>58131</c:v>
                </c:pt>
                <c:pt idx="133">
                  <c:v>58479</c:v>
                </c:pt>
                <c:pt idx="134">
                  <c:v>61917</c:v>
                </c:pt>
                <c:pt idx="135">
                  <c:v>63048</c:v>
                </c:pt>
                <c:pt idx="136">
                  <c:v>63321</c:v>
                </c:pt>
                <c:pt idx="137">
                  <c:v>63434</c:v>
                </c:pt>
                <c:pt idx="138">
                  <c:v>63571</c:v>
                </c:pt>
                <c:pt idx="139">
                  <c:v>63643</c:v>
                </c:pt>
                <c:pt idx="140">
                  <c:v>63672</c:v>
                </c:pt>
                <c:pt idx="141">
                  <c:v>63734</c:v>
                </c:pt>
                <c:pt idx="142">
                  <c:v>63774</c:v>
                </c:pt>
                <c:pt idx="143">
                  <c:v>63786</c:v>
                </c:pt>
                <c:pt idx="144">
                  <c:v>63804</c:v>
                </c:pt>
                <c:pt idx="145">
                  <c:v>63835</c:v>
                </c:pt>
                <c:pt idx="146">
                  <c:v>63851</c:v>
                </c:pt>
                <c:pt idx="147">
                  <c:v>63876</c:v>
                </c:pt>
                <c:pt idx="148">
                  <c:v>63892</c:v>
                </c:pt>
                <c:pt idx="149">
                  <c:v>63907</c:v>
                </c:pt>
                <c:pt idx="150">
                  <c:v>63912</c:v>
                </c:pt>
                <c:pt idx="151">
                  <c:v>63920</c:v>
                </c:pt>
                <c:pt idx="152">
                  <c:v>63921</c:v>
                </c:pt>
                <c:pt idx="153">
                  <c:v>63929</c:v>
                </c:pt>
                <c:pt idx="154">
                  <c:v>63925</c:v>
                </c:pt>
                <c:pt idx="155">
                  <c:v>63931</c:v>
                </c:pt>
                <c:pt idx="156">
                  <c:v>63929</c:v>
                </c:pt>
                <c:pt idx="157">
                  <c:v>63924</c:v>
                </c:pt>
                <c:pt idx="158">
                  <c:v>63920</c:v>
                </c:pt>
                <c:pt idx="159">
                  <c:v>63915</c:v>
                </c:pt>
                <c:pt idx="160">
                  <c:v>63916</c:v>
                </c:pt>
                <c:pt idx="161">
                  <c:v>63915</c:v>
                </c:pt>
                <c:pt idx="162">
                  <c:v>63912</c:v>
                </c:pt>
                <c:pt idx="163">
                  <c:v>63901</c:v>
                </c:pt>
                <c:pt idx="164">
                  <c:v>63907</c:v>
                </c:pt>
                <c:pt idx="165">
                  <c:v>63879</c:v>
                </c:pt>
                <c:pt idx="166">
                  <c:v>63900</c:v>
                </c:pt>
                <c:pt idx="167">
                  <c:v>63892</c:v>
                </c:pt>
                <c:pt idx="168">
                  <c:v>63889</c:v>
                </c:pt>
                <c:pt idx="169">
                  <c:v>63889</c:v>
                </c:pt>
                <c:pt idx="170">
                  <c:v>63896</c:v>
                </c:pt>
                <c:pt idx="171">
                  <c:v>63890</c:v>
                </c:pt>
                <c:pt idx="172">
                  <c:v>63888</c:v>
                </c:pt>
                <c:pt idx="173">
                  <c:v>63883</c:v>
                </c:pt>
                <c:pt idx="174">
                  <c:v>63874</c:v>
                </c:pt>
                <c:pt idx="175">
                  <c:v>63861</c:v>
                </c:pt>
                <c:pt idx="176">
                  <c:v>63862</c:v>
                </c:pt>
                <c:pt idx="177">
                  <c:v>63860</c:v>
                </c:pt>
                <c:pt idx="178">
                  <c:v>63862</c:v>
                </c:pt>
                <c:pt idx="179">
                  <c:v>63856</c:v>
                </c:pt>
                <c:pt idx="180">
                  <c:v>63834</c:v>
                </c:pt>
                <c:pt idx="181">
                  <c:v>63831</c:v>
                </c:pt>
                <c:pt idx="182">
                  <c:v>63826</c:v>
                </c:pt>
                <c:pt idx="183">
                  <c:v>63819</c:v>
                </c:pt>
                <c:pt idx="184">
                  <c:v>63811</c:v>
                </c:pt>
                <c:pt idx="185">
                  <c:v>63807</c:v>
                </c:pt>
                <c:pt idx="186">
                  <c:v>63794</c:v>
                </c:pt>
                <c:pt idx="187">
                  <c:v>63786</c:v>
                </c:pt>
                <c:pt idx="188">
                  <c:v>63777</c:v>
                </c:pt>
                <c:pt idx="189">
                  <c:v>63778</c:v>
                </c:pt>
                <c:pt idx="190">
                  <c:v>63775</c:v>
                </c:pt>
                <c:pt idx="191">
                  <c:v>63774</c:v>
                </c:pt>
                <c:pt idx="192">
                  <c:v>63757</c:v>
                </c:pt>
                <c:pt idx="193">
                  <c:v>63753</c:v>
                </c:pt>
                <c:pt idx="194">
                  <c:v>63749</c:v>
                </c:pt>
                <c:pt idx="195">
                  <c:v>63751</c:v>
                </c:pt>
                <c:pt idx="196">
                  <c:v>63750</c:v>
                </c:pt>
                <c:pt idx="197">
                  <c:v>63753</c:v>
                </c:pt>
                <c:pt idx="198">
                  <c:v>63742</c:v>
                </c:pt>
                <c:pt idx="199">
                  <c:v>63722</c:v>
                </c:pt>
                <c:pt idx="200">
                  <c:v>63708</c:v>
                </c:pt>
                <c:pt idx="201">
                  <c:v>63701</c:v>
                </c:pt>
                <c:pt idx="202">
                  <c:v>63697</c:v>
                </c:pt>
                <c:pt idx="203">
                  <c:v>63699</c:v>
                </c:pt>
                <c:pt idx="204">
                  <c:v>63699</c:v>
                </c:pt>
                <c:pt idx="205">
                  <c:v>63696</c:v>
                </c:pt>
                <c:pt idx="206">
                  <c:v>63684</c:v>
                </c:pt>
                <c:pt idx="207">
                  <c:v>63680</c:v>
                </c:pt>
                <c:pt idx="208">
                  <c:v>63675</c:v>
                </c:pt>
                <c:pt idx="209">
                  <c:v>63669</c:v>
                </c:pt>
                <c:pt idx="210">
                  <c:v>63666</c:v>
                </c:pt>
                <c:pt idx="211">
                  <c:v>63658</c:v>
                </c:pt>
                <c:pt idx="212">
                  <c:v>63653</c:v>
                </c:pt>
                <c:pt idx="213">
                  <c:v>63646</c:v>
                </c:pt>
                <c:pt idx="214">
                  <c:v>63632</c:v>
                </c:pt>
                <c:pt idx="215">
                  <c:v>63622</c:v>
                </c:pt>
                <c:pt idx="216">
                  <c:v>63612</c:v>
                </c:pt>
                <c:pt idx="217">
                  <c:v>63608</c:v>
                </c:pt>
                <c:pt idx="218">
                  <c:v>63602</c:v>
                </c:pt>
                <c:pt idx="219">
                  <c:v>63601</c:v>
                </c:pt>
                <c:pt idx="220">
                  <c:v>63599</c:v>
                </c:pt>
                <c:pt idx="221">
                  <c:v>63578</c:v>
                </c:pt>
                <c:pt idx="222">
                  <c:v>63569</c:v>
                </c:pt>
                <c:pt idx="223">
                  <c:v>63560</c:v>
                </c:pt>
                <c:pt idx="224">
                  <c:v>63549</c:v>
                </c:pt>
                <c:pt idx="225">
                  <c:v>63546</c:v>
                </c:pt>
                <c:pt idx="226">
                  <c:v>63536</c:v>
                </c:pt>
                <c:pt idx="227">
                  <c:v>63533</c:v>
                </c:pt>
                <c:pt idx="228">
                  <c:v>63538</c:v>
                </c:pt>
                <c:pt idx="229">
                  <c:v>63530</c:v>
                </c:pt>
                <c:pt idx="230">
                  <c:v>63525</c:v>
                </c:pt>
                <c:pt idx="231">
                  <c:v>63520</c:v>
                </c:pt>
                <c:pt idx="232">
                  <c:v>63512</c:v>
                </c:pt>
                <c:pt idx="233">
                  <c:v>63507</c:v>
                </c:pt>
                <c:pt idx="234">
                  <c:v>63501</c:v>
                </c:pt>
                <c:pt idx="235">
                  <c:v>63497</c:v>
                </c:pt>
                <c:pt idx="236">
                  <c:v>63492</c:v>
                </c:pt>
                <c:pt idx="237">
                  <c:v>63476</c:v>
                </c:pt>
                <c:pt idx="238">
                  <c:v>63467</c:v>
                </c:pt>
                <c:pt idx="239">
                  <c:v>63460</c:v>
                </c:pt>
                <c:pt idx="240">
                  <c:v>63453</c:v>
                </c:pt>
                <c:pt idx="241">
                  <c:v>63443</c:v>
                </c:pt>
                <c:pt idx="242">
                  <c:v>63429</c:v>
                </c:pt>
                <c:pt idx="243">
                  <c:v>63420</c:v>
                </c:pt>
                <c:pt idx="244">
                  <c:v>63410</c:v>
                </c:pt>
                <c:pt idx="245">
                  <c:v>63405</c:v>
                </c:pt>
                <c:pt idx="246">
                  <c:v>63401</c:v>
                </c:pt>
                <c:pt idx="247">
                  <c:v>63392</c:v>
                </c:pt>
                <c:pt idx="248">
                  <c:v>63381</c:v>
                </c:pt>
                <c:pt idx="249">
                  <c:v>63376</c:v>
                </c:pt>
                <c:pt idx="250">
                  <c:v>63373</c:v>
                </c:pt>
                <c:pt idx="251">
                  <c:v>63365</c:v>
                </c:pt>
                <c:pt idx="252">
                  <c:v>63363</c:v>
                </c:pt>
                <c:pt idx="253">
                  <c:v>63352</c:v>
                </c:pt>
                <c:pt idx="254">
                  <c:v>63347</c:v>
                </c:pt>
                <c:pt idx="255">
                  <c:v>63338</c:v>
                </c:pt>
                <c:pt idx="256">
                  <c:v>63335</c:v>
                </c:pt>
                <c:pt idx="257">
                  <c:v>63334</c:v>
                </c:pt>
                <c:pt idx="258">
                  <c:v>63321</c:v>
                </c:pt>
                <c:pt idx="259">
                  <c:v>63312</c:v>
                </c:pt>
                <c:pt idx="260">
                  <c:v>63308</c:v>
                </c:pt>
                <c:pt idx="261">
                  <c:v>63300</c:v>
                </c:pt>
                <c:pt idx="262">
                  <c:v>63296</c:v>
                </c:pt>
                <c:pt idx="263">
                  <c:v>63298</c:v>
                </c:pt>
                <c:pt idx="264">
                  <c:v>63294</c:v>
                </c:pt>
                <c:pt idx="265">
                  <c:v>63288</c:v>
                </c:pt>
                <c:pt idx="266">
                  <c:v>63286</c:v>
                </c:pt>
                <c:pt idx="267">
                  <c:v>63275</c:v>
                </c:pt>
                <c:pt idx="268">
                  <c:v>63272</c:v>
                </c:pt>
                <c:pt idx="269">
                  <c:v>63268</c:v>
                </c:pt>
                <c:pt idx="270">
                  <c:v>63270</c:v>
                </c:pt>
                <c:pt idx="271">
                  <c:v>63263</c:v>
                </c:pt>
                <c:pt idx="272">
                  <c:v>63264</c:v>
                </c:pt>
                <c:pt idx="273">
                  <c:v>63256</c:v>
                </c:pt>
                <c:pt idx="274">
                  <c:v>63245</c:v>
                </c:pt>
                <c:pt idx="275">
                  <c:v>63245</c:v>
                </c:pt>
                <c:pt idx="276">
                  <c:v>63240</c:v>
                </c:pt>
                <c:pt idx="277">
                  <c:v>63241</c:v>
                </c:pt>
                <c:pt idx="278">
                  <c:v>63234</c:v>
                </c:pt>
                <c:pt idx="279">
                  <c:v>63233</c:v>
                </c:pt>
                <c:pt idx="280">
                  <c:v>63224</c:v>
                </c:pt>
                <c:pt idx="281">
                  <c:v>63220</c:v>
                </c:pt>
                <c:pt idx="282">
                  <c:v>63219</c:v>
                </c:pt>
                <c:pt idx="283">
                  <c:v>63213</c:v>
                </c:pt>
                <c:pt idx="284">
                  <c:v>63207</c:v>
                </c:pt>
                <c:pt idx="285">
                  <c:v>63206</c:v>
                </c:pt>
                <c:pt idx="286">
                  <c:v>63204</c:v>
                </c:pt>
                <c:pt idx="287">
                  <c:v>63195</c:v>
                </c:pt>
                <c:pt idx="288">
                  <c:v>63194</c:v>
                </c:pt>
                <c:pt idx="289">
                  <c:v>63184</c:v>
                </c:pt>
                <c:pt idx="290">
                  <c:v>63182</c:v>
                </c:pt>
                <c:pt idx="291">
                  <c:v>63174</c:v>
                </c:pt>
                <c:pt idx="292">
                  <c:v>63172</c:v>
                </c:pt>
                <c:pt idx="293">
                  <c:v>63169</c:v>
                </c:pt>
                <c:pt idx="294">
                  <c:v>63162</c:v>
                </c:pt>
                <c:pt idx="295">
                  <c:v>63163</c:v>
                </c:pt>
                <c:pt idx="296">
                  <c:v>63157</c:v>
                </c:pt>
                <c:pt idx="297">
                  <c:v>63154</c:v>
                </c:pt>
                <c:pt idx="298">
                  <c:v>63155</c:v>
                </c:pt>
                <c:pt idx="299">
                  <c:v>63152</c:v>
                </c:pt>
                <c:pt idx="300">
                  <c:v>63146</c:v>
                </c:pt>
                <c:pt idx="301">
                  <c:v>63142</c:v>
                </c:pt>
                <c:pt idx="302">
                  <c:v>63144</c:v>
                </c:pt>
                <c:pt idx="303">
                  <c:v>63144</c:v>
                </c:pt>
                <c:pt idx="304">
                  <c:v>63143</c:v>
                </c:pt>
                <c:pt idx="305">
                  <c:v>63134</c:v>
                </c:pt>
                <c:pt idx="306">
                  <c:v>63122</c:v>
                </c:pt>
                <c:pt idx="307">
                  <c:v>63116</c:v>
                </c:pt>
                <c:pt idx="308">
                  <c:v>63108</c:v>
                </c:pt>
                <c:pt idx="309">
                  <c:v>63097</c:v>
                </c:pt>
                <c:pt idx="310">
                  <c:v>63088</c:v>
                </c:pt>
                <c:pt idx="311">
                  <c:v>63083</c:v>
                </c:pt>
                <c:pt idx="312">
                  <c:v>63081</c:v>
                </c:pt>
                <c:pt idx="313">
                  <c:v>63075</c:v>
                </c:pt>
                <c:pt idx="314">
                  <c:v>63066</c:v>
                </c:pt>
                <c:pt idx="315">
                  <c:v>63060</c:v>
                </c:pt>
                <c:pt idx="316">
                  <c:v>63052</c:v>
                </c:pt>
                <c:pt idx="317">
                  <c:v>63051</c:v>
                </c:pt>
                <c:pt idx="318">
                  <c:v>63049</c:v>
                </c:pt>
                <c:pt idx="319">
                  <c:v>63040</c:v>
                </c:pt>
                <c:pt idx="320">
                  <c:v>63038</c:v>
                </c:pt>
                <c:pt idx="321">
                  <c:v>63032</c:v>
                </c:pt>
                <c:pt idx="322">
                  <c:v>63029</c:v>
                </c:pt>
                <c:pt idx="323">
                  <c:v>63032</c:v>
                </c:pt>
                <c:pt idx="324">
                  <c:v>63031</c:v>
                </c:pt>
                <c:pt idx="325">
                  <c:v>63053</c:v>
                </c:pt>
                <c:pt idx="326">
                  <c:v>63050</c:v>
                </c:pt>
                <c:pt idx="327">
                  <c:v>63047</c:v>
                </c:pt>
                <c:pt idx="328">
                  <c:v>63050</c:v>
                </c:pt>
                <c:pt idx="329">
                  <c:v>63038</c:v>
                </c:pt>
                <c:pt idx="330">
                  <c:v>63035</c:v>
                </c:pt>
                <c:pt idx="331">
                  <c:v>63033</c:v>
                </c:pt>
                <c:pt idx="332">
                  <c:v>63027</c:v>
                </c:pt>
                <c:pt idx="333">
                  <c:v>63021</c:v>
                </c:pt>
                <c:pt idx="334">
                  <c:v>63018</c:v>
                </c:pt>
                <c:pt idx="335">
                  <c:v>63016</c:v>
                </c:pt>
                <c:pt idx="336">
                  <c:v>63006</c:v>
                </c:pt>
                <c:pt idx="337">
                  <c:v>63006</c:v>
                </c:pt>
                <c:pt idx="338">
                  <c:v>63015</c:v>
                </c:pt>
                <c:pt idx="339">
                  <c:v>63024</c:v>
                </c:pt>
                <c:pt idx="340">
                  <c:v>63028</c:v>
                </c:pt>
                <c:pt idx="341">
                  <c:v>63031</c:v>
                </c:pt>
                <c:pt idx="342">
                  <c:v>63043</c:v>
                </c:pt>
                <c:pt idx="343">
                  <c:v>63037</c:v>
                </c:pt>
                <c:pt idx="344">
                  <c:v>63078</c:v>
                </c:pt>
                <c:pt idx="345">
                  <c:v>63145</c:v>
                </c:pt>
                <c:pt idx="346">
                  <c:v>63153</c:v>
                </c:pt>
                <c:pt idx="347">
                  <c:v>63147</c:v>
                </c:pt>
                <c:pt idx="348">
                  <c:v>63153</c:v>
                </c:pt>
                <c:pt idx="349">
                  <c:v>63153</c:v>
                </c:pt>
                <c:pt idx="350">
                  <c:v>63173</c:v>
                </c:pt>
                <c:pt idx="351">
                  <c:v>63187</c:v>
                </c:pt>
                <c:pt idx="352">
                  <c:v>63185</c:v>
                </c:pt>
                <c:pt idx="353">
                  <c:v>63189</c:v>
                </c:pt>
                <c:pt idx="354">
                  <c:v>63190</c:v>
                </c:pt>
                <c:pt idx="355">
                  <c:v>63180</c:v>
                </c:pt>
                <c:pt idx="356">
                  <c:v>63173</c:v>
                </c:pt>
                <c:pt idx="357">
                  <c:v>63171</c:v>
                </c:pt>
                <c:pt idx="358">
                  <c:v>63168</c:v>
                </c:pt>
                <c:pt idx="359">
                  <c:v>63164</c:v>
                </c:pt>
                <c:pt idx="360">
                  <c:v>63159</c:v>
                </c:pt>
                <c:pt idx="361">
                  <c:v>63155</c:v>
                </c:pt>
                <c:pt idx="362">
                  <c:v>63160</c:v>
                </c:pt>
                <c:pt idx="363">
                  <c:v>63155</c:v>
                </c:pt>
                <c:pt idx="364">
                  <c:v>63149</c:v>
                </c:pt>
                <c:pt idx="365">
                  <c:v>63145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D4-421C-ADD4-2057CEB5AE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Sheet1!$D$2:$D$367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103769</c:v>
                </c:pt>
                <c:pt idx="98">
                  <c:v>103840</c:v>
                </c:pt>
                <c:pt idx="99">
                  <c:v>103877</c:v>
                </c:pt>
                <c:pt idx="100">
                  <c:v>103941</c:v>
                </c:pt>
                <c:pt idx="101">
                  <c:v>104086</c:v>
                </c:pt>
                <c:pt idx="102">
                  <c:v>104186</c:v>
                </c:pt>
                <c:pt idx="103">
                  <c:v>104267</c:v>
                </c:pt>
                <c:pt idx="104">
                  <c:v>104302</c:v>
                </c:pt>
                <c:pt idx="105">
                  <c:v>104378</c:v>
                </c:pt>
                <c:pt idx="106">
                  <c:v>104403</c:v>
                </c:pt>
                <c:pt idx="107">
                  <c:v>104459</c:v>
                </c:pt>
                <c:pt idx="108">
                  <c:v>104557</c:v>
                </c:pt>
                <c:pt idx="109">
                  <c:v>104652</c:v>
                </c:pt>
                <c:pt idx="110">
                  <c:v>104727</c:v>
                </c:pt>
                <c:pt idx="111">
                  <c:v>104833</c:v>
                </c:pt>
                <c:pt idx="112">
                  <c:v>104920</c:v>
                </c:pt>
                <c:pt idx="113">
                  <c:v>104918</c:v>
                </c:pt>
                <c:pt idx="114">
                  <c:v>104959</c:v>
                </c:pt>
                <c:pt idx="115">
                  <c:v>105057</c:v>
                </c:pt>
                <c:pt idx="116">
                  <c:v>105155</c:v>
                </c:pt>
                <c:pt idx="117">
                  <c:v>105255</c:v>
                </c:pt>
                <c:pt idx="118">
                  <c:v>105329</c:v>
                </c:pt>
                <c:pt idx="119">
                  <c:v>105383</c:v>
                </c:pt>
                <c:pt idx="120">
                  <c:v>105439</c:v>
                </c:pt>
                <c:pt idx="121">
                  <c:v>105476</c:v>
                </c:pt>
                <c:pt idx="122">
                  <c:v>105572</c:v>
                </c:pt>
                <c:pt idx="123">
                  <c:v>105625</c:v>
                </c:pt>
                <c:pt idx="124">
                  <c:v>105691</c:v>
                </c:pt>
                <c:pt idx="125">
                  <c:v>105742</c:v>
                </c:pt>
                <c:pt idx="126">
                  <c:v>105795</c:v>
                </c:pt>
                <c:pt idx="127">
                  <c:v>105832</c:v>
                </c:pt>
                <c:pt idx="128">
                  <c:v>105897</c:v>
                </c:pt>
                <c:pt idx="129">
                  <c:v>105958</c:v>
                </c:pt>
                <c:pt idx="130">
                  <c:v>106025</c:v>
                </c:pt>
                <c:pt idx="131">
                  <c:v>106135</c:v>
                </c:pt>
                <c:pt idx="132">
                  <c:v>106190</c:v>
                </c:pt>
                <c:pt idx="133">
                  <c:v>106284</c:v>
                </c:pt>
                <c:pt idx="134">
                  <c:v>106356</c:v>
                </c:pt>
                <c:pt idx="135">
                  <c:v>106438</c:v>
                </c:pt>
                <c:pt idx="136">
                  <c:v>106532</c:v>
                </c:pt>
                <c:pt idx="137">
                  <c:v>106586</c:v>
                </c:pt>
                <c:pt idx="138">
                  <c:v>106653</c:v>
                </c:pt>
                <c:pt idx="139">
                  <c:v>106719</c:v>
                </c:pt>
                <c:pt idx="140">
                  <c:v>106776</c:v>
                </c:pt>
                <c:pt idx="141">
                  <c:v>106900</c:v>
                </c:pt>
                <c:pt idx="142">
                  <c:v>106967</c:v>
                </c:pt>
                <c:pt idx="143">
                  <c:v>107077</c:v>
                </c:pt>
                <c:pt idx="144">
                  <c:v>107210</c:v>
                </c:pt>
                <c:pt idx="145">
                  <c:v>107346</c:v>
                </c:pt>
                <c:pt idx="146">
                  <c:v>107510</c:v>
                </c:pt>
                <c:pt idx="147">
                  <c:v>107687</c:v>
                </c:pt>
                <c:pt idx="148">
                  <c:v>107771</c:v>
                </c:pt>
                <c:pt idx="149">
                  <c:v>107864</c:v>
                </c:pt>
                <c:pt idx="150">
                  <c:v>107908</c:v>
                </c:pt>
                <c:pt idx="151">
                  <c:v>107942</c:v>
                </c:pt>
                <c:pt idx="152">
                  <c:v>107978</c:v>
                </c:pt>
                <c:pt idx="153">
                  <c:v>108027</c:v>
                </c:pt>
                <c:pt idx="154">
                  <c:v>108058</c:v>
                </c:pt>
                <c:pt idx="155">
                  <c:v>108102</c:v>
                </c:pt>
                <c:pt idx="156">
                  <c:v>108153</c:v>
                </c:pt>
                <c:pt idx="157">
                  <c:v>108192</c:v>
                </c:pt>
                <c:pt idx="158">
                  <c:v>108252</c:v>
                </c:pt>
                <c:pt idx="159">
                  <c:v>108302</c:v>
                </c:pt>
                <c:pt idx="160">
                  <c:v>108361</c:v>
                </c:pt>
                <c:pt idx="161">
                  <c:v>108448</c:v>
                </c:pt>
                <c:pt idx="162">
                  <c:v>108483</c:v>
                </c:pt>
                <c:pt idx="163">
                  <c:v>108549</c:v>
                </c:pt>
                <c:pt idx="164">
                  <c:v>108618</c:v>
                </c:pt>
                <c:pt idx="165">
                  <c:v>108632</c:v>
                </c:pt>
                <c:pt idx="166">
                  <c:v>108707</c:v>
                </c:pt>
                <c:pt idx="167">
                  <c:v>108724</c:v>
                </c:pt>
                <c:pt idx="168">
                  <c:v>108745</c:v>
                </c:pt>
                <c:pt idx="169">
                  <c:v>108755</c:v>
                </c:pt>
                <c:pt idx="170">
                  <c:v>108776</c:v>
                </c:pt>
                <c:pt idx="171">
                  <c:v>108804</c:v>
                </c:pt>
                <c:pt idx="172">
                  <c:v>108836</c:v>
                </c:pt>
                <c:pt idx="173">
                  <c:v>108862</c:v>
                </c:pt>
                <c:pt idx="174">
                  <c:v>108900</c:v>
                </c:pt>
                <c:pt idx="175">
                  <c:v>108953</c:v>
                </c:pt>
                <c:pt idx="176">
                  <c:v>109013</c:v>
                </c:pt>
                <c:pt idx="177">
                  <c:v>109046</c:v>
                </c:pt>
                <c:pt idx="178">
                  <c:v>109076</c:v>
                </c:pt>
                <c:pt idx="179">
                  <c:v>109120</c:v>
                </c:pt>
                <c:pt idx="180">
                  <c:v>109139</c:v>
                </c:pt>
                <c:pt idx="181">
                  <c:v>109169</c:v>
                </c:pt>
                <c:pt idx="182">
                  <c:v>109247</c:v>
                </c:pt>
                <c:pt idx="183">
                  <c:v>109311</c:v>
                </c:pt>
                <c:pt idx="184">
                  <c:v>109342</c:v>
                </c:pt>
                <c:pt idx="185">
                  <c:v>109374</c:v>
                </c:pt>
                <c:pt idx="186">
                  <c:v>109395</c:v>
                </c:pt>
                <c:pt idx="187">
                  <c:v>109423</c:v>
                </c:pt>
                <c:pt idx="188">
                  <c:v>109482</c:v>
                </c:pt>
                <c:pt idx="189">
                  <c:v>109563</c:v>
                </c:pt>
                <c:pt idx="190">
                  <c:v>109596</c:v>
                </c:pt>
                <c:pt idx="191">
                  <c:v>109627</c:v>
                </c:pt>
                <c:pt idx="192">
                  <c:v>109650</c:v>
                </c:pt>
                <c:pt idx="193">
                  <c:v>109660</c:v>
                </c:pt>
                <c:pt idx="194">
                  <c:v>109707</c:v>
                </c:pt>
                <c:pt idx="195">
                  <c:v>109738</c:v>
                </c:pt>
                <c:pt idx="196">
                  <c:v>109794</c:v>
                </c:pt>
                <c:pt idx="197">
                  <c:v>109813</c:v>
                </c:pt>
                <c:pt idx="198">
                  <c:v>109852</c:v>
                </c:pt>
                <c:pt idx="199">
                  <c:v>109891</c:v>
                </c:pt>
                <c:pt idx="200">
                  <c:v>109939</c:v>
                </c:pt>
                <c:pt idx="201">
                  <c:v>109975</c:v>
                </c:pt>
                <c:pt idx="202">
                  <c:v>110058</c:v>
                </c:pt>
                <c:pt idx="203">
                  <c:v>110192</c:v>
                </c:pt>
                <c:pt idx="204">
                  <c:v>110363</c:v>
                </c:pt>
                <c:pt idx="205">
                  <c:v>110522</c:v>
                </c:pt>
                <c:pt idx="206">
                  <c:v>110574</c:v>
                </c:pt>
                <c:pt idx="207">
                  <c:v>110611</c:v>
                </c:pt>
                <c:pt idx="208">
                  <c:v>110633</c:v>
                </c:pt>
                <c:pt idx="209">
                  <c:v>110664</c:v>
                </c:pt>
                <c:pt idx="210">
                  <c:v>110686</c:v>
                </c:pt>
                <c:pt idx="211">
                  <c:v>110711</c:v>
                </c:pt>
                <c:pt idx="212">
                  <c:v>110728</c:v>
                </c:pt>
                <c:pt idx="213">
                  <c:v>110766</c:v>
                </c:pt>
                <c:pt idx="214">
                  <c:v>110799</c:v>
                </c:pt>
                <c:pt idx="215">
                  <c:v>110852</c:v>
                </c:pt>
                <c:pt idx="216">
                  <c:v>110905</c:v>
                </c:pt>
                <c:pt idx="217">
                  <c:v>110965</c:v>
                </c:pt>
                <c:pt idx="218">
                  <c:v>111084</c:v>
                </c:pt>
                <c:pt idx="219">
                  <c:v>111219</c:v>
                </c:pt>
                <c:pt idx="220">
                  <c:v>111252</c:v>
                </c:pt>
                <c:pt idx="221">
                  <c:v>111283</c:v>
                </c:pt>
                <c:pt idx="222">
                  <c:v>111321</c:v>
                </c:pt>
                <c:pt idx="223">
                  <c:v>111359</c:v>
                </c:pt>
                <c:pt idx="224">
                  <c:v>111450</c:v>
                </c:pt>
                <c:pt idx="225">
                  <c:v>111503</c:v>
                </c:pt>
                <c:pt idx="226">
                  <c:v>111570</c:v>
                </c:pt>
                <c:pt idx="227">
                  <c:v>111621</c:v>
                </c:pt>
                <c:pt idx="228">
                  <c:v>111690</c:v>
                </c:pt>
                <c:pt idx="229">
                  <c:v>111747</c:v>
                </c:pt>
                <c:pt idx="230">
                  <c:v>111787</c:v>
                </c:pt>
                <c:pt idx="231">
                  <c:v>111824</c:v>
                </c:pt>
                <c:pt idx="232">
                  <c:v>111852</c:v>
                </c:pt>
                <c:pt idx="233">
                  <c:v>111861</c:v>
                </c:pt>
                <c:pt idx="234">
                  <c:v>111892</c:v>
                </c:pt>
                <c:pt idx="235">
                  <c:v>111937</c:v>
                </c:pt>
                <c:pt idx="236">
                  <c:v>111983</c:v>
                </c:pt>
                <c:pt idx="237">
                  <c:v>112018</c:v>
                </c:pt>
                <c:pt idx="238">
                  <c:v>112042</c:v>
                </c:pt>
                <c:pt idx="239">
                  <c:v>112076</c:v>
                </c:pt>
                <c:pt idx="240">
                  <c:v>112104</c:v>
                </c:pt>
                <c:pt idx="241">
                  <c:v>112191</c:v>
                </c:pt>
                <c:pt idx="242">
                  <c:v>112231</c:v>
                </c:pt>
                <c:pt idx="243">
                  <c:v>112263</c:v>
                </c:pt>
                <c:pt idx="244">
                  <c:v>112322</c:v>
                </c:pt>
                <c:pt idx="245">
                  <c:v>112366</c:v>
                </c:pt>
                <c:pt idx="246">
                  <c:v>112378</c:v>
                </c:pt>
                <c:pt idx="247">
                  <c:v>112403</c:v>
                </c:pt>
                <c:pt idx="248">
                  <c:v>112429</c:v>
                </c:pt>
                <c:pt idx="249">
                  <c:v>112461</c:v>
                </c:pt>
                <c:pt idx="250">
                  <c:v>112502</c:v>
                </c:pt>
                <c:pt idx="251">
                  <c:v>112547</c:v>
                </c:pt>
                <c:pt idx="252">
                  <c:v>112610</c:v>
                </c:pt>
                <c:pt idx="253">
                  <c:v>112650</c:v>
                </c:pt>
                <c:pt idx="254">
                  <c:v>112691</c:v>
                </c:pt>
                <c:pt idx="255">
                  <c:v>112723</c:v>
                </c:pt>
                <c:pt idx="256">
                  <c:v>112767</c:v>
                </c:pt>
                <c:pt idx="257">
                  <c:v>112808</c:v>
                </c:pt>
                <c:pt idx="258">
                  <c:v>112875</c:v>
                </c:pt>
                <c:pt idx="259">
                  <c:v>112904</c:v>
                </c:pt>
                <c:pt idx="260">
                  <c:v>112961</c:v>
                </c:pt>
                <c:pt idx="261">
                  <c:v>112984</c:v>
                </c:pt>
                <c:pt idx="262">
                  <c:v>113012</c:v>
                </c:pt>
                <c:pt idx="263">
                  <c:v>113042</c:v>
                </c:pt>
                <c:pt idx="264">
                  <c:v>113076</c:v>
                </c:pt>
                <c:pt idx="265">
                  <c:v>113101</c:v>
                </c:pt>
                <c:pt idx="266">
                  <c:v>113126</c:v>
                </c:pt>
                <c:pt idx="267">
                  <c:v>113135</c:v>
                </c:pt>
                <c:pt idx="268">
                  <c:v>113135</c:v>
                </c:pt>
                <c:pt idx="269">
                  <c:v>113129</c:v>
                </c:pt>
                <c:pt idx="270">
                  <c:v>113151</c:v>
                </c:pt>
                <c:pt idx="271">
                  <c:v>113202</c:v>
                </c:pt>
                <c:pt idx="272">
                  <c:v>113247</c:v>
                </c:pt>
                <c:pt idx="273">
                  <c:v>113297</c:v>
                </c:pt>
                <c:pt idx="274">
                  <c:v>113321</c:v>
                </c:pt>
                <c:pt idx="275">
                  <c:v>113339</c:v>
                </c:pt>
                <c:pt idx="276">
                  <c:v>113360</c:v>
                </c:pt>
                <c:pt idx="277">
                  <c:v>113381</c:v>
                </c:pt>
                <c:pt idx="278">
                  <c:v>113400</c:v>
                </c:pt>
                <c:pt idx="279">
                  <c:v>113455</c:v>
                </c:pt>
                <c:pt idx="280">
                  <c:v>113481</c:v>
                </c:pt>
                <c:pt idx="281">
                  <c:v>113497</c:v>
                </c:pt>
                <c:pt idx="282">
                  <c:v>113495</c:v>
                </c:pt>
                <c:pt idx="283">
                  <c:v>113694</c:v>
                </c:pt>
                <c:pt idx="284">
                  <c:v>113740</c:v>
                </c:pt>
                <c:pt idx="285">
                  <c:v>113826</c:v>
                </c:pt>
                <c:pt idx="286">
                  <c:v>113837</c:v>
                </c:pt>
                <c:pt idx="287">
                  <c:v>113864</c:v>
                </c:pt>
                <c:pt idx="288">
                  <c:v>113894</c:v>
                </c:pt>
                <c:pt idx="289">
                  <c:v>113916</c:v>
                </c:pt>
                <c:pt idx="290">
                  <c:v>113952</c:v>
                </c:pt>
                <c:pt idx="291">
                  <c:v>113992</c:v>
                </c:pt>
                <c:pt idx="292">
                  <c:v>114034</c:v>
                </c:pt>
                <c:pt idx="293">
                  <c:v>114071</c:v>
                </c:pt>
                <c:pt idx="294">
                  <c:v>114110</c:v>
                </c:pt>
                <c:pt idx="295">
                  <c:v>114127</c:v>
                </c:pt>
                <c:pt idx="296">
                  <c:v>114135</c:v>
                </c:pt>
                <c:pt idx="297">
                  <c:v>114167</c:v>
                </c:pt>
                <c:pt idx="298">
                  <c:v>114212</c:v>
                </c:pt>
                <c:pt idx="299">
                  <c:v>114247</c:v>
                </c:pt>
                <c:pt idx="300">
                  <c:v>114350</c:v>
                </c:pt>
                <c:pt idx="301">
                  <c:v>114468</c:v>
                </c:pt>
                <c:pt idx="302">
                  <c:v>114495</c:v>
                </c:pt>
                <c:pt idx="303">
                  <c:v>114524</c:v>
                </c:pt>
                <c:pt idx="304">
                  <c:v>114563</c:v>
                </c:pt>
                <c:pt idx="305">
                  <c:v>114590</c:v>
                </c:pt>
                <c:pt idx="306">
                  <c:v>114634</c:v>
                </c:pt>
                <c:pt idx="307">
                  <c:v>114662</c:v>
                </c:pt>
                <c:pt idx="308">
                  <c:v>114706</c:v>
                </c:pt>
                <c:pt idx="309">
                  <c:v>114740</c:v>
                </c:pt>
                <c:pt idx="310">
                  <c:v>114761</c:v>
                </c:pt>
                <c:pt idx="311">
                  <c:v>114790</c:v>
                </c:pt>
                <c:pt idx="312">
                  <c:v>114839</c:v>
                </c:pt>
                <c:pt idx="313">
                  <c:v>114854</c:v>
                </c:pt>
                <c:pt idx="314">
                  <c:v>114890</c:v>
                </c:pt>
                <c:pt idx="315">
                  <c:v>114934</c:v>
                </c:pt>
                <c:pt idx="316">
                  <c:v>114959</c:v>
                </c:pt>
                <c:pt idx="317">
                  <c:v>114997</c:v>
                </c:pt>
                <c:pt idx="318">
                  <c:v>115032</c:v>
                </c:pt>
                <c:pt idx="319">
                  <c:v>115065</c:v>
                </c:pt>
                <c:pt idx="320">
                  <c:v>115099</c:v>
                </c:pt>
                <c:pt idx="321">
                  <c:v>115200</c:v>
                </c:pt>
                <c:pt idx="322">
                  <c:v>115228</c:v>
                </c:pt>
                <c:pt idx="323">
                  <c:v>115259</c:v>
                </c:pt>
                <c:pt idx="324">
                  <c:v>115284</c:v>
                </c:pt>
                <c:pt idx="325">
                  <c:v>115328</c:v>
                </c:pt>
                <c:pt idx="326">
                  <c:v>115368</c:v>
                </c:pt>
                <c:pt idx="327">
                  <c:v>115409</c:v>
                </c:pt>
                <c:pt idx="328">
                  <c:v>115458</c:v>
                </c:pt>
                <c:pt idx="329">
                  <c:v>115493</c:v>
                </c:pt>
                <c:pt idx="330">
                  <c:v>115532</c:v>
                </c:pt>
                <c:pt idx="331">
                  <c:v>115560</c:v>
                </c:pt>
                <c:pt idx="332">
                  <c:v>115600</c:v>
                </c:pt>
                <c:pt idx="333">
                  <c:v>115616</c:v>
                </c:pt>
                <c:pt idx="334">
                  <c:v>115646</c:v>
                </c:pt>
                <c:pt idx="335">
                  <c:v>115675</c:v>
                </c:pt>
                <c:pt idx="336">
                  <c:v>115692</c:v>
                </c:pt>
                <c:pt idx="337">
                  <c:v>115707</c:v>
                </c:pt>
                <c:pt idx="338">
                  <c:v>115729</c:v>
                </c:pt>
                <c:pt idx="339">
                  <c:v>115740</c:v>
                </c:pt>
                <c:pt idx="340">
                  <c:v>115775</c:v>
                </c:pt>
                <c:pt idx="341">
                  <c:v>115779</c:v>
                </c:pt>
                <c:pt idx="342">
                  <c:v>115812</c:v>
                </c:pt>
                <c:pt idx="343">
                  <c:v>115850</c:v>
                </c:pt>
                <c:pt idx="344">
                  <c:v>115883</c:v>
                </c:pt>
                <c:pt idx="345">
                  <c:v>115896</c:v>
                </c:pt>
                <c:pt idx="346">
                  <c:v>115940</c:v>
                </c:pt>
                <c:pt idx="347">
                  <c:v>115981</c:v>
                </c:pt>
                <c:pt idx="348">
                  <c:v>116043</c:v>
                </c:pt>
                <c:pt idx="349">
                  <c:v>116104</c:v>
                </c:pt>
                <c:pt idx="350">
                  <c:v>116141</c:v>
                </c:pt>
                <c:pt idx="351">
                  <c:v>116160</c:v>
                </c:pt>
                <c:pt idx="352">
                  <c:v>116170</c:v>
                </c:pt>
                <c:pt idx="353">
                  <c:v>116246</c:v>
                </c:pt>
                <c:pt idx="354">
                  <c:v>116262</c:v>
                </c:pt>
                <c:pt idx="355">
                  <c:v>116307</c:v>
                </c:pt>
                <c:pt idx="356">
                  <c:v>116344</c:v>
                </c:pt>
                <c:pt idx="357">
                  <c:v>116348</c:v>
                </c:pt>
                <c:pt idx="358">
                  <c:v>116378</c:v>
                </c:pt>
                <c:pt idx="359">
                  <c:v>116408</c:v>
                </c:pt>
                <c:pt idx="360">
                  <c:v>116446</c:v>
                </c:pt>
                <c:pt idx="361">
                  <c:v>116483</c:v>
                </c:pt>
                <c:pt idx="362">
                  <c:v>116495</c:v>
                </c:pt>
                <c:pt idx="363">
                  <c:v>116519</c:v>
                </c:pt>
                <c:pt idx="364">
                  <c:v>116546</c:v>
                </c:pt>
                <c:pt idx="365">
                  <c:v>117138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D4-421C-ADD4-2057CEB5AE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Sheet1!$E$2:$E$367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293616</c:v>
                </c:pt>
                <c:pt idx="98">
                  <c:v>293793</c:v>
                </c:pt>
                <c:pt idx="99">
                  <c:v>294394</c:v>
                </c:pt>
                <c:pt idx="100">
                  <c:v>295104</c:v>
                </c:pt>
                <c:pt idx="101">
                  <c:v>295301</c:v>
                </c:pt>
                <c:pt idx="102">
                  <c:v>295382</c:v>
                </c:pt>
                <c:pt idx="103">
                  <c:v>295447</c:v>
                </c:pt>
                <c:pt idx="104">
                  <c:v>295501</c:v>
                </c:pt>
                <c:pt idx="105">
                  <c:v>295684</c:v>
                </c:pt>
                <c:pt idx="106">
                  <c:v>296213</c:v>
                </c:pt>
                <c:pt idx="107">
                  <c:v>296602</c:v>
                </c:pt>
                <c:pt idx="108">
                  <c:v>296849</c:v>
                </c:pt>
                <c:pt idx="109">
                  <c:v>296981</c:v>
                </c:pt>
                <c:pt idx="110">
                  <c:v>297043</c:v>
                </c:pt>
                <c:pt idx="111">
                  <c:v>297133</c:v>
                </c:pt>
                <c:pt idx="112">
                  <c:v>297417</c:v>
                </c:pt>
                <c:pt idx="113">
                  <c:v>297805</c:v>
                </c:pt>
                <c:pt idx="114">
                  <c:v>298239</c:v>
                </c:pt>
                <c:pt idx="115">
                  <c:v>298385</c:v>
                </c:pt>
                <c:pt idx="116">
                  <c:v>298481</c:v>
                </c:pt>
                <c:pt idx="117">
                  <c:v>298571</c:v>
                </c:pt>
                <c:pt idx="118">
                  <c:v>298668</c:v>
                </c:pt>
                <c:pt idx="119">
                  <c:v>298799</c:v>
                </c:pt>
                <c:pt idx="120">
                  <c:v>298874</c:v>
                </c:pt>
                <c:pt idx="121">
                  <c:v>298943</c:v>
                </c:pt>
                <c:pt idx="122">
                  <c:v>298993</c:v>
                </c:pt>
                <c:pt idx="123">
                  <c:v>299047</c:v>
                </c:pt>
                <c:pt idx="124">
                  <c:v>299113</c:v>
                </c:pt>
                <c:pt idx="125">
                  <c:v>299190</c:v>
                </c:pt>
                <c:pt idx="126">
                  <c:v>299251</c:v>
                </c:pt>
                <c:pt idx="127">
                  <c:v>299300</c:v>
                </c:pt>
                <c:pt idx="128">
                  <c:v>299452</c:v>
                </c:pt>
                <c:pt idx="129">
                  <c:v>299581</c:v>
                </c:pt>
                <c:pt idx="130">
                  <c:v>299692</c:v>
                </c:pt>
                <c:pt idx="131">
                  <c:v>299763</c:v>
                </c:pt>
                <c:pt idx="132">
                  <c:v>299837</c:v>
                </c:pt>
                <c:pt idx="133">
                  <c:v>299938</c:v>
                </c:pt>
                <c:pt idx="134">
                  <c:v>300020</c:v>
                </c:pt>
                <c:pt idx="135">
                  <c:v>300107</c:v>
                </c:pt>
                <c:pt idx="136">
                  <c:v>300202</c:v>
                </c:pt>
                <c:pt idx="137">
                  <c:v>300219</c:v>
                </c:pt>
                <c:pt idx="138">
                  <c:v>300275</c:v>
                </c:pt>
                <c:pt idx="139">
                  <c:v>300340</c:v>
                </c:pt>
                <c:pt idx="140">
                  <c:v>300372</c:v>
                </c:pt>
                <c:pt idx="141">
                  <c:v>300377</c:v>
                </c:pt>
                <c:pt idx="142">
                  <c:v>300402</c:v>
                </c:pt>
                <c:pt idx="143">
                  <c:v>300418</c:v>
                </c:pt>
                <c:pt idx="144">
                  <c:v>300435</c:v>
                </c:pt>
                <c:pt idx="145">
                  <c:v>300440</c:v>
                </c:pt>
                <c:pt idx="146">
                  <c:v>300466</c:v>
                </c:pt>
                <c:pt idx="147">
                  <c:v>300474</c:v>
                </c:pt>
                <c:pt idx="148">
                  <c:v>300481</c:v>
                </c:pt>
                <c:pt idx="149">
                  <c:v>300485</c:v>
                </c:pt>
                <c:pt idx="150">
                  <c:v>300479</c:v>
                </c:pt>
                <c:pt idx="151">
                  <c:v>300494</c:v>
                </c:pt>
                <c:pt idx="152">
                  <c:v>300515</c:v>
                </c:pt>
                <c:pt idx="153">
                  <c:v>300512</c:v>
                </c:pt>
                <c:pt idx="154">
                  <c:v>300526</c:v>
                </c:pt>
                <c:pt idx="155">
                  <c:v>300548</c:v>
                </c:pt>
                <c:pt idx="156">
                  <c:v>300549</c:v>
                </c:pt>
                <c:pt idx="157">
                  <c:v>300554</c:v>
                </c:pt>
                <c:pt idx="158">
                  <c:v>300559</c:v>
                </c:pt>
                <c:pt idx="159">
                  <c:v>300583</c:v>
                </c:pt>
                <c:pt idx="160">
                  <c:v>300592</c:v>
                </c:pt>
                <c:pt idx="161">
                  <c:v>300782</c:v>
                </c:pt>
                <c:pt idx="162">
                  <c:v>300841</c:v>
                </c:pt>
                <c:pt idx="163">
                  <c:v>300834</c:v>
                </c:pt>
                <c:pt idx="164">
                  <c:v>300847</c:v>
                </c:pt>
                <c:pt idx="165">
                  <c:v>300704</c:v>
                </c:pt>
                <c:pt idx="166">
                  <c:v>300858</c:v>
                </c:pt>
                <c:pt idx="167">
                  <c:v>300841</c:v>
                </c:pt>
                <c:pt idx="168">
                  <c:v>300834</c:v>
                </c:pt>
                <c:pt idx="169">
                  <c:v>300854</c:v>
                </c:pt>
                <c:pt idx="170">
                  <c:v>300853</c:v>
                </c:pt>
                <c:pt idx="171">
                  <c:v>300863</c:v>
                </c:pt>
                <c:pt idx="172">
                  <c:v>300870</c:v>
                </c:pt>
                <c:pt idx="173">
                  <c:v>300875</c:v>
                </c:pt>
                <c:pt idx="174">
                  <c:v>300866</c:v>
                </c:pt>
                <c:pt idx="175">
                  <c:v>300878</c:v>
                </c:pt>
                <c:pt idx="176">
                  <c:v>300876</c:v>
                </c:pt>
                <c:pt idx="177">
                  <c:v>300882</c:v>
                </c:pt>
                <c:pt idx="178">
                  <c:v>300883</c:v>
                </c:pt>
                <c:pt idx="179">
                  <c:v>300896</c:v>
                </c:pt>
                <c:pt idx="180">
                  <c:v>300883</c:v>
                </c:pt>
                <c:pt idx="181">
                  <c:v>300877</c:v>
                </c:pt>
                <c:pt idx="182">
                  <c:v>301006</c:v>
                </c:pt>
                <c:pt idx="183">
                  <c:v>301062</c:v>
                </c:pt>
                <c:pt idx="184">
                  <c:v>301071</c:v>
                </c:pt>
                <c:pt idx="185">
                  <c:v>301078</c:v>
                </c:pt>
                <c:pt idx="186">
                  <c:v>301086</c:v>
                </c:pt>
                <c:pt idx="187">
                  <c:v>301099</c:v>
                </c:pt>
                <c:pt idx="188">
                  <c:v>301118</c:v>
                </c:pt>
                <c:pt idx="189">
                  <c:v>301178</c:v>
                </c:pt>
                <c:pt idx="190">
                  <c:v>301750</c:v>
                </c:pt>
                <c:pt idx="191">
                  <c:v>302196</c:v>
                </c:pt>
                <c:pt idx="192">
                  <c:v>302360</c:v>
                </c:pt>
                <c:pt idx="193">
                  <c:v>302446</c:v>
                </c:pt>
                <c:pt idx="194">
                  <c:v>302497</c:v>
                </c:pt>
                <c:pt idx="195">
                  <c:v>302738</c:v>
                </c:pt>
                <c:pt idx="196">
                  <c:v>302909</c:v>
                </c:pt>
                <c:pt idx="197">
                  <c:v>303315</c:v>
                </c:pt>
                <c:pt idx="198">
                  <c:v>303950</c:v>
                </c:pt>
                <c:pt idx="199">
                  <c:v>304087</c:v>
                </c:pt>
                <c:pt idx="200">
                  <c:v>304156</c:v>
                </c:pt>
                <c:pt idx="201">
                  <c:v>304170</c:v>
                </c:pt>
                <c:pt idx="202">
                  <c:v>304192</c:v>
                </c:pt>
                <c:pt idx="203">
                  <c:v>304232</c:v>
                </c:pt>
                <c:pt idx="204">
                  <c:v>304387</c:v>
                </c:pt>
                <c:pt idx="205">
                  <c:v>304900</c:v>
                </c:pt>
                <c:pt idx="206">
                  <c:v>305094</c:v>
                </c:pt>
                <c:pt idx="207">
                  <c:v>305383</c:v>
                </c:pt>
                <c:pt idx="208">
                  <c:v>305609</c:v>
                </c:pt>
                <c:pt idx="209">
                  <c:v>305856</c:v>
                </c:pt>
                <c:pt idx="210">
                  <c:v>305984</c:v>
                </c:pt>
                <c:pt idx="211">
                  <c:v>306354</c:v>
                </c:pt>
                <c:pt idx="212">
                  <c:v>306757</c:v>
                </c:pt>
                <c:pt idx="213">
                  <c:v>306860</c:v>
                </c:pt>
                <c:pt idx="214">
                  <c:v>306914</c:v>
                </c:pt>
                <c:pt idx="215">
                  <c:v>306955</c:v>
                </c:pt>
                <c:pt idx="216">
                  <c:v>306987</c:v>
                </c:pt>
                <c:pt idx="217">
                  <c:v>307026</c:v>
                </c:pt>
                <c:pt idx="218">
                  <c:v>307054</c:v>
                </c:pt>
                <c:pt idx="219">
                  <c:v>307098</c:v>
                </c:pt>
                <c:pt idx="220">
                  <c:v>307131</c:v>
                </c:pt>
                <c:pt idx="221">
                  <c:v>307185</c:v>
                </c:pt>
                <c:pt idx="222">
                  <c:v>307206</c:v>
                </c:pt>
                <c:pt idx="223">
                  <c:v>307303</c:v>
                </c:pt>
                <c:pt idx="224">
                  <c:v>307626</c:v>
                </c:pt>
                <c:pt idx="225">
                  <c:v>308160</c:v>
                </c:pt>
                <c:pt idx="226">
                  <c:v>308347</c:v>
                </c:pt>
                <c:pt idx="227">
                  <c:v>308411</c:v>
                </c:pt>
                <c:pt idx="228">
                  <c:v>308444</c:v>
                </c:pt>
                <c:pt idx="229">
                  <c:v>308457</c:v>
                </c:pt>
                <c:pt idx="230">
                  <c:v>308538</c:v>
                </c:pt>
                <c:pt idx="231">
                  <c:v>308556</c:v>
                </c:pt>
                <c:pt idx="232">
                  <c:v>308584</c:v>
                </c:pt>
                <c:pt idx="233">
                  <c:v>308633</c:v>
                </c:pt>
                <c:pt idx="234">
                  <c:v>308658</c:v>
                </c:pt>
                <c:pt idx="235">
                  <c:v>308679</c:v>
                </c:pt>
                <c:pt idx="236">
                  <c:v>308708</c:v>
                </c:pt>
                <c:pt idx="237">
                  <c:v>308753</c:v>
                </c:pt>
                <c:pt idx="238">
                  <c:v>308786</c:v>
                </c:pt>
                <c:pt idx="239">
                  <c:v>308951</c:v>
                </c:pt>
                <c:pt idx="240">
                  <c:v>309071</c:v>
                </c:pt>
                <c:pt idx="241">
                  <c:v>309327</c:v>
                </c:pt>
                <c:pt idx="242">
                  <c:v>309452</c:v>
                </c:pt>
                <c:pt idx="243">
                  <c:v>309500</c:v>
                </c:pt>
                <c:pt idx="244">
                  <c:v>309593</c:v>
                </c:pt>
                <c:pt idx="245">
                  <c:v>309666</c:v>
                </c:pt>
                <c:pt idx="246">
                  <c:v>309712</c:v>
                </c:pt>
                <c:pt idx="247">
                  <c:v>309770</c:v>
                </c:pt>
                <c:pt idx="248">
                  <c:v>309810</c:v>
                </c:pt>
                <c:pt idx="249">
                  <c:v>309865</c:v>
                </c:pt>
                <c:pt idx="250">
                  <c:v>309918</c:v>
                </c:pt>
                <c:pt idx="251">
                  <c:v>310029</c:v>
                </c:pt>
                <c:pt idx="252">
                  <c:v>310098</c:v>
                </c:pt>
                <c:pt idx="253">
                  <c:v>310152</c:v>
                </c:pt>
                <c:pt idx="254">
                  <c:v>310210</c:v>
                </c:pt>
                <c:pt idx="255">
                  <c:v>310268</c:v>
                </c:pt>
                <c:pt idx="256">
                  <c:v>310293</c:v>
                </c:pt>
                <c:pt idx="257">
                  <c:v>310324</c:v>
                </c:pt>
                <c:pt idx="258">
                  <c:v>310397</c:v>
                </c:pt>
                <c:pt idx="259">
                  <c:v>310459</c:v>
                </c:pt>
                <c:pt idx="260">
                  <c:v>310489</c:v>
                </c:pt>
                <c:pt idx="261">
                  <c:v>310524</c:v>
                </c:pt>
                <c:pt idx="262">
                  <c:v>310561</c:v>
                </c:pt>
                <c:pt idx="263">
                  <c:v>310614</c:v>
                </c:pt>
                <c:pt idx="264">
                  <c:v>310660</c:v>
                </c:pt>
                <c:pt idx="265">
                  <c:v>310769</c:v>
                </c:pt>
                <c:pt idx="266">
                  <c:v>310867</c:v>
                </c:pt>
                <c:pt idx="267">
                  <c:v>310939</c:v>
                </c:pt>
                <c:pt idx="268">
                  <c:v>311067</c:v>
                </c:pt>
                <c:pt idx="269">
                  <c:v>311131</c:v>
                </c:pt>
                <c:pt idx="270">
                  <c:v>311117</c:v>
                </c:pt>
                <c:pt idx="271">
                  <c:v>311153</c:v>
                </c:pt>
                <c:pt idx="272">
                  <c:v>311182</c:v>
                </c:pt>
                <c:pt idx="273">
                  <c:v>311193</c:v>
                </c:pt>
                <c:pt idx="274">
                  <c:v>311207</c:v>
                </c:pt>
                <c:pt idx="275">
                  <c:v>311227</c:v>
                </c:pt>
                <c:pt idx="276">
                  <c:v>311288</c:v>
                </c:pt>
                <c:pt idx="277">
                  <c:v>311307</c:v>
                </c:pt>
                <c:pt idx="278">
                  <c:v>311832</c:v>
                </c:pt>
                <c:pt idx="279">
                  <c:v>312002</c:v>
                </c:pt>
                <c:pt idx="280">
                  <c:v>312069</c:v>
                </c:pt>
                <c:pt idx="281">
                  <c:v>312145</c:v>
                </c:pt>
                <c:pt idx="282">
                  <c:v>312198</c:v>
                </c:pt>
                <c:pt idx="283">
                  <c:v>312229</c:v>
                </c:pt>
                <c:pt idx="284">
                  <c:v>312239</c:v>
                </c:pt>
                <c:pt idx="285">
                  <c:v>312263</c:v>
                </c:pt>
                <c:pt idx="286">
                  <c:v>312363</c:v>
                </c:pt>
                <c:pt idx="287">
                  <c:v>312397</c:v>
                </c:pt>
                <c:pt idx="288">
                  <c:v>312733</c:v>
                </c:pt>
                <c:pt idx="289">
                  <c:v>312863</c:v>
                </c:pt>
                <c:pt idx="290">
                  <c:v>312907</c:v>
                </c:pt>
                <c:pt idx="291">
                  <c:v>313369</c:v>
                </c:pt>
                <c:pt idx="292">
                  <c:v>313620</c:v>
                </c:pt>
                <c:pt idx="293">
                  <c:v>313738</c:v>
                </c:pt>
                <c:pt idx="294">
                  <c:v>313803</c:v>
                </c:pt>
                <c:pt idx="295">
                  <c:v>313906</c:v>
                </c:pt>
                <c:pt idx="296">
                  <c:v>313992</c:v>
                </c:pt>
                <c:pt idx="297">
                  <c:v>314031</c:v>
                </c:pt>
                <c:pt idx="298">
                  <c:v>314079</c:v>
                </c:pt>
                <c:pt idx="299">
                  <c:v>314282</c:v>
                </c:pt>
                <c:pt idx="300">
                  <c:v>314704</c:v>
                </c:pt>
                <c:pt idx="301">
                  <c:v>315094</c:v>
                </c:pt>
                <c:pt idx="302">
                  <c:v>316611</c:v>
                </c:pt>
                <c:pt idx="303">
                  <c:v>317975</c:v>
                </c:pt>
                <c:pt idx="304">
                  <c:v>318372</c:v>
                </c:pt>
                <c:pt idx="305">
                  <c:v>318721</c:v>
                </c:pt>
                <c:pt idx="306">
                  <c:v>319084</c:v>
                </c:pt>
                <c:pt idx="307">
                  <c:v>319505</c:v>
                </c:pt>
                <c:pt idx="308">
                  <c:v>319927</c:v>
                </c:pt>
                <c:pt idx="309">
                  <c:v>320751</c:v>
                </c:pt>
                <c:pt idx="310">
                  <c:v>321332</c:v>
                </c:pt>
                <c:pt idx="311">
                  <c:v>321550</c:v>
                </c:pt>
                <c:pt idx="312">
                  <c:v>321778</c:v>
                </c:pt>
                <c:pt idx="313">
                  <c:v>322034</c:v>
                </c:pt>
                <c:pt idx="314">
                  <c:v>322456</c:v>
                </c:pt>
                <c:pt idx="315">
                  <c:v>322740</c:v>
                </c:pt>
                <c:pt idx="316">
                  <c:v>323340</c:v>
                </c:pt>
                <c:pt idx="317">
                  <c:v>323782</c:v>
                </c:pt>
                <c:pt idx="318">
                  <c:v>324256</c:v>
                </c:pt>
                <c:pt idx="319">
                  <c:v>324836</c:v>
                </c:pt>
                <c:pt idx="320">
                  <c:v>325090</c:v>
                </c:pt>
                <c:pt idx="321">
                  <c:v>325312</c:v>
                </c:pt>
                <c:pt idx="322">
                  <c:v>325467</c:v>
                </c:pt>
                <c:pt idx="323">
                  <c:v>325749</c:v>
                </c:pt>
                <c:pt idx="324">
                  <c:v>325942</c:v>
                </c:pt>
                <c:pt idx="325">
                  <c:v>326035</c:v>
                </c:pt>
                <c:pt idx="326">
                  <c:v>326114</c:v>
                </c:pt>
                <c:pt idx="327">
                  <c:v>326193</c:v>
                </c:pt>
                <c:pt idx="328">
                  <c:v>326311</c:v>
                </c:pt>
                <c:pt idx="329">
                  <c:v>326405</c:v>
                </c:pt>
                <c:pt idx="330">
                  <c:v>326853</c:v>
                </c:pt>
                <c:pt idx="331">
                  <c:v>327190</c:v>
                </c:pt>
                <c:pt idx="332">
                  <c:v>327372</c:v>
                </c:pt>
                <c:pt idx="333">
                  <c:v>327509</c:v>
                </c:pt>
                <c:pt idx="334">
                  <c:v>327568</c:v>
                </c:pt>
                <c:pt idx="335">
                  <c:v>327608</c:v>
                </c:pt>
                <c:pt idx="336">
                  <c:v>327727</c:v>
                </c:pt>
                <c:pt idx="337">
                  <c:v>328075</c:v>
                </c:pt>
                <c:pt idx="338">
                  <c:v>328380</c:v>
                </c:pt>
                <c:pt idx="339">
                  <c:v>328497</c:v>
                </c:pt>
                <c:pt idx="340">
                  <c:v>328597</c:v>
                </c:pt>
                <c:pt idx="341">
                  <c:v>328683</c:v>
                </c:pt>
                <c:pt idx="342">
                  <c:v>328967</c:v>
                </c:pt>
                <c:pt idx="343">
                  <c:v>329081</c:v>
                </c:pt>
                <c:pt idx="344">
                  <c:v>329194</c:v>
                </c:pt>
                <c:pt idx="345">
                  <c:v>329262</c:v>
                </c:pt>
                <c:pt idx="346">
                  <c:v>329322</c:v>
                </c:pt>
                <c:pt idx="347">
                  <c:v>329378</c:v>
                </c:pt>
                <c:pt idx="348">
                  <c:v>329446</c:v>
                </c:pt>
                <c:pt idx="349">
                  <c:v>329525</c:v>
                </c:pt>
                <c:pt idx="350">
                  <c:v>329611</c:v>
                </c:pt>
                <c:pt idx="351">
                  <c:v>329702</c:v>
                </c:pt>
                <c:pt idx="352">
                  <c:v>329813</c:v>
                </c:pt>
                <c:pt idx="353">
                  <c:v>329900</c:v>
                </c:pt>
                <c:pt idx="354">
                  <c:v>330010</c:v>
                </c:pt>
                <c:pt idx="355">
                  <c:v>330157</c:v>
                </c:pt>
                <c:pt idx="356">
                  <c:v>330242</c:v>
                </c:pt>
                <c:pt idx="357">
                  <c:v>330678</c:v>
                </c:pt>
                <c:pt idx="358">
                  <c:v>330905</c:v>
                </c:pt>
                <c:pt idx="359">
                  <c:v>331074</c:v>
                </c:pt>
                <c:pt idx="360">
                  <c:v>331155</c:v>
                </c:pt>
                <c:pt idx="361">
                  <c:v>331237</c:v>
                </c:pt>
                <c:pt idx="362">
                  <c:v>331287</c:v>
                </c:pt>
                <c:pt idx="363">
                  <c:v>331342</c:v>
                </c:pt>
                <c:pt idx="364">
                  <c:v>331411</c:v>
                </c:pt>
                <c:pt idx="365">
                  <c:v>331537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D4-421C-ADD4-2057CEB5AE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Sheet1!$F$2:$F$367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106744</c:v>
                </c:pt>
                <c:pt idx="98">
                  <c:v>106840</c:v>
                </c:pt>
                <c:pt idx="99">
                  <c:v>106925</c:v>
                </c:pt>
                <c:pt idx="100">
                  <c:v>107000</c:v>
                </c:pt>
                <c:pt idx="101">
                  <c:v>107102</c:v>
                </c:pt>
                <c:pt idx="102">
                  <c:v>107216</c:v>
                </c:pt>
                <c:pt idx="103">
                  <c:v>107264</c:v>
                </c:pt>
                <c:pt idx="104">
                  <c:v>107342</c:v>
                </c:pt>
                <c:pt idx="105">
                  <c:v>107413</c:v>
                </c:pt>
                <c:pt idx="106">
                  <c:v>107487</c:v>
                </c:pt>
                <c:pt idx="107">
                  <c:v>107569</c:v>
                </c:pt>
                <c:pt idx="108">
                  <c:v>107617</c:v>
                </c:pt>
                <c:pt idx="109">
                  <c:v>107719</c:v>
                </c:pt>
                <c:pt idx="110">
                  <c:v>107766</c:v>
                </c:pt>
                <c:pt idx="111">
                  <c:v>107841</c:v>
                </c:pt>
                <c:pt idx="112">
                  <c:v>107950</c:v>
                </c:pt>
                <c:pt idx="113">
                  <c:v>107992</c:v>
                </c:pt>
                <c:pt idx="114">
                  <c:v>108144</c:v>
                </c:pt>
                <c:pt idx="115">
                  <c:v>108252</c:v>
                </c:pt>
                <c:pt idx="116">
                  <c:v>108353</c:v>
                </c:pt>
                <c:pt idx="117">
                  <c:v>108430</c:v>
                </c:pt>
                <c:pt idx="118">
                  <c:v>108516</c:v>
                </c:pt>
                <c:pt idx="119">
                  <c:v>108619</c:v>
                </c:pt>
                <c:pt idx="120">
                  <c:v>108687</c:v>
                </c:pt>
                <c:pt idx="121">
                  <c:v>108776</c:v>
                </c:pt>
                <c:pt idx="122">
                  <c:v>108897</c:v>
                </c:pt>
                <c:pt idx="123">
                  <c:v>109029</c:v>
                </c:pt>
                <c:pt idx="124">
                  <c:v>109141</c:v>
                </c:pt>
                <c:pt idx="125">
                  <c:v>109251</c:v>
                </c:pt>
                <c:pt idx="126">
                  <c:v>109346</c:v>
                </c:pt>
                <c:pt idx="127">
                  <c:v>109494</c:v>
                </c:pt>
                <c:pt idx="128">
                  <c:v>109677</c:v>
                </c:pt>
                <c:pt idx="129">
                  <c:v>109792</c:v>
                </c:pt>
                <c:pt idx="130">
                  <c:v>109878</c:v>
                </c:pt>
                <c:pt idx="131">
                  <c:v>110009</c:v>
                </c:pt>
                <c:pt idx="132">
                  <c:v>110100</c:v>
                </c:pt>
                <c:pt idx="133">
                  <c:v>110295</c:v>
                </c:pt>
                <c:pt idx="134">
                  <c:v>110444</c:v>
                </c:pt>
                <c:pt idx="135">
                  <c:v>110550</c:v>
                </c:pt>
                <c:pt idx="136">
                  <c:v>110678</c:v>
                </c:pt>
                <c:pt idx="137">
                  <c:v>110790</c:v>
                </c:pt>
                <c:pt idx="138">
                  <c:v>110917</c:v>
                </c:pt>
                <c:pt idx="139">
                  <c:v>111035</c:v>
                </c:pt>
                <c:pt idx="140">
                  <c:v>111156</c:v>
                </c:pt>
                <c:pt idx="141">
                  <c:v>111256</c:v>
                </c:pt>
                <c:pt idx="142">
                  <c:v>111360</c:v>
                </c:pt>
                <c:pt idx="143">
                  <c:v>111464</c:v>
                </c:pt>
                <c:pt idx="144">
                  <c:v>111559</c:v>
                </c:pt>
                <c:pt idx="145">
                  <c:v>111628</c:v>
                </c:pt>
                <c:pt idx="146">
                  <c:v>111719</c:v>
                </c:pt>
                <c:pt idx="147">
                  <c:v>111785</c:v>
                </c:pt>
                <c:pt idx="148">
                  <c:v>111851</c:v>
                </c:pt>
                <c:pt idx="149">
                  <c:v>111927</c:v>
                </c:pt>
                <c:pt idx="150">
                  <c:v>112032</c:v>
                </c:pt>
                <c:pt idx="151">
                  <c:v>112085</c:v>
                </c:pt>
                <c:pt idx="152">
                  <c:v>112211</c:v>
                </c:pt>
                <c:pt idx="153">
                  <c:v>112294</c:v>
                </c:pt>
                <c:pt idx="154">
                  <c:v>112413</c:v>
                </c:pt>
                <c:pt idx="155">
                  <c:v>112512</c:v>
                </c:pt>
                <c:pt idx="156">
                  <c:v>112594</c:v>
                </c:pt>
                <c:pt idx="157">
                  <c:v>112637</c:v>
                </c:pt>
                <c:pt idx="158">
                  <c:v>112770</c:v>
                </c:pt>
                <c:pt idx="159">
                  <c:v>112845</c:v>
                </c:pt>
                <c:pt idx="160">
                  <c:v>112908</c:v>
                </c:pt>
                <c:pt idx="161">
                  <c:v>112974</c:v>
                </c:pt>
                <c:pt idx="162">
                  <c:v>113014</c:v>
                </c:pt>
                <c:pt idx="163">
                  <c:v>113106</c:v>
                </c:pt>
                <c:pt idx="164">
                  <c:v>113165</c:v>
                </c:pt>
                <c:pt idx="165">
                  <c:v>113191</c:v>
                </c:pt>
                <c:pt idx="166">
                  <c:v>113302</c:v>
                </c:pt>
                <c:pt idx="167">
                  <c:v>113351</c:v>
                </c:pt>
                <c:pt idx="168">
                  <c:v>113401</c:v>
                </c:pt>
                <c:pt idx="169">
                  <c:v>113463</c:v>
                </c:pt>
                <c:pt idx="170">
                  <c:v>113531</c:v>
                </c:pt>
                <c:pt idx="171">
                  <c:v>113604</c:v>
                </c:pt>
                <c:pt idx="172">
                  <c:v>113662</c:v>
                </c:pt>
                <c:pt idx="173">
                  <c:v>113734</c:v>
                </c:pt>
                <c:pt idx="174">
                  <c:v>113778</c:v>
                </c:pt>
                <c:pt idx="175">
                  <c:v>113873</c:v>
                </c:pt>
                <c:pt idx="176">
                  <c:v>113921</c:v>
                </c:pt>
                <c:pt idx="177">
                  <c:v>113980</c:v>
                </c:pt>
                <c:pt idx="178">
                  <c:v>114040</c:v>
                </c:pt>
                <c:pt idx="179">
                  <c:v>114092</c:v>
                </c:pt>
                <c:pt idx="180">
                  <c:v>114161</c:v>
                </c:pt>
                <c:pt idx="181">
                  <c:v>114241</c:v>
                </c:pt>
                <c:pt idx="182">
                  <c:v>114290</c:v>
                </c:pt>
                <c:pt idx="183">
                  <c:v>114357</c:v>
                </c:pt>
                <c:pt idx="184">
                  <c:v>114461</c:v>
                </c:pt>
                <c:pt idx="185">
                  <c:v>114771</c:v>
                </c:pt>
                <c:pt idx="186">
                  <c:v>114941</c:v>
                </c:pt>
                <c:pt idx="187">
                  <c:v>115025</c:v>
                </c:pt>
                <c:pt idx="188">
                  <c:v>115083</c:v>
                </c:pt>
                <c:pt idx="189">
                  <c:v>115165</c:v>
                </c:pt>
                <c:pt idx="190">
                  <c:v>115221</c:v>
                </c:pt>
                <c:pt idx="191">
                  <c:v>115278</c:v>
                </c:pt>
                <c:pt idx="192">
                  <c:v>115347</c:v>
                </c:pt>
                <c:pt idx="193">
                  <c:v>115409</c:v>
                </c:pt>
                <c:pt idx="194">
                  <c:v>115479</c:v>
                </c:pt>
                <c:pt idx="195">
                  <c:v>115531</c:v>
                </c:pt>
                <c:pt idx="196">
                  <c:v>115614</c:v>
                </c:pt>
                <c:pt idx="197">
                  <c:v>115665</c:v>
                </c:pt>
                <c:pt idx="198">
                  <c:v>115735</c:v>
                </c:pt>
                <c:pt idx="199">
                  <c:v>115812</c:v>
                </c:pt>
                <c:pt idx="200">
                  <c:v>115881</c:v>
                </c:pt>
                <c:pt idx="201">
                  <c:v>115949</c:v>
                </c:pt>
                <c:pt idx="202">
                  <c:v>116049</c:v>
                </c:pt>
                <c:pt idx="203">
                  <c:v>116188</c:v>
                </c:pt>
                <c:pt idx="204">
                  <c:v>116251</c:v>
                </c:pt>
                <c:pt idx="205">
                  <c:v>116361</c:v>
                </c:pt>
                <c:pt idx="206">
                  <c:v>116487</c:v>
                </c:pt>
                <c:pt idx="207">
                  <c:v>116574</c:v>
                </c:pt>
                <c:pt idx="208">
                  <c:v>116648</c:v>
                </c:pt>
                <c:pt idx="209">
                  <c:v>116715</c:v>
                </c:pt>
                <c:pt idx="210">
                  <c:v>116783</c:v>
                </c:pt>
                <c:pt idx="211">
                  <c:v>116854</c:v>
                </c:pt>
                <c:pt idx="212">
                  <c:v>116938</c:v>
                </c:pt>
                <c:pt idx="213">
                  <c:v>117037</c:v>
                </c:pt>
                <c:pt idx="214">
                  <c:v>117128</c:v>
                </c:pt>
                <c:pt idx="215">
                  <c:v>117212</c:v>
                </c:pt>
                <c:pt idx="216">
                  <c:v>117306</c:v>
                </c:pt>
                <c:pt idx="217">
                  <c:v>117366</c:v>
                </c:pt>
                <c:pt idx="218">
                  <c:v>117463</c:v>
                </c:pt>
                <c:pt idx="219">
                  <c:v>117550</c:v>
                </c:pt>
                <c:pt idx="220">
                  <c:v>117637</c:v>
                </c:pt>
                <c:pt idx="221">
                  <c:v>117715</c:v>
                </c:pt>
                <c:pt idx="222">
                  <c:v>117802</c:v>
                </c:pt>
                <c:pt idx="223">
                  <c:v>117874</c:v>
                </c:pt>
                <c:pt idx="224">
                  <c:v>117973</c:v>
                </c:pt>
                <c:pt idx="225">
                  <c:v>118046</c:v>
                </c:pt>
                <c:pt idx="226">
                  <c:v>118148</c:v>
                </c:pt>
                <c:pt idx="227">
                  <c:v>118194</c:v>
                </c:pt>
                <c:pt idx="228">
                  <c:v>118258</c:v>
                </c:pt>
                <c:pt idx="229">
                  <c:v>118335</c:v>
                </c:pt>
                <c:pt idx="230">
                  <c:v>118428</c:v>
                </c:pt>
                <c:pt idx="231">
                  <c:v>118495</c:v>
                </c:pt>
                <c:pt idx="232">
                  <c:v>118564</c:v>
                </c:pt>
                <c:pt idx="233">
                  <c:v>118636</c:v>
                </c:pt>
                <c:pt idx="234">
                  <c:v>118719</c:v>
                </c:pt>
                <c:pt idx="235">
                  <c:v>118803</c:v>
                </c:pt>
                <c:pt idx="236">
                  <c:v>118873</c:v>
                </c:pt>
                <c:pt idx="237">
                  <c:v>118943</c:v>
                </c:pt>
                <c:pt idx="238">
                  <c:v>119036</c:v>
                </c:pt>
                <c:pt idx="239">
                  <c:v>119135</c:v>
                </c:pt>
                <c:pt idx="240">
                  <c:v>119248</c:v>
                </c:pt>
                <c:pt idx="241">
                  <c:v>119383</c:v>
                </c:pt>
                <c:pt idx="242">
                  <c:v>119478</c:v>
                </c:pt>
                <c:pt idx="243">
                  <c:v>119601</c:v>
                </c:pt>
                <c:pt idx="244">
                  <c:v>119669</c:v>
                </c:pt>
                <c:pt idx="245">
                  <c:v>119738</c:v>
                </c:pt>
                <c:pt idx="246">
                  <c:v>119809</c:v>
                </c:pt>
                <c:pt idx="247">
                  <c:v>119917</c:v>
                </c:pt>
                <c:pt idx="248">
                  <c:v>119972</c:v>
                </c:pt>
                <c:pt idx="249">
                  <c:v>120112</c:v>
                </c:pt>
                <c:pt idx="250">
                  <c:v>120185</c:v>
                </c:pt>
                <c:pt idx="251">
                  <c:v>120245</c:v>
                </c:pt>
                <c:pt idx="252">
                  <c:v>120316</c:v>
                </c:pt>
                <c:pt idx="253">
                  <c:v>120354</c:v>
                </c:pt>
                <c:pt idx="254">
                  <c:v>120687</c:v>
                </c:pt>
                <c:pt idx="255">
                  <c:v>120776</c:v>
                </c:pt>
                <c:pt idx="256">
                  <c:v>120865</c:v>
                </c:pt>
                <c:pt idx="257">
                  <c:v>120971</c:v>
                </c:pt>
                <c:pt idx="258">
                  <c:v>121072</c:v>
                </c:pt>
                <c:pt idx="259">
                  <c:v>121156</c:v>
                </c:pt>
                <c:pt idx="260">
                  <c:v>121233</c:v>
                </c:pt>
                <c:pt idx="261">
                  <c:v>121331</c:v>
                </c:pt>
                <c:pt idx="262">
                  <c:v>121410</c:v>
                </c:pt>
                <c:pt idx="263">
                  <c:v>121508</c:v>
                </c:pt>
                <c:pt idx="264">
                  <c:v>121583</c:v>
                </c:pt>
                <c:pt idx="265">
                  <c:v>121687</c:v>
                </c:pt>
                <c:pt idx="266">
                  <c:v>121762</c:v>
                </c:pt>
                <c:pt idx="267">
                  <c:v>121829</c:v>
                </c:pt>
                <c:pt idx="268">
                  <c:v>121918</c:v>
                </c:pt>
                <c:pt idx="269">
                  <c:v>121995</c:v>
                </c:pt>
                <c:pt idx="270">
                  <c:v>122068</c:v>
                </c:pt>
                <c:pt idx="271">
                  <c:v>122159</c:v>
                </c:pt>
                <c:pt idx="272">
                  <c:v>122243</c:v>
                </c:pt>
                <c:pt idx="273">
                  <c:v>122347</c:v>
                </c:pt>
                <c:pt idx="274">
                  <c:v>122426</c:v>
                </c:pt>
                <c:pt idx="275">
                  <c:v>122535</c:v>
                </c:pt>
                <c:pt idx="276">
                  <c:v>122646</c:v>
                </c:pt>
                <c:pt idx="277">
                  <c:v>122745</c:v>
                </c:pt>
                <c:pt idx="278">
                  <c:v>122846</c:v>
                </c:pt>
                <c:pt idx="279">
                  <c:v>122989</c:v>
                </c:pt>
                <c:pt idx="280">
                  <c:v>123082</c:v>
                </c:pt>
                <c:pt idx="281">
                  <c:v>123182</c:v>
                </c:pt>
                <c:pt idx="282">
                  <c:v>123278</c:v>
                </c:pt>
                <c:pt idx="283">
                  <c:v>124245</c:v>
                </c:pt>
                <c:pt idx="284">
                  <c:v>124462</c:v>
                </c:pt>
                <c:pt idx="285">
                  <c:v>124661</c:v>
                </c:pt>
                <c:pt idx="286">
                  <c:v>124683</c:v>
                </c:pt>
                <c:pt idx="287">
                  <c:v>124784</c:v>
                </c:pt>
                <c:pt idx="288">
                  <c:v>124904</c:v>
                </c:pt>
                <c:pt idx="289">
                  <c:v>125001</c:v>
                </c:pt>
                <c:pt idx="290">
                  <c:v>125079</c:v>
                </c:pt>
                <c:pt idx="291">
                  <c:v>125130</c:v>
                </c:pt>
                <c:pt idx="292">
                  <c:v>125238</c:v>
                </c:pt>
                <c:pt idx="293">
                  <c:v>125327</c:v>
                </c:pt>
                <c:pt idx="294">
                  <c:v>125396</c:v>
                </c:pt>
                <c:pt idx="295">
                  <c:v>125472</c:v>
                </c:pt>
                <c:pt idx="296">
                  <c:v>125552</c:v>
                </c:pt>
                <c:pt idx="297">
                  <c:v>125605</c:v>
                </c:pt>
                <c:pt idx="298">
                  <c:v>125684</c:v>
                </c:pt>
                <c:pt idx="299">
                  <c:v>125768</c:v>
                </c:pt>
                <c:pt idx="300">
                  <c:v>125869</c:v>
                </c:pt>
                <c:pt idx="301">
                  <c:v>125968</c:v>
                </c:pt>
                <c:pt idx="302">
                  <c:v>126050</c:v>
                </c:pt>
                <c:pt idx="303">
                  <c:v>126103</c:v>
                </c:pt>
                <c:pt idx="304">
                  <c:v>126211</c:v>
                </c:pt>
                <c:pt idx="305">
                  <c:v>126298</c:v>
                </c:pt>
                <c:pt idx="306">
                  <c:v>126357</c:v>
                </c:pt>
                <c:pt idx="307">
                  <c:v>126406</c:v>
                </c:pt>
                <c:pt idx="308">
                  <c:v>126455</c:v>
                </c:pt>
                <c:pt idx="309">
                  <c:v>126534</c:v>
                </c:pt>
                <c:pt idx="310">
                  <c:v>126644</c:v>
                </c:pt>
                <c:pt idx="311">
                  <c:v>126748</c:v>
                </c:pt>
                <c:pt idx="312">
                  <c:v>127026</c:v>
                </c:pt>
                <c:pt idx="313">
                  <c:v>127165</c:v>
                </c:pt>
                <c:pt idx="314">
                  <c:v>127321</c:v>
                </c:pt>
                <c:pt idx="315">
                  <c:v>127430</c:v>
                </c:pt>
                <c:pt idx="316">
                  <c:v>127497</c:v>
                </c:pt>
                <c:pt idx="317">
                  <c:v>127577</c:v>
                </c:pt>
                <c:pt idx="318">
                  <c:v>127652</c:v>
                </c:pt>
                <c:pt idx="319">
                  <c:v>127755</c:v>
                </c:pt>
                <c:pt idx="320">
                  <c:v>127825</c:v>
                </c:pt>
                <c:pt idx="321">
                  <c:v>127934</c:v>
                </c:pt>
                <c:pt idx="322">
                  <c:v>127974</c:v>
                </c:pt>
                <c:pt idx="323">
                  <c:v>128028</c:v>
                </c:pt>
                <c:pt idx="324">
                  <c:v>128090</c:v>
                </c:pt>
                <c:pt idx="325">
                  <c:v>128146</c:v>
                </c:pt>
                <c:pt idx="326">
                  <c:v>128232</c:v>
                </c:pt>
                <c:pt idx="327">
                  <c:v>128300</c:v>
                </c:pt>
                <c:pt idx="328">
                  <c:v>128335</c:v>
                </c:pt>
                <c:pt idx="329">
                  <c:v>128408</c:v>
                </c:pt>
                <c:pt idx="330">
                  <c:v>128500</c:v>
                </c:pt>
                <c:pt idx="331">
                  <c:v>128571</c:v>
                </c:pt>
                <c:pt idx="332">
                  <c:v>128637</c:v>
                </c:pt>
                <c:pt idx="333">
                  <c:v>128700</c:v>
                </c:pt>
                <c:pt idx="334">
                  <c:v>128817</c:v>
                </c:pt>
                <c:pt idx="335">
                  <c:v>128875</c:v>
                </c:pt>
                <c:pt idx="336">
                  <c:v>128915</c:v>
                </c:pt>
                <c:pt idx="337">
                  <c:v>128936</c:v>
                </c:pt>
                <c:pt idx="338">
                  <c:v>128964</c:v>
                </c:pt>
                <c:pt idx="339">
                  <c:v>129017</c:v>
                </c:pt>
                <c:pt idx="340">
                  <c:v>129067</c:v>
                </c:pt>
                <c:pt idx="341">
                  <c:v>129130</c:v>
                </c:pt>
                <c:pt idx="342">
                  <c:v>129203</c:v>
                </c:pt>
                <c:pt idx="343">
                  <c:v>129234</c:v>
                </c:pt>
                <c:pt idx="344">
                  <c:v>129275</c:v>
                </c:pt>
                <c:pt idx="345">
                  <c:v>129365</c:v>
                </c:pt>
                <c:pt idx="346">
                  <c:v>129435</c:v>
                </c:pt>
                <c:pt idx="347">
                  <c:v>129504</c:v>
                </c:pt>
                <c:pt idx="348">
                  <c:v>129585</c:v>
                </c:pt>
                <c:pt idx="349">
                  <c:v>129613</c:v>
                </c:pt>
                <c:pt idx="350">
                  <c:v>129652</c:v>
                </c:pt>
                <c:pt idx="351">
                  <c:v>129681</c:v>
                </c:pt>
                <c:pt idx="352">
                  <c:v>129703</c:v>
                </c:pt>
                <c:pt idx="353">
                  <c:v>129765</c:v>
                </c:pt>
                <c:pt idx="354">
                  <c:v>129803</c:v>
                </c:pt>
                <c:pt idx="355">
                  <c:v>129844</c:v>
                </c:pt>
                <c:pt idx="356">
                  <c:v>129900</c:v>
                </c:pt>
                <c:pt idx="357">
                  <c:v>129946</c:v>
                </c:pt>
                <c:pt idx="358">
                  <c:v>129971</c:v>
                </c:pt>
                <c:pt idx="359">
                  <c:v>130001</c:v>
                </c:pt>
                <c:pt idx="360">
                  <c:v>130050</c:v>
                </c:pt>
                <c:pt idx="361">
                  <c:v>130076</c:v>
                </c:pt>
                <c:pt idx="362">
                  <c:v>130173</c:v>
                </c:pt>
                <c:pt idx="363">
                  <c:v>130241</c:v>
                </c:pt>
                <c:pt idx="364">
                  <c:v>130277</c:v>
                </c:pt>
                <c:pt idx="365">
                  <c:v>130356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D4-421C-ADD4-2057CEB5AE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Sheet1!$G$2:$G$367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17282</c:v>
                </c:pt>
                <c:pt idx="98">
                  <c:v>17385</c:v>
                </c:pt>
                <c:pt idx="99">
                  <c:v>17461</c:v>
                </c:pt>
                <c:pt idx="100">
                  <c:v>17516</c:v>
                </c:pt>
                <c:pt idx="101">
                  <c:v>17560</c:v>
                </c:pt>
                <c:pt idx="102">
                  <c:v>17699</c:v>
                </c:pt>
                <c:pt idx="103">
                  <c:v>17771</c:v>
                </c:pt>
                <c:pt idx="104">
                  <c:v>17921</c:v>
                </c:pt>
                <c:pt idx="105">
                  <c:v>18074</c:v>
                </c:pt>
                <c:pt idx="106">
                  <c:v>18107</c:v>
                </c:pt>
                <c:pt idx="107">
                  <c:v>18152</c:v>
                </c:pt>
                <c:pt idx="108">
                  <c:v>18215</c:v>
                </c:pt>
                <c:pt idx="109">
                  <c:v>18301</c:v>
                </c:pt>
                <c:pt idx="110">
                  <c:v>18315</c:v>
                </c:pt>
                <c:pt idx="111">
                  <c:v>18373</c:v>
                </c:pt>
                <c:pt idx="112">
                  <c:v>18437</c:v>
                </c:pt>
                <c:pt idx="113">
                  <c:v>18511</c:v>
                </c:pt>
                <c:pt idx="114">
                  <c:v>19238</c:v>
                </c:pt>
                <c:pt idx="115">
                  <c:v>19411</c:v>
                </c:pt>
                <c:pt idx="116">
                  <c:v>19452</c:v>
                </c:pt>
                <c:pt idx="117">
                  <c:v>19583</c:v>
                </c:pt>
                <c:pt idx="118">
                  <c:v>19637</c:v>
                </c:pt>
                <c:pt idx="119">
                  <c:v>19674</c:v>
                </c:pt>
                <c:pt idx="120">
                  <c:v>19688</c:v>
                </c:pt>
                <c:pt idx="121">
                  <c:v>19698</c:v>
                </c:pt>
                <c:pt idx="122">
                  <c:v>19741</c:v>
                </c:pt>
                <c:pt idx="123">
                  <c:v>19798</c:v>
                </c:pt>
                <c:pt idx="124">
                  <c:v>19850</c:v>
                </c:pt>
                <c:pt idx="125">
                  <c:v>19881</c:v>
                </c:pt>
                <c:pt idx="126">
                  <c:v>19896</c:v>
                </c:pt>
                <c:pt idx="127">
                  <c:v>19928</c:v>
                </c:pt>
                <c:pt idx="128">
                  <c:v>19946</c:v>
                </c:pt>
                <c:pt idx="129">
                  <c:v>19963</c:v>
                </c:pt>
                <c:pt idx="130">
                  <c:v>20078</c:v>
                </c:pt>
                <c:pt idx="131">
                  <c:v>20339</c:v>
                </c:pt>
                <c:pt idx="132">
                  <c:v>20545</c:v>
                </c:pt>
                <c:pt idx="133">
                  <c:v>20652</c:v>
                </c:pt>
                <c:pt idx="134">
                  <c:v>20697</c:v>
                </c:pt>
                <c:pt idx="135">
                  <c:v>20728</c:v>
                </c:pt>
                <c:pt idx="136">
                  <c:v>20759</c:v>
                </c:pt>
                <c:pt idx="137">
                  <c:v>20819</c:v>
                </c:pt>
                <c:pt idx="138">
                  <c:v>20877</c:v>
                </c:pt>
                <c:pt idx="139">
                  <c:v>20945</c:v>
                </c:pt>
                <c:pt idx="140">
                  <c:v>21003</c:v>
                </c:pt>
                <c:pt idx="141">
                  <c:v>21041</c:v>
                </c:pt>
                <c:pt idx="142">
                  <c:v>21072</c:v>
                </c:pt>
                <c:pt idx="143">
                  <c:v>21132</c:v>
                </c:pt>
                <c:pt idx="144">
                  <c:v>21242</c:v>
                </c:pt>
                <c:pt idx="145">
                  <c:v>21322</c:v>
                </c:pt>
                <c:pt idx="146">
                  <c:v>21440</c:v>
                </c:pt>
                <c:pt idx="147">
                  <c:v>21621</c:v>
                </c:pt>
                <c:pt idx="148">
                  <c:v>21678</c:v>
                </c:pt>
                <c:pt idx="149">
                  <c:v>21739</c:v>
                </c:pt>
                <c:pt idx="150">
                  <c:v>21810</c:v>
                </c:pt>
                <c:pt idx="151">
                  <c:v>21893</c:v>
                </c:pt>
                <c:pt idx="152">
                  <c:v>21970</c:v>
                </c:pt>
                <c:pt idx="153">
                  <c:v>22012</c:v>
                </c:pt>
                <c:pt idx="154">
                  <c:v>22050</c:v>
                </c:pt>
                <c:pt idx="155">
                  <c:v>22161</c:v>
                </c:pt>
                <c:pt idx="156">
                  <c:v>22239</c:v>
                </c:pt>
                <c:pt idx="157">
                  <c:v>22293</c:v>
                </c:pt>
                <c:pt idx="158">
                  <c:v>22332</c:v>
                </c:pt>
                <c:pt idx="159">
                  <c:v>22357</c:v>
                </c:pt>
                <c:pt idx="160">
                  <c:v>22403</c:v>
                </c:pt>
                <c:pt idx="161">
                  <c:v>22429</c:v>
                </c:pt>
                <c:pt idx="162">
                  <c:v>22462</c:v>
                </c:pt>
                <c:pt idx="163">
                  <c:v>22492</c:v>
                </c:pt>
                <c:pt idx="164">
                  <c:v>22515</c:v>
                </c:pt>
                <c:pt idx="165">
                  <c:v>22522</c:v>
                </c:pt>
                <c:pt idx="166">
                  <c:v>22554</c:v>
                </c:pt>
                <c:pt idx="167">
                  <c:v>22590</c:v>
                </c:pt>
                <c:pt idx="168">
                  <c:v>22618</c:v>
                </c:pt>
                <c:pt idx="169">
                  <c:v>22638</c:v>
                </c:pt>
                <c:pt idx="170">
                  <c:v>22664</c:v>
                </c:pt>
                <c:pt idx="171">
                  <c:v>22793</c:v>
                </c:pt>
                <c:pt idx="172">
                  <c:v>22848</c:v>
                </c:pt>
                <c:pt idx="173">
                  <c:v>22879</c:v>
                </c:pt>
                <c:pt idx="174">
                  <c:v>22910</c:v>
                </c:pt>
                <c:pt idx="175">
                  <c:v>23036</c:v>
                </c:pt>
                <c:pt idx="176">
                  <c:v>23063</c:v>
                </c:pt>
                <c:pt idx="177">
                  <c:v>23117</c:v>
                </c:pt>
                <c:pt idx="178">
                  <c:v>23255</c:v>
                </c:pt>
                <c:pt idx="179">
                  <c:v>23350</c:v>
                </c:pt>
                <c:pt idx="180">
                  <c:v>23468</c:v>
                </c:pt>
                <c:pt idx="181">
                  <c:v>23625</c:v>
                </c:pt>
                <c:pt idx="182">
                  <c:v>23670</c:v>
                </c:pt>
                <c:pt idx="183">
                  <c:v>23715</c:v>
                </c:pt>
                <c:pt idx="184">
                  <c:v>23754</c:v>
                </c:pt>
                <c:pt idx="185">
                  <c:v>23793</c:v>
                </c:pt>
                <c:pt idx="186">
                  <c:v>23942</c:v>
                </c:pt>
                <c:pt idx="187">
                  <c:v>24017</c:v>
                </c:pt>
                <c:pt idx="188">
                  <c:v>24066</c:v>
                </c:pt>
                <c:pt idx="189">
                  <c:v>24112</c:v>
                </c:pt>
                <c:pt idx="190">
                  <c:v>24141</c:v>
                </c:pt>
                <c:pt idx="191">
                  <c:v>24176</c:v>
                </c:pt>
                <c:pt idx="192">
                  <c:v>24204</c:v>
                </c:pt>
                <c:pt idx="193">
                  <c:v>24240</c:v>
                </c:pt>
                <c:pt idx="194">
                  <c:v>24285</c:v>
                </c:pt>
                <c:pt idx="195">
                  <c:v>24319</c:v>
                </c:pt>
                <c:pt idx="196">
                  <c:v>24352</c:v>
                </c:pt>
                <c:pt idx="197">
                  <c:v>24364</c:v>
                </c:pt>
                <c:pt idx="198">
                  <c:v>24443</c:v>
                </c:pt>
                <c:pt idx="199">
                  <c:v>24474</c:v>
                </c:pt>
                <c:pt idx="200">
                  <c:v>24530</c:v>
                </c:pt>
                <c:pt idx="201">
                  <c:v>24565</c:v>
                </c:pt>
                <c:pt idx="202">
                  <c:v>24618</c:v>
                </c:pt>
                <c:pt idx="203">
                  <c:v>24716</c:v>
                </c:pt>
                <c:pt idx="204">
                  <c:v>24768</c:v>
                </c:pt>
                <c:pt idx="205">
                  <c:v>24811</c:v>
                </c:pt>
                <c:pt idx="206">
                  <c:v>24842</c:v>
                </c:pt>
                <c:pt idx="207">
                  <c:v>24867</c:v>
                </c:pt>
                <c:pt idx="208">
                  <c:v>24894</c:v>
                </c:pt>
                <c:pt idx="209">
                  <c:v>24926</c:v>
                </c:pt>
                <c:pt idx="210">
                  <c:v>24955</c:v>
                </c:pt>
                <c:pt idx="211">
                  <c:v>25001</c:v>
                </c:pt>
                <c:pt idx="212">
                  <c:v>25058</c:v>
                </c:pt>
                <c:pt idx="213">
                  <c:v>25091</c:v>
                </c:pt>
                <c:pt idx="214">
                  <c:v>25124</c:v>
                </c:pt>
                <c:pt idx="215">
                  <c:v>25153</c:v>
                </c:pt>
                <c:pt idx="216">
                  <c:v>25202</c:v>
                </c:pt>
                <c:pt idx="217">
                  <c:v>25258</c:v>
                </c:pt>
                <c:pt idx="218">
                  <c:v>25299</c:v>
                </c:pt>
                <c:pt idx="219">
                  <c:v>25333</c:v>
                </c:pt>
                <c:pt idx="220">
                  <c:v>25390</c:v>
                </c:pt>
                <c:pt idx="221">
                  <c:v>25435</c:v>
                </c:pt>
                <c:pt idx="222">
                  <c:v>25472</c:v>
                </c:pt>
                <c:pt idx="223">
                  <c:v>25514</c:v>
                </c:pt>
                <c:pt idx="224">
                  <c:v>25646</c:v>
                </c:pt>
                <c:pt idx="225">
                  <c:v>25712</c:v>
                </c:pt>
                <c:pt idx="226">
                  <c:v>25764</c:v>
                </c:pt>
                <c:pt idx="227">
                  <c:v>25884</c:v>
                </c:pt>
                <c:pt idx="228">
                  <c:v>25947</c:v>
                </c:pt>
                <c:pt idx="229">
                  <c:v>26059</c:v>
                </c:pt>
                <c:pt idx="230">
                  <c:v>26170</c:v>
                </c:pt>
                <c:pt idx="231">
                  <c:v>26267</c:v>
                </c:pt>
                <c:pt idx="232">
                  <c:v>26332</c:v>
                </c:pt>
                <c:pt idx="233">
                  <c:v>26391</c:v>
                </c:pt>
                <c:pt idx="234">
                  <c:v>26492</c:v>
                </c:pt>
                <c:pt idx="235">
                  <c:v>26527</c:v>
                </c:pt>
                <c:pt idx="236">
                  <c:v>26664</c:v>
                </c:pt>
                <c:pt idx="237">
                  <c:v>26757</c:v>
                </c:pt>
                <c:pt idx="238">
                  <c:v>26813</c:v>
                </c:pt>
                <c:pt idx="239">
                  <c:v>26855</c:v>
                </c:pt>
                <c:pt idx="240">
                  <c:v>26885</c:v>
                </c:pt>
                <c:pt idx="241">
                  <c:v>28292</c:v>
                </c:pt>
                <c:pt idx="242">
                  <c:v>28393</c:v>
                </c:pt>
                <c:pt idx="243">
                  <c:v>28485</c:v>
                </c:pt>
                <c:pt idx="244">
                  <c:v>28550</c:v>
                </c:pt>
                <c:pt idx="245">
                  <c:v>28588</c:v>
                </c:pt>
                <c:pt idx="246">
                  <c:v>28623</c:v>
                </c:pt>
                <c:pt idx="247">
                  <c:v>28650</c:v>
                </c:pt>
                <c:pt idx="248">
                  <c:v>28691</c:v>
                </c:pt>
                <c:pt idx="249">
                  <c:v>28762</c:v>
                </c:pt>
                <c:pt idx="250">
                  <c:v>28849</c:v>
                </c:pt>
                <c:pt idx="251">
                  <c:v>28887</c:v>
                </c:pt>
                <c:pt idx="252">
                  <c:v>28910</c:v>
                </c:pt>
                <c:pt idx="253">
                  <c:v>28926</c:v>
                </c:pt>
                <c:pt idx="254">
                  <c:v>29070</c:v>
                </c:pt>
                <c:pt idx="255">
                  <c:v>29104</c:v>
                </c:pt>
                <c:pt idx="256">
                  <c:v>29154</c:v>
                </c:pt>
                <c:pt idx="257">
                  <c:v>29215</c:v>
                </c:pt>
                <c:pt idx="258">
                  <c:v>29281</c:v>
                </c:pt>
                <c:pt idx="259">
                  <c:v>29327</c:v>
                </c:pt>
                <c:pt idx="260">
                  <c:v>29354</c:v>
                </c:pt>
                <c:pt idx="261">
                  <c:v>29439</c:v>
                </c:pt>
                <c:pt idx="262">
                  <c:v>29487</c:v>
                </c:pt>
                <c:pt idx="263">
                  <c:v>29538</c:v>
                </c:pt>
                <c:pt idx="264">
                  <c:v>29586</c:v>
                </c:pt>
                <c:pt idx="265">
                  <c:v>29635</c:v>
                </c:pt>
                <c:pt idx="266">
                  <c:v>29668</c:v>
                </c:pt>
                <c:pt idx="267">
                  <c:v>29697</c:v>
                </c:pt>
                <c:pt idx="268">
                  <c:v>29721</c:v>
                </c:pt>
                <c:pt idx="269">
                  <c:v>29757</c:v>
                </c:pt>
                <c:pt idx="270">
                  <c:v>29818</c:v>
                </c:pt>
                <c:pt idx="271">
                  <c:v>29859</c:v>
                </c:pt>
                <c:pt idx="272">
                  <c:v>29875</c:v>
                </c:pt>
                <c:pt idx="273">
                  <c:v>29965</c:v>
                </c:pt>
                <c:pt idx="274">
                  <c:v>29993</c:v>
                </c:pt>
                <c:pt idx="275">
                  <c:v>30011</c:v>
                </c:pt>
                <c:pt idx="276">
                  <c:v>30019</c:v>
                </c:pt>
                <c:pt idx="277">
                  <c:v>30159</c:v>
                </c:pt>
                <c:pt idx="278">
                  <c:v>30202</c:v>
                </c:pt>
                <c:pt idx="279">
                  <c:v>30244</c:v>
                </c:pt>
                <c:pt idx="280">
                  <c:v>30287</c:v>
                </c:pt>
                <c:pt idx="281">
                  <c:v>30309</c:v>
                </c:pt>
                <c:pt idx="282">
                  <c:v>30337</c:v>
                </c:pt>
                <c:pt idx="283">
                  <c:v>30859</c:v>
                </c:pt>
                <c:pt idx="284">
                  <c:v>31016</c:v>
                </c:pt>
                <c:pt idx="285">
                  <c:v>31084</c:v>
                </c:pt>
                <c:pt idx="286">
                  <c:v>31104</c:v>
                </c:pt>
                <c:pt idx="287">
                  <c:v>31150</c:v>
                </c:pt>
                <c:pt idx="288">
                  <c:v>31187</c:v>
                </c:pt>
                <c:pt idx="289">
                  <c:v>31211</c:v>
                </c:pt>
                <c:pt idx="290">
                  <c:v>31237</c:v>
                </c:pt>
                <c:pt idx="291">
                  <c:v>31264</c:v>
                </c:pt>
                <c:pt idx="292">
                  <c:v>31298</c:v>
                </c:pt>
                <c:pt idx="293">
                  <c:v>31356</c:v>
                </c:pt>
                <c:pt idx="294">
                  <c:v>31390</c:v>
                </c:pt>
                <c:pt idx="295">
                  <c:v>31417</c:v>
                </c:pt>
                <c:pt idx="296">
                  <c:v>31430</c:v>
                </c:pt>
                <c:pt idx="297">
                  <c:v>31450</c:v>
                </c:pt>
                <c:pt idx="298">
                  <c:v>31556</c:v>
                </c:pt>
                <c:pt idx="299">
                  <c:v>31619</c:v>
                </c:pt>
                <c:pt idx="300">
                  <c:v>31669</c:v>
                </c:pt>
                <c:pt idx="301">
                  <c:v>31730</c:v>
                </c:pt>
                <c:pt idx="302">
                  <c:v>31801</c:v>
                </c:pt>
                <c:pt idx="303">
                  <c:v>31931</c:v>
                </c:pt>
                <c:pt idx="304">
                  <c:v>31974</c:v>
                </c:pt>
                <c:pt idx="305">
                  <c:v>32109</c:v>
                </c:pt>
                <c:pt idx="306">
                  <c:v>32158</c:v>
                </c:pt>
                <c:pt idx="307">
                  <c:v>32196</c:v>
                </c:pt>
                <c:pt idx="308">
                  <c:v>32239</c:v>
                </c:pt>
                <c:pt idx="309">
                  <c:v>32283</c:v>
                </c:pt>
                <c:pt idx="310">
                  <c:v>32357</c:v>
                </c:pt>
                <c:pt idx="311">
                  <c:v>32373</c:v>
                </c:pt>
                <c:pt idx="312">
                  <c:v>32431</c:v>
                </c:pt>
                <c:pt idx="313">
                  <c:v>32460</c:v>
                </c:pt>
                <c:pt idx="314">
                  <c:v>32502</c:v>
                </c:pt>
                <c:pt idx="315">
                  <c:v>32539</c:v>
                </c:pt>
                <c:pt idx="316">
                  <c:v>32565</c:v>
                </c:pt>
                <c:pt idx="317">
                  <c:v>32598</c:v>
                </c:pt>
                <c:pt idx="318">
                  <c:v>32635</c:v>
                </c:pt>
                <c:pt idx="319">
                  <c:v>32691</c:v>
                </c:pt>
                <c:pt idx="320">
                  <c:v>32733</c:v>
                </c:pt>
                <c:pt idx="321">
                  <c:v>32768</c:v>
                </c:pt>
                <c:pt idx="322">
                  <c:v>32784</c:v>
                </c:pt>
                <c:pt idx="323">
                  <c:v>32801</c:v>
                </c:pt>
                <c:pt idx="324">
                  <c:v>32820</c:v>
                </c:pt>
                <c:pt idx="325">
                  <c:v>32834</c:v>
                </c:pt>
                <c:pt idx="326">
                  <c:v>32865</c:v>
                </c:pt>
                <c:pt idx="327">
                  <c:v>32887</c:v>
                </c:pt>
                <c:pt idx="328">
                  <c:v>32921</c:v>
                </c:pt>
                <c:pt idx="329">
                  <c:v>32950</c:v>
                </c:pt>
                <c:pt idx="330">
                  <c:v>32962</c:v>
                </c:pt>
                <c:pt idx="331">
                  <c:v>33004</c:v>
                </c:pt>
                <c:pt idx="332">
                  <c:v>33046</c:v>
                </c:pt>
                <c:pt idx="333">
                  <c:v>33223</c:v>
                </c:pt>
                <c:pt idx="334">
                  <c:v>33299</c:v>
                </c:pt>
                <c:pt idx="335">
                  <c:v>33376</c:v>
                </c:pt>
                <c:pt idx="336">
                  <c:v>33451</c:v>
                </c:pt>
                <c:pt idx="337">
                  <c:v>33482</c:v>
                </c:pt>
                <c:pt idx="338">
                  <c:v>33539</c:v>
                </c:pt>
                <c:pt idx="339">
                  <c:v>33574</c:v>
                </c:pt>
                <c:pt idx="340">
                  <c:v>33643</c:v>
                </c:pt>
                <c:pt idx="341">
                  <c:v>33674</c:v>
                </c:pt>
                <c:pt idx="342">
                  <c:v>33700</c:v>
                </c:pt>
                <c:pt idx="343">
                  <c:v>33725</c:v>
                </c:pt>
                <c:pt idx="344">
                  <c:v>33740</c:v>
                </c:pt>
                <c:pt idx="345">
                  <c:v>33769</c:v>
                </c:pt>
                <c:pt idx="346">
                  <c:v>33791</c:v>
                </c:pt>
                <c:pt idx="347">
                  <c:v>33828</c:v>
                </c:pt>
                <c:pt idx="348">
                  <c:v>33879</c:v>
                </c:pt>
                <c:pt idx="349">
                  <c:v>33909</c:v>
                </c:pt>
                <c:pt idx="350">
                  <c:v>33973</c:v>
                </c:pt>
                <c:pt idx="351">
                  <c:v>34012</c:v>
                </c:pt>
                <c:pt idx="352">
                  <c:v>34026</c:v>
                </c:pt>
                <c:pt idx="353">
                  <c:v>34069</c:v>
                </c:pt>
                <c:pt idx="354">
                  <c:v>34266</c:v>
                </c:pt>
                <c:pt idx="355">
                  <c:v>34357</c:v>
                </c:pt>
                <c:pt idx="356">
                  <c:v>34416</c:v>
                </c:pt>
                <c:pt idx="357">
                  <c:v>34433</c:v>
                </c:pt>
                <c:pt idx="358">
                  <c:v>34453</c:v>
                </c:pt>
                <c:pt idx="359">
                  <c:v>34482</c:v>
                </c:pt>
                <c:pt idx="360">
                  <c:v>34519</c:v>
                </c:pt>
                <c:pt idx="361">
                  <c:v>34533</c:v>
                </c:pt>
                <c:pt idx="362">
                  <c:v>34568</c:v>
                </c:pt>
                <c:pt idx="363">
                  <c:v>34630</c:v>
                </c:pt>
                <c:pt idx="364">
                  <c:v>34659</c:v>
                </c:pt>
                <c:pt idx="365">
                  <c:v>34732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CD4-421C-ADD4-2057CEB5AE0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Sheet1!$H$2:$H$367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17044</c:v>
                </c:pt>
                <c:pt idx="98">
                  <c:v>17068</c:v>
                </c:pt>
                <c:pt idx="99">
                  <c:v>17083</c:v>
                </c:pt>
                <c:pt idx="100">
                  <c:v>17098</c:v>
                </c:pt>
                <c:pt idx="101">
                  <c:v>17187</c:v>
                </c:pt>
                <c:pt idx="102">
                  <c:v>17249</c:v>
                </c:pt>
                <c:pt idx="103">
                  <c:v>17279</c:v>
                </c:pt>
                <c:pt idx="104">
                  <c:v>17301</c:v>
                </c:pt>
                <c:pt idx="105">
                  <c:v>17363</c:v>
                </c:pt>
                <c:pt idx="106">
                  <c:v>17406</c:v>
                </c:pt>
                <c:pt idx="107">
                  <c:v>17441</c:v>
                </c:pt>
                <c:pt idx="108">
                  <c:v>17469</c:v>
                </c:pt>
                <c:pt idx="109">
                  <c:v>17501</c:v>
                </c:pt>
                <c:pt idx="110">
                  <c:v>17511</c:v>
                </c:pt>
                <c:pt idx="111">
                  <c:v>17555</c:v>
                </c:pt>
                <c:pt idx="112">
                  <c:v>17613</c:v>
                </c:pt>
                <c:pt idx="113">
                  <c:v>17639</c:v>
                </c:pt>
                <c:pt idx="114">
                  <c:v>17705</c:v>
                </c:pt>
                <c:pt idx="115">
                  <c:v>17763</c:v>
                </c:pt>
                <c:pt idx="116">
                  <c:v>17825</c:v>
                </c:pt>
                <c:pt idx="117">
                  <c:v>17882</c:v>
                </c:pt>
                <c:pt idx="118">
                  <c:v>17934</c:v>
                </c:pt>
                <c:pt idx="119">
                  <c:v>17997</c:v>
                </c:pt>
                <c:pt idx="120">
                  <c:v>18048</c:v>
                </c:pt>
                <c:pt idx="121">
                  <c:v>18092</c:v>
                </c:pt>
                <c:pt idx="122">
                  <c:v>18148</c:v>
                </c:pt>
                <c:pt idx="123">
                  <c:v>18194</c:v>
                </c:pt>
                <c:pt idx="124">
                  <c:v>18237</c:v>
                </c:pt>
                <c:pt idx="125">
                  <c:v>18277</c:v>
                </c:pt>
                <c:pt idx="126">
                  <c:v>18303</c:v>
                </c:pt>
                <c:pt idx="127">
                  <c:v>18334</c:v>
                </c:pt>
                <c:pt idx="128">
                  <c:v>18359</c:v>
                </c:pt>
                <c:pt idx="129">
                  <c:v>18401</c:v>
                </c:pt>
                <c:pt idx="130">
                  <c:v>18433</c:v>
                </c:pt>
                <c:pt idx="131">
                  <c:v>18466</c:v>
                </c:pt>
                <c:pt idx="132">
                  <c:v>18505</c:v>
                </c:pt>
                <c:pt idx="133">
                  <c:v>18548</c:v>
                </c:pt>
                <c:pt idx="134">
                  <c:v>18600</c:v>
                </c:pt>
                <c:pt idx="135">
                  <c:v>18642</c:v>
                </c:pt>
                <c:pt idx="136">
                  <c:v>18704</c:v>
                </c:pt>
                <c:pt idx="137">
                  <c:v>18741</c:v>
                </c:pt>
                <c:pt idx="138">
                  <c:v>18790</c:v>
                </c:pt>
                <c:pt idx="139">
                  <c:v>18837</c:v>
                </c:pt>
                <c:pt idx="140">
                  <c:v>18870</c:v>
                </c:pt>
                <c:pt idx="141">
                  <c:v>18905</c:v>
                </c:pt>
                <c:pt idx="142">
                  <c:v>18953</c:v>
                </c:pt>
                <c:pt idx="143">
                  <c:v>19018</c:v>
                </c:pt>
                <c:pt idx="144">
                  <c:v>19051</c:v>
                </c:pt>
                <c:pt idx="145">
                  <c:v>19084</c:v>
                </c:pt>
                <c:pt idx="146">
                  <c:v>19104</c:v>
                </c:pt>
                <c:pt idx="147">
                  <c:v>19132</c:v>
                </c:pt>
                <c:pt idx="148">
                  <c:v>19155</c:v>
                </c:pt>
                <c:pt idx="149">
                  <c:v>19185</c:v>
                </c:pt>
                <c:pt idx="150">
                  <c:v>19367</c:v>
                </c:pt>
                <c:pt idx="151">
                  <c:v>19421</c:v>
                </c:pt>
                <c:pt idx="152">
                  <c:v>19457</c:v>
                </c:pt>
                <c:pt idx="153">
                  <c:v>19477</c:v>
                </c:pt>
                <c:pt idx="154">
                  <c:v>19500</c:v>
                </c:pt>
                <c:pt idx="155">
                  <c:v>19520</c:v>
                </c:pt>
                <c:pt idx="156">
                  <c:v>19542</c:v>
                </c:pt>
                <c:pt idx="157">
                  <c:v>19551</c:v>
                </c:pt>
                <c:pt idx="158">
                  <c:v>19567</c:v>
                </c:pt>
                <c:pt idx="159">
                  <c:v>19579</c:v>
                </c:pt>
                <c:pt idx="160">
                  <c:v>19593</c:v>
                </c:pt>
                <c:pt idx="161">
                  <c:v>19601</c:v>
                </c:pt>
                <c:pt idx="162">
                  <c:v>19623</c:v>
                </c:pt>
                <c:pt idx="163">
                  <c:v>19641</c:v>
                </c:pt>
                <c:pt idx="164">
                  <c:v>19666</c:v>
                </c:pt>
                <c:pt idx="165">
                  <c:v>19674</c:v>
                </c:pt>
                <c:pt idx="166">
                  <c:v>19697</c:v>
                </c:pt>
                <c:pt idx="167">
                  <c:v>19707</c:v>
                </c:pt>
                <c:pt idx="168">
                  <c:v>19717</c:v>
                </c:pt>
                <c:pt idx="169">
                  <c:v>19720</c:v>
                </c:pt>
                <c:pt idx="170">
                  <c:v>19729</c:v>
                </c:pt>
                <c:pt idx="171">
                  <c:v>19752</c:v>
                </c:pt>
                <c:pt idx="172">
                  <c:v>19768</c:v>
                </c:pt>
                <c:pt idx="173">
                  <c:v>19794</c:v>
                </c:pt>
                <c:pt idx="174">
                  <c:v>19818</c:v>
                </c:pt>
                <c:pt idx="175">
                  <c:v>19835</c:v>
                </c:pt>
                <c:pt idx="176">
                  <c:v>19850</c:v>
                </c:pt>
                <c:pt idx="177">
                  <c:v>19857</c:v>
                </c:pt>
                <c:pt idx="178">
                  <c:v>19868</c:v>
                </c:pt>
                <c:pt idx="179">
                  <c:v>19874</c:v>
                </c:pt>
                <c:pt idx="180">
                  <c:v>19885</c:v>
                </c:pt>
                <c:pt idx="181">
                  <c:v>19899</c:v>
                </c:pt>
                <c:pt idx="182">
                  <c:v>19921</c:v>
                </c:pt>
                <c:pt idx="183">
                  <c:v>19923</c:v>
                </c:pt>
                <c:pt idx="184">
                  <c:v>19932</c:v>
                </c:pt>
                <c:pt idx="185">
                  <c:v>19945</c:v>
                </c:pt>
                <c:pt idx="186">
                  <c:v>19969</c:v>
                </c:pt>
                <c:pt idx="187">
                  <c:v>19979</c:v>
                </c:pt>
                <c:pt idx="188">
                  <c:v>19990</c:v>
                </c:pt>
                <c:pt idx="189">
                  <c:v>20006</c:v>
                </c:pt>
                <c:pt idx="190">
                  <c:v>20017</c:v>
                </c:pt>
                <c:pt idx="191">
                  <c:v>20031</c:v>
                </c:pt>
                <c:pt idx="192">
                  <c:v>20068</c:v>
                </c:pt>
                <c:pt idx="193">
                  <c:v>20112</c:v>
                </c:pt>
                <c:pt idx="194">
                  <c:v>20163</c:v>
                </c:pt>
                <c:pt idx="195">
                  <c:v>20196</c:v>
                </c:pt>
                <c:pt idx="196">
                  <c:v>20246</c:v>
                </c:pt>
                <c:pt idx="197">
                  <c:v>20290</c:v>
                </c:pt>
                <c:pt idx="198">
                  <c:v>20312</c:v>
                </c:pt>
                <c:pt idx="199">
                  <c:v>20330</c:v>
                </c:pt>
                <c:pt idx="200">
                  <c:v>20359</c:v>
                </c:pt>
                <c:pt idx="201">
                  <c:v>20371</c:v>
                </c:pt>
                <c:pt idx="202">
                  <c:v>20385</c:v>
                </c:pt>
                <c:pt idx="203">
                  <c:v>20415</c:v>
                </c:pt>
                <c:pt idx="204">
                  <c:v>20426</c:v>
                </c:pt>
                <c:pt idx="205">
                  <c:v>20462</c:v>
                </c:pt>
                <c:pt idx="206">
                  <c:v>20486</c:v>
                </c:pt>
                <c:pt idx="207">
                  <c:v>20496</c:v>
                </c:pt>
                <c:pt idx="208">
                  <c:v>20524</c:v>
                </c:pt>
                <c:pt idx="209">
                  <c:v>20545</c:v>
                </c:pt>
                <c:pt idx="210">
                  <c:v>20556</c:v>
                </c:pt>
                <c:pt idx="211">
                  <c:v>20568</c:v>
                </c:pt>
                <c:pt idx="212">
                  <c:v>20590</c:v>
                </c:pt>
                <c:pt idx="213">
                  <c:v>20615</c:v>
                </c:pt>
                <c:pt idx="214">
                  <c:v>20634</c:v>
                </c:pt>
                <c:pt idx="215">
                  <c:v>20654</c:v>
                </c:pt>
                <c:pt idx="216">
                  <c:v>20674</c:v>
                </c:pt>
                <c:pt idx="217">
                  <c:v>20695</c:v>
                </c:pt>
                <c:pt idx="218">
                  <c:v>20717</c:v>
                </c:pt>
                <c:pt idx="219">
                  <c:v>20738</c:v>
                </c:pt>
                <c:pt idx="220">
                  <c:v>20758</c:v>
                </c:pt>
                <c:pt idx="221">
                  <c:v>20773</c:v>
                </c:pt>
                <c:pt idx="222">
                  <c:v>20802</c:v>
                </c:pt>
                <c:pt idx="223">
                  <c:v>20818</c:v>
                </c:pt>
                <c:pt idx="224">
                  <c:v>20831</c:v>
                </c:pt>
                <c:pt idx="225">
                  <c:v>20838</c:v>
                </c:pt>
                <c:pt idx="226">
                  <c:v>20849</c:v>
                </c:pt>
                <c:pt idx="227">
                  <c:v>20866</c:v>
                </c:pt>
                <c:pt idx="228">
                  <c:v>20882</c:v>
                </c:pt>
                <c:pt idx="229">
                  <c:v>20886</c:v>
                </c:pt>
                <c:pt idx="230">
                  <c:v>20944</c:v>
                </c:pt>
                <c:pt idx="231">
                  <c:v>20987</c:v>
                </c:pt>
                <c:pt idx="232">
                  <c:v>21008</c:v>
                </c:pt>
                <c:pt idx="233">
                  <c:v>21023</c:v>
                </c:pt>
                <c:pt idx="234">
                  <c:v>21041</c:v>
                </c:pt>
                <c:pt idx="235">
                  <c:v>21047</c:v>
                </c:pt>
                <c:pt idx="236">
                  <c:v>21060</c:v>
                </c:pt>
                <c:pt idx="237">
                  <c:v>21080</c:v>
                </c:pt>
                <c:pt idx="238">
                  <c:v>21094</c:v>
                </c:pt>
                <c:pt idx="239">
                  <c:v>21111</c:v>
                </c:pt>
                <c:pt idx="240">
                  <c:v>21117</c:v>
                </c:pt>
                <c:pt idx="241">
                  <c:v>21177</c:v>
                </c:pt>
                <c:pt idx="242">
                  <c:v>21214</c:v>
                </c:pt>
                <c:pt idx="243">
                  <c:v>21229</c:v>
                </c:pt>
                <c:pt idx="244">
                  <c:v>21243</c:v>
                </c:pt>
                <c:pt idx="245">
                  <c:v>21255</c:v>
                </c:pt>
                <c:pt idx="246">
                  <c:v>21266</c:v>
                </c:pt>
                <c:pt idx="247">
                  <c:v>21290</c:v>
                </c:pt>
                <c:pt idx="248">
                  <c:v>21306</c:v>
                </c:pt>
                <c:pt idx="249">
                  <c:v>21317</c:v>
                </c:pt>
                <c:pt idx="250">
                  <c:v>21334</c:v>
                </c:pt>
                <c:pt idx="251">
                  <c:v>21353</c:v>
                </c:pt>
                <c:pt idx="252">
                  <c:v>21380</c:v>
                </c:pt>
                <c:pt idx="253">
                  <c:v>21392</c:v>
                </c:pt>
                <c:pt idx="254">
                  <c:v>21417</c:v>
                </c:pt>
                <c:pt idx="255">
                  <c:v>21424</c:v>
                </c:pt>
                <c:pt idx="256">
                  <c:v>21440</c:v>
                </c:pt>
                <c:pt idx="257">
                  <c:v>21454</c:v>
                </c:pt>
                <c:pt idx="258">
                  <c:v>21466</c:v>
                </c:pt>
                <c:pt idx="259">
                  <c:v>21488</c:v>
                </c:pt>
                <c:pt idx="260">
                  <c:v>21516</c:v>
                </c:pt>
                <c:pt idx="261">
                  <c:v>21534</c:v>
                </c:pt>
                <c:pt idx="262">
                  <c:v>21551</c:v>
                </c:pt>
                <c:pt idx="263">
                  <c:v>21572</c:v>
                </c:pt>
                <c:pt idx="264">
                  <c:v>21589</c:v>
                </c:pt>
                <c:pt idx="265">
                  <c:v>21612</c:v>
                </c:pt>
                <c:pt idx="266">
                  <c:v>21632</c:v>
                </c:pt>
                <c:pt idx="267">
                  <c:v>21653</c:v>
                </c:pt>
                <c:pt idx="268">
                  <c:v>21671</c:v>
                </c:pt>
                <c:pt idx="269">
                  <c:v>21705</c:v>
                </c:pt>
                <c:pt idx="270">
                  <c:v>21719</c:v>
                </c:pt>
                <c:pt idx="271">
                  <c:v>21734</c:v>
                </c:pt>
                <c:pt idx="272">
                  <c:v>21759</c:v>
                </c:pt>
                <c:pt idx="273">
                  <c:v>21790</c:v>
                </c:pt>
                <c:pt idx="274">
                  <c:v>21816</c:v>
                </c:pt>
                <c:pt idx="275">
                  <c:v>21840</c:v>
                </c:pt>
                <c:pt idx="276">
                  <c:v>21866</c:v>
                </c:pt>
                <c:pt idx="277">
                  <c:v>21886</c:v>
                </c:pt>
                <c:pt idx="278">
                  <c:v>21898</c:v>
                </c:pt>
                <c:pt idx="279">
                  <c:v>21911</c:v>
                </c:pt>
                <c:pt idx="280">
                  <c:v>21933</c:v>
                </c:pt>
                <c:pt idx="281">
                  <c:v>21941</c:v>
                </c:pt>
                <c:pt idx="282">
                  <c:v>21949</c:v>
                </c:pt>
                <c:pt idx="283">
                  <c:v>21962</c:v>
                </c:pt>
                <c:pt idx="284">
                  <c:v>21980</c:v>
                </c:pt>
                <c:pt idx="285">
                  <c:v>22006</c:v>
                </c:pt>
                <c:pt idx="286">
                  <c:v>22011</c:v>
                </c:pt>
                <c:pt idx="287">
                  <c:v>22023</c:v>
                </c:pt>
                <c:pt idx="288">
                  <c:v>22031</c:v>
                </c:pt>
                <c:pt idx="289">
                  <c:v>22044</c:v>
                </c:pt>
                <c:pt idx="290">
                  <c:v>22051</c:v>
                </c:pt>
                <c:pt idx="291">
                  <c:v>22057</c:v>
                </c:pt>
                <c:pt idx="292">
                  <c:v>22065</c:v>
                </c:pt>
                <c:pt idx="293">
                  <c:v>22084</c:v>
                </c:pt>
                <c:pt idx="294">
                  <c:v>22093</c:v>
                </c:pt>
                <c:pt idx="295">
                  <c:v>22107</c:v>
                </c:pt>
                <c:pt idx="296">
                  <c:v>22113</c:v>
                </c:pt>
                <c:pt idx="297">
                  <c:v>22121</c:v>
                </c:pt>
                <c:pt idx="298">
                  <c:v>22130</c:v>
                </c:pt>
                <c:pt idx="299">
                  <c:v>22145</c:v>
                </c:pt>
                <c:pt idx="300">
                  <c:v>22158</c:v>
                </c:pt>
                <c:pt idx="301">
                  <c:v>22167</c:v>
                </c:pt>
                <c:pt idx="302">
                  <c:v>22177</c:v>
                </c:pt>
                <c:pt idx="303">
                  <c:v>22198</c:v>
                </c:pt>
                <c:pt idx="304">
                  <c:v>22211</c:v>
                </c:pt>
                <c:pt idx="305">
                  <c:v>22373</c:v>
                </c:pt>
                <c:pt idx="306">
                  <c:v>22429</c:v>
                </c:pt>
                <c:pt idx="307">
                  <c:v>22454</c:v>
                </c:pt>
                <c:pt idx="308">
                  <c:v>22474</c:v>
                </c:pt>
                <c:pt idx="309">
                  <c:v>22493</c:v>
                </c:pt>
                <c:pt idx="310">
                  <c:v>22520</c:v>
                </c:pt>
                <c:pt idx="311">
                  <c:v>22528</c:v>
                </c:pt>
                <c:pt idx="312">
                  <c:v>22542</c:v>
                </c:pt>
                <c:pt idx="313">
                  <c:v>22549</c:v>
                </c:pt>
                <c:pt idx="314">
                  <c:v>22562</c:v>
                </c:pt>
                <c:pt idx="315">
                  <c:v>22584</c:v>
                </c:pt>
                <c:pt idx="316">
                  <c:v>22602</c:v>
                </c:pt>
                <c:pt idx="317">
                  <c:v>22616</c:v>
                </c:pt>
                <c:pt idx="318">
                  <c:v>22633</c:v>
                </c:pt>
                <c:pt idx="319">
                  <c:v>22681</c:v>
                </c:pt>
                <c:pt idx="320">
                  <c:v>22694</c:v>
                </c:pt>
                <c:pt idx="321">
                  <c:v>22705</c:v>
                </c:pt>
                <c:pt idx="322">
                  <c:v>22736</c:v>
                </c:pt>
                <c:pt idx="323">
                  <c:v>22738</c:v>
                </c:pt>
                <c:pt idx="324">
                  <c:v>22746</c:v>
                </c:pt>
                <c:pt idx="325">
                  <c:v>22755</c:v>
                </c:pt>
                <c:pt idx="326">
                  <c:v>22769</c:v>
                </c:pt>
                <c:pt idx="327">
                  <c:v>22781</c:v>
                </c:pt>
                <c:pt idx="328">
                  <c:v>22800</c:v>
                </c:pt>
                <c:pt idx="329">
                  <c:v>22828</c:v>
                </c:pt>
                <c:pt idx="330">
                  <c:v>22847</c:v>
                </c:pt>
                <c:pt idx="331">
                  <c:v>22862</c:v>
                </c:pt>
                <c:pt idx="332">
                  <c:v>22889</c:v>
                </c:pt>
                <c:pt idx="333">
                  <c:v>22912</c:v>
                </c:pt>
                <c:pt idx="334">
                  <c:v>22927</c:v>
                </c:pt>
                <c:pt idx="335">
                  <c:v>23230</c:v>
                </c:pt>
                <c:pt idx="336">
                  <c:v>23476</c:v>
                </c:pt>
                <c:pt idx="337">
                  <c:v>23615</c:v>
                </c:pt>
                <c:pt idx="338">
                  <c:v>23752</c:v>
                </c:pt>
                <c:pt idx="339">
                  <c:v>23859</c:v>
                </c:pt>
                <c:pt idx="340">
                  <c:v>23951</c:v>
                </c:pt>
                <c:pt idx="341">
                  <c:v>24020</c:v>
                </c:pt>
                <c:pt idx="342">
                  <c:v>24082</c:v>
                </c:pt>
                <c:pt idx="343">
                  <c:v>24147</c:v>
                </c:pt>
                <c:pt idx="344">
                  <c:v>24194</c:v>
                </c:pt>
                <c:pt idx="345">
                  <c:v>24213</c:v>
                </c:pt>
                <c:pt idx="346">
                  <c:v>24235</c:v>
                </c:pt>
                <c:pt idx="347">
                  <c:v>24245</c:v>
                </c:pt>
                <c:pt idx="348">
                  <c:v>24251</c:v>
                </c:pt>
                <c:pt idx="349">
                  <c:v>24255</c:v>
                </c:pt>
                <c:pt idx="350">
                  <c:v>24265</c:v>
                </c:pt>
                <c:pt idx="351">
                  <c:v>24271</c:v>
                </c:pt>
                <c:pt idx="352">
                  <c:v>24282</c:v>
                </c:pt>
                <c:pt idx="353">
                  <c:v>24304</c:v>
                </c:pt>
                <c:pt idx="354">
                  <c:v>24317</c:v>
                </c:pt>
                <c:pt idx="355">
                  <c:v>24396</c:v>
                </c:pt>
                <c:pt idx="356">
                  <c:v>24435</c:v>
                </c:pt>
                <c:pt idx="357">
                  <c:v>24456</c:v>
                </c:pt>
                <c:pt idx="358">
                  <c:v>24472</c:v>
                </c:pt>
                <c:pt idx="359">
                  <c:v>24482</c:v>
                </c:pt>
                <c:pt idx="360">
                  <c:v>24495</c:v>
                </c:pt>
                <c:pt idx="361">
                  <c:v>24509</c:v>
                </c:pt>
                <c:pt idx="362">
                  <c:v>24544</c:v>
                </c:pt>
                <c:pt idx="363">
                  <c:v>24586</c:v>
                </c:pt>
                <c:pt idx="364">
                  <c:v>24613</c:v>
                </c:pt>
                <c:pt idx="365">
                  <c:v>24626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CD4-421C-ADD4-2057CEB5AE0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Sheet1!$I$2:$I$367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7946</c:v>
                </c:pt>
                <c:pt idx="98">
                  <c:v>7954</c:v>
                </c:pt>
                <c:pt idx="99">
                  <c:v>7963</c:v>
                </c:pt>
                <c:pt idx="100">
                  <c:v>7967</c:v>
                </c:pt>
                <c:pt idx="101">
                  <c:v>7977</c:v>
                </c:pt>
                <c:pt idx="102">
                  <c:v>7989</c:v>
                </c:pt>
                <c:pt idx="103">
                  <c:v>7999</c:v>
                </c:pt>
                <c:pt idx="104">
                  <c:v>8008</c:v>
                </c:pt>
                <c:pt idx="105">
                  <c:v>8020</c:v>
                </c:pt>
                <c:pt idx="106">
                  <c:v>8026</c:v>
                </c:pt>
                <c:pt idx="107">
                  <c:v>8034</c:v>
                </c:pt>
                <c:pt idx="108">
                  <c:v>8044</c:v>
                </c:pt>
                <c:pt idx="109">
                  <c:v>8055</c:v>
                </c:pt>
                <c:pt idx="110">
                  <c:v>8057</c:v>
                </c:pt>
                <c:pt idx="111">
                  <c:v>8062</c:v>
                </c:pt>
                <c:pt idx="112">
                  <c:v>8076</c:v>
                </c:pt>
                <c:pt idx="113">
                  <c:v>8081</c:v>
                </c:pt>
                <c:pt idx="114">
                  <c:v>8104</c:v>
                </c:pt>
                <c:pt idx="115">
                  <c:v>8112</c:v>
                </c:pt>
                <c:pt idx="116">
                  <c:v>8119</c:v>
                </c:pt>
                <c:pt idx="117">
                  <c:v>8127</c:v>
                </c:pt>
                <c:pt idx="118">
                  <c:v>8133</c:v>
                </c:pt>
                <c:pt idx="119">
                  <c:v>8133</c:v>
                </c:pt>
                <c:pt idx="120">
                  <c:v>8135</c:v>
                </c:pt>
                <c:pt idx="121">
                  <c:v>8139</c:v>
                </c:pt>
                <c:pt idx="122">
                  <c:v>8151</c:v>
                </c:pt>
                <c:pt idx="123">
                  <c:v>8160</c:v>
                </c:pt>
                <c:pt idx="124">
                  <c:v>8165</c:v>
                </c:pt>
                <c:pt idx="125">
                  <c:v>8173</c:v>
                </c:pt>
                <c:pt idx="126">
                  <c:v>8175</c:v>
                </c:pt>
                <c:pt idx="127">
                  <c:v>8186</c:v>
                </c:pt>
                <c:pt idx="128">
                  <c:v>8199</c:v>
                </c:pt>
                <c:pt idx="129">
                  <c:v>8217</c:v>
                </c:pt>
                <c:pt idx="130">
                  <c:v>8229</c:v>
                </c:pt>
                <c:pt idx="131">
                  <c:v>8234</c:v>
                </c:pt>
                <c:pt idx="132">
                  <c:v>8249</c:v>
                </c:pt>
                <c:pt idx="133">
                  <c:v>8263</c:v>
                </c:pt>
                <c:pt idx="134">
                  <c:v>8266</c:v>
                </c:pt>
                <c:pt idx="135">
                  <c:v>8275</c:v>
                </c:pt>
                <c:pt idx="136">
                  <c:v>8278</c:v>
                </c:pt>
                <c:pt idx="137">
                  <c:v>8285</c:v>
                </c:pt>
                <c:pt idx="138">
                  <c:v>8292</c:v>
                </c:pt>
                <c:pt idx="139">
                  <c:v>8295</c:v>
                </c:pt>
                <c:pt idx="140">
                  <c:v>8305</c:v>
                </c:pt>
                <c:pt idx="141">
                  <c:v>8318</c:v>
                </c:pt>
                <c:pt idx="142">
                  <c:v>8332</c:v>
                </c:pt>
                <c:pt idx="143">
                  <c:v>8343</c:v>
                </c:pt>
                <c:pt idx="144">
                  <c:v>8355</c:v>
                </c:pt>
                <c:pt idx="145">
                  <c:v>8384</c:v>
                </c:pt>
                <c:pt idx="146">
                  <c:v>8401</c:v>
                </c:pt>
                <c:pt idx="147">
                  <c:v>8424</c:v>
                </c:pt>
                <c:pt idx="148">
                  <c:v>8437</c:v>
                </c:pt>
                <c:pt idx="149">
                  <c:v>8444</c:v>
                </c:pt>
                <c:pt idx="150">
                  <c:v>8457</c:v>
                </c:pt>
                <c:pt idx="151">
                  <c:v>8485</c:v>
                </c:pt>
                <c:pt idx="152">
                  <c:v>8497</c:v>
                </c:pt>
                <c:pt idx="153">
                  <c:v>8499</c:v>
                </c:pt>
                <c:pt idx="154">
                  <c:v>8510</c:v>
                </c:pt>
                <c:pt idx="155">
                  <c:v>8518</c:v>
                </c:pt>
                <c:pt idx="156">
                  <c:v>8528</c:v>
                </c:pt>
                <c:pt idx="157">
                  <c:v>8535</c:v>
                </c:pt>
                <c:pt idx="158">
                  <c:v>8542</c:v>
                </c:pt>
                <c:pt idx="159">
                  <c:v>8549</c:v>
                </c:pt>
                <c:pt idx="160">
                  <c:v>8551</c:v>
                </c:pt>
                <c:pt idx="161">
                  <c:v>8555</c:v>
                </c:pt>
                <c:pt idx="162">
                  <c:v>8559</c:v>
                </c:pt>
                <c:pt idx="163">
                  <c:v>8572</c:v>
                </c:pt>
                <c:pt idx="164">
                  <c:v>8579</c:v>
                </c:pt>
                <c:pt idx="165">
                  <c:v>8593</c:v>
                </c:pt>
                <c:pt idx="166">
                  <c:v>8625</c:v>
                </c:pt>
                <c:pt idx="167">
                  <c:v>8650</c:v>
                </c:pt>
                <c:pt idx="168">
                  <c:v>8670</c:v>
                </c:pt>
                <c:pt idx="169">
                  <c:v>8698</c:v>
                </c:pt>
                <c:pt idx="170">
                  <c:v>8724</c:v>
                </c:pt>
                <c:pt idx="171">
                  <c:v>8741</c:v>
                </c:pt>
                <c:pt idx="172">
                  <c:v>8750</c:v>
                </c:pt>
                <c:pt idx="173">
                  <c:v>8756</c:v>
                </c:pt>
                <c:pt idx="174">
                  <c:v>8761</c:v>
                </c:pt>
                <c:pt idx="175">
                  <c:v>8775</c:v>
                </c:pt>
                <c:pt idx="176">
                  <c:v>8785</c:v>
                </c:pt>
                <c:pt idx="177">
                  <c:v>8802</c:v>
                </c:pt>
                <c:pt idx="178">
                  <c:v>8815</c:v>
                </c:pt>
                <c:pt idx="179">
                  <c:v>8827</c:v>
                </c:pt>
                <c:pt idx="180">
                  <c:v>8838</c:v>
                </c:pt>
                <c:pt idx="181">
                  <c:v>8858</c:v>
                </c:pt>
                <c:pt idx="182">
                  <c:v>8872</c:v>
                </c:pt>
                <c:pt idx="183">
                  <c:v>8880</c:v>
                </c:pt>
                <c:pt idx="184">
                  <c:v>8891</c:v>
                </c:pt>
                <c:pt idx="185">
                  <c:v>8900</c:v>
                </c:pt>
                <c:pt idx="186">
                  <c:v>8930</c:v>
                </c:pt>
                <c:pt idx="187">
                  <c:v>8958</c:v>
                </c:pt>
                <c:pt idx="188">
                  <c:v>8972</c:v>
                </c:pt>
                <c:pt idx="189">
                  <c:v>8982</c:v>
                </c:pt>
                <c:pt idx="190">
                  <c:v>8991</c:v>
                </c:pt>
                <c:pt idx="191">
                  <c:v>9004</c:v>
                </c:pt>
                <c:pt idx="192">
                  <c:v>9020</c:v>
                </c:pt>
                <c:pt idx="193">
                  <c:v>9026</c:v>
                </c:pt>
                <c:pt idx="194">
                  <c:v>9035</c:v>
                </c:pt>
                <c:pt idx="195">
                  <c:v>9043</c:v>
                </c:pt>
                <c:pt idx="196">
                  <c:v>9051</c:v>
                </c:pt>
                <c:pt idx="197">
                  <c:v>9064</c:v>
                </c:pt>
                <c:pt idx="198">
                  <c:v>9070</c:v>
                </c:pt>
                <c:pt idx="199">
                  <c:v>9081</c:v>
                </c:pt>
                <c:pt idx="200">
                  <c:v>9088</c:v>
                </c:pt>
                <c:pt idx="201">
                  <c:v>9095</c:v>
                </c:pt>
                <c:pt idx="202">
                  <c:v>9099</c:v>
                </c:pt>
                <c:pt idx="203">
                  <c:v>9111</c:v>
                </c:pt>
                <c:pt idx="204">
                  <c:v>9119</c:v>
                </c:pt>
                <c:pt idx="205">
                  <c:v>9121</c:v>
                </c:pt>
                <c:pt idx="206">
                  <c:v>9124</c:v>
                </c:pt>
                <c:pt idx="207">
                  <c:v>9132</c:v>
                </c:pt>
                <c:pt idx="208">
                  <c:v>9145</c:v>
                </c:pt>
                <c:pt idx="209">
                  <c:v>9155</c:v>
                </c:pt>
                <c:pt idx="210">
                  <c:v>9169</c:v>
                </c:pt>
                <c:pt idx="211">
                  <c:v>9171</c:v>
                </c:pt>
                <c:pt idx="212">
                  <c:v>9176</c:v>
                </c:pt>
                <c:pt idx="213">
                  <c:v>9186</c:v>
                </c:pt>
                <c:pt idx="214">
                  <c:v>9211</c:v>
                </c:pt>
                <c:pt idx="215">
                  <c:v>9218</c:v>
                </c:pt>
                <c:pt idx="216">
                  <c:v>9229</c:v>
                </c:pt>
                <c:pt idx="217">
                  <c:v>9237</c:v>
                </c:pt>
                <c:pt idx="218">
                  <c:v>9245</c:v>
                </c:pt>
                <c:pt idx="219">
                  <c:v>9253</c:v>
                </c:pt>
                <c:pt idx="220">
                  <c:v>9268</c:v>
                </c:pt>
                <c:pt idx="221">
                  <c:v>9275</c:v>
                </c:pt>
                <c:pt idx="222">
                  <c:v>9287</c:v>
                </c:pt>
                <c:pt idx="223">
                  <c:v>9293</c:v>
                </c:pt>
                <c:pt idx="224">
                  <c:v>9303</c:v>
                </c:pt>
                <c:pt idx="225">
                  <c:v>9313</c:v>
                </c:pt>
                <c:pt idx="226">
                  <c:v>9326</c:v>
                </c:pt>
                <c:pt idx="227">
                  <c:v>9333</c:v>
                </c:pt>
                <c:pt idx="228">
                  <c:v>9338</c:v>
                </c:pt>
                <c:pt idx="229">
                  <c:v>9379</c:v>
                </c:pt>
                <c:pt idx="230">
                  <c:v>9384</c:v>
                </c:pt>
                <c:pt idx="231">
                  <c:v>9397</c:v>
                </c:pt>
                <c:pt idx="232">
                  <c:v>9404</c:v>
                </c:pt>
                <c:pt idx="233">
                  <c:v>9409</c:v>
                </c:pt>
                <c:pt idx="234">
                  <c:v>9415</c:v>
                </c:pt>
                <c:pt idx="235">
                  <c:v>9418</c:v>
                </c:pt>
                <c:pt idx="236">
                  <c:v>9428</c:v>
                </c:pt>
                <c:pt idx="237">
                  <c:v>9446</c:v>
                </c:pt>
                <c:pt idx="238">
                  <c:v>9490</c:v>
                </c:pt>
                <c:pt idx="239">
                  <c:v>9528</c:v>
                </c:pt>
                <c:pt idx="240">
                  <c:v>9584</c:v>
                </c:pt>
                <c:pt idx="241">
                  <c:v>9663</c:v>
                </c:pt>
                <c:pt idx="242">
                  <c:v>9765</c:v>
                </c:pt>
                <c:pt idx="243">
                  <c:v>9858</c:v>
                </c:pt>
                <c:pt idx="244">
                  <c:v>9940</c:v>
                </c:pt>
                <c:pt idx="245">
                  <c:v>9983</c:v>
                </c:pt>
                <c:pt idx="246">
                  <c:v>10042</c:v>
                </c:pt>
                <c:pt idx="247">
                  <c:v>10118</c:v>
                </c:pt>
                <c:pt idx="248">
                  <c:v>10161</c:v>
                </c:pt>
                <c:pt idx="249">
                  <c:v>10168</c:v>
                </c:pt>
                <c:pt idx="250">
                  <c:v>10172</c:v>
                </c:pt>
                <c:pt idx="251">
                  <c:v>10178</c:v>
                </c:pt>
                <c:pt idx="252">
                  <c:v>10188</c:v>
                </c:pt>
                <c:pt idx="253">
                  <c:v>10192</c:v>
                </c:pt>
                <c:pt idx="254">
                  <c:v>10192</c:v>
                </c:pt>
                <c:pt idx="255">
                  <c:v>10199</c:v>
                </c:pt>
                <c:pt idx="256">
                  <c:v>10208</c:v>
                </c:pt>
                <c:pt idx="257">
                  <c:v>10214</c:v>
                </c:pt>
                <c:pt idx="258">
                  <c:v>10216</c:v>
                </c:pt>
                <c:pt idx="259">
                  <c:v>10219</c:v>
                </c:pt>
                <c:pt idx="260">
                  <c:v>10225</c:v>
                </c:pt>
                <c:pt idx="261">
                  <c:v>10231</c:v>
                </c:pt>
                <c:pt idx="262">
                  <c:v>10233</c:v>
                </c:pt>
                <c:pt idx="263">
                  <c:v>10240</c:v>
                </c:pt>
                <c:pt idx="264">
                  <c:v>10248</c:v>
                </c:pt>
                <c:pt idx="265">
                  <c:v>10256</c:v>
                </c:pt>
                <c:pt idx="266">
                  <c:v>10269</c:v>
                </c:pt>
                <c:pt idx="267">
                  <c:v>10277</c:v>
                </c:pt>
                <c:pt idx="268">
                  <c:v>10281</c:v>
                </c:pt>
                <c:pt idx="269">
                  <c:v>10291</c:v>
                </c:pt>
                <c:pt idx="270">
                  <c:v>10292</c:v>
                </c:pt>
                <c:pt idx="271">
                  <c:v>10302</c:v>
                </c:pt>
                <c:pt idx="272">
                  <c:v>10305</c:v>
                </c:pt>
                <c:pt idx="273">
                  <c:v>10306</c:v>
                </c:pt>
                <c:pt idx="274">
                  <c:v>10309</c:v>
                </c:pt>
                <c:pt idx="275">
                  <c:v>10315</c:v>
                </c:pt>
                <c:pt idx="276">
                  <c:v>10321</c:v>
                </c:pt>
                <c:pt idx="277">
                  <c:v>10324</c:v>
                </c:pt>
                <c:pt idx="278">
                  <c:v>10332</c:v>
                </c:pt>
                <c:pt idx="279">
                  <c:v>10338</c:v>
                </c:pt>
                <c:pt idx="280">
                  <c:v>10346</c:v>
                </c:pt>
                <c:pt idx="281">
                  <c:v>10351</c:v>
                </c:pt>
                <c:pt idx="282">
                  <c:v>10358</c:v>
                </c:pt>
                <c:pt idx="283">
                  <c:v>10365</c:v>
                </c:pt>
                <c:pt idx="284">
                  <c:v>10369</c:v>
                </c:pt>
                <c:pt idx="285">
                  <c:v>10458</c:v>
                </c:pt>
                <c:pt idx="286">
                  <c:v>10461</c:v>
                </c:pt>
                <c:pt idx="287">
                  <c:v>10471</c:v>
                </c:pt>
                <c:pt idx="288">
                  <c:v>10473</c:v>
                </c:pt>
                <c:pt idx="289">
                  <c:v>10478</c:v>
                </c:pt>
                <c:pt idx="290">
                  <c:v>10486</c:v>
                </c:pt>
                <c:pt idx="291">
                  <c:v>10495</c:v>
                </c:pt>
                <c:pt idx="292">
                  <c:v>10503</c:v>
                </c:pt>
                <c:pt idx="293">
                  <c:v>10512</c:v>
                </c:pt>
                <c:pt idx="294">
                  <c:v>10515</c:v>
                </c:pt>
                <c:pt idx="295">
                  <c:v>10522</c:v>
                </c:pt>
                <c:pt idx="296">
                  <c:v>10525</c:v>
                </c:pt>
                <c:pt idx="297">
                  <c:v>10540</c:v>
                </c:pt>
                <c:pt idx="298">
                  <c:v>10553</c:v>
                </c:pt>
                <c:pt idx="299">
                  <c:v>10562</c:v>
                </c:pt>
                <c:pt idx="300">
                  <c:v>10573</c:v>
                </c:pt>
                <c:pt idx="301">
                  <c:v>10582</c:v>
                </c:pt>
                <c:pt idx="302">
                  <c:v>10589</c:v>
                </c:pt>
                <c:pt idx="303">
                  <c:v>10599</c:v>
                </c:pt>
                <c:pt idx="304">
                  <c:v>10607</c:v>
                </c:pt>
                <c:pt idx="305">
                  <c:v>10614</c:v>
                </c:pt>
                <c:pt idx="306">
                  <c:v>10618</c:v>
                </c:pt>
                <c:pt idx="307">
                  <c:v>10632</c:v>
                </c:pt>
                <c:pt idx="308">
                  <c:v>10634</c:v>
                </c:pt>
                <c:pt idx="309">
                  <c:v>10642</c:v>
                </c:pt>
                <c:pt idx="310">
                  <c:v>10653</c:v>
                </c:pt>
                <c:pt idx="311">
                  <c:v>10665</c:v>
                </c:pt>
                <c:pt idx="312">
                  <c:v>10676</c:v>
                </c:pt>
                <c:pt idx="313">
                  <c:v>10691</c:v>
                </c:pt>
                <c:pt idx="314">
                  <c:v>10704</c:v>
                </c:pt>
                <c:pt idx="315">
                  <c:v>10718</c:v>
                </c:pt>
                <c:pt idx="316">
                  <c:v>10723</c:v>
                </c:pt>
                <c:pt idx="317">
                  <c:v>10731</c:v>
                </c:pt>
                <c:pt idx="318">
                  <c:v>10742</c:v>
                </c:pt>
                <c:pt idx="319">
                  <c:v>10762</c:v>
                </c:pt>
                <c:pt idx="320">
                  <c:v>10769</c:v>
                </c:pt>
                <c:pt idx="321">
                  <c:v>10776</c:v>
                </c:pt>
                <c:pt idx="322">
                  <c:v>10789</c:v>
                </c:pt>
                <c:pt idx="323">
                  <c:v>10795</c:v>
                </c:pt>
                <c:pt idx="324">
                  <c:v>10797</c:v>
                </c:pt>
                <c:pt idx="325">
                  <c:v>10809</c:v>
                </c:pt>
                <c:pt idx="326">
                  <c:v>10816</c:v>
                </c:pt>
                <c:pt idx="327">
                  <c:v>10840</c:v>
                </c:pt>
                <c:pt idx="328">
                  <c:v>10854</c:v>
                </c:pt>
                <c:pt idx="329">
                  <c:v>10855</c:v>
                </c:pt>
                <c:pt idx="330">
                  <c:v>10862</c:v>
                </c:pt>
                <c:pt idx="331">
                  <c:v>10873</c:v>
                </c:pt>
                <c:pt idx="332">
                  <c:v>10886</c:v>
                </c:pt>
                <c:pt idx="333">
                  <c:v>10890</c:v>
                </c:pt>
                <c:pt idx="334">
                  <c:v>10893</c:v>
                </c:pt>
                <c:pt idx="335">
                  <c:v>10902</c:v>
                </c:pt>
                <c:pt idx="336">
                  <c:v>10903</c:v>
                </c:pt>
                <c:pt idx="337">
                  <c:v>10913</c:v>
                </c:pt>
                <c:pt idx="338">
                  <c:v>10920</c:v>
                </c:pt>
                <c:pt idx="339">
                  <c:v>10928</c:v>
                </c:pt>
                <c:pt idx="340">
                  <c:v>10937</c:v>
                </c:pt>
                <c:pt idx="341">
                  <c:v>10949</c:v>
                </c:pt>
                <c:pt idx="342">
                  <c:v>10957</c:v>
                </c:pt>
                <c:pt idx="343">
                  <c:v>10961</c:v>
                </c:pt>
                <c:pt idx="344">
                  <c:v>10968</c:v>
                </c:pt>
                <c:pt idx="345">
                  <c:v>10977</c:v>
                </c:pt>
                <c:pt idx="346">
                  <c:v>10982</c:v>
                </c:pt>
                <c:pt idx="347">
                  <c:v>10987</c:v>
                </c:pt>
                <c:pt idx="348">
                  <c:v>10995</c:v>
                </c:pt>
                <c:pt idx="349">
                  <c:v>11007</c:v>
                </c:pt>
                <c:pt idx="350">
                  <c:v>11022</c:v>
                </c:pt>
                <c:pt idx="351">
                  <c:v>11035</c:v>
                </c:pt>
                <c:pt idx="352">
                  <c:v>11049</c:v>
                </c:pt>
                <c:pt idx="353">
                  <c:v>11059</c:v>
                </c:pt>
                <c:pt idx="354">
                  <c:v>11069</c:v>
                </c:pt>
                <c:pt idx="355">
                  <c:v>11085</c:v>
                </c:pt>
                <c:pt idx="356">
                  <c:v>11092</c:v>
                </c:pt>
                <c:pt idx="357">
                  <c:v>11098</c:v>
                </c:pt>
                <c:pt idx="358">
                  <c:v>11104</c:v>
                </c:pt>
                <c:pt idx="359">
                  <c:v>11110</c:v>
                </c:pt>
                <c:pt idx="360">
                  <c:v>11114</c:v>
                </c:pt>
                <c:pt idx="361">
                  <c:v>11121</c:v>
                </c:pt>
                <c:pt idx="362">
                  <c:v>11132</c:v>
                </c:pt>
                <c:pt idx="363">
                  <c:v>11162</c:v>
                </c:pt>
                <c:pt idx="364">
                  <c:v>11188</c:v>
                </c:pt>
                <c:pt idx="365">
                  <c:v>11218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CD4-421C-ADD4-2057CEB5AE0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Sheet1!$J$2:$J$367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20779</c:v>
                </c:pt>
                <c:pt idx="98">
                  <c:v>21801</c:v>
                </c:pt>
                <c:pt idx="99">
                  <c:v>22422</c:v>
                </c:pt>
                <c:pt idx="100">
                  <c:v>23497</c:v>
                </c:pt>
                <c:pt idx="101">
                  <c:v>24145</c:v>
                </c:pt>
                <c:pt idx="102">
                  <c:v>24460</c:v>
                </c:pt>
                <c:pt idx="103">
                  <c:v>24675</c:v>
                </c:pt>
                <c:pt idx="104">
                  <c:v>25322</c:v>
                </c:pt>
                <c:pt idx="105">
                  <c:v>26311</c:v>
                </c:pt>
                <c:pt idx="106">
                  <c:v>26764</c:v>
                </c:pt>
                <c:pt idx="107">
                  <c:v>27209</c:v>
                </c:pt>
                <c:pt idx="108">
                  <c:v>27416</c:v>
                </c:pt>
                <c:pt idx="109">
                  <c:v>27651</c:v>
                </c:pt>
                <c:pt idx="110">
                  <c:v>27688</c:v>
                </c:pt>
                <c:pt idx="111">
                  <c:v>27893</c:v>
                </c:pt>
                <c:pt idx="112">
                  <c:v>28512</c:v>
                </c:pt>
                <c:pt idx="113">
                  <c:v>28665</c:v>
                </c:pt>
                <c:pt idx="114">
                  <c:v>29017</c:v>
                </c:pt>
                <c:pt idx="115">
                  <c:v>29267</c:v>
                </c:pt>
                <c:pt idx="116">
                  <c:v>29504</c:v>
                </c:pt>
                <c:pt idx="117">
                  <c:v>29651</c:v>
                </c:pt>
                <c:pt idx="118">
                  <c:v>29764</c:v>
                </c:pt>
                <c:pt idx="119">
                  <c:v>29816</c:v>
                </c:pt>
                <c:pt idx="120">
                  <c:v>29851</c:v>
                </c:pt>
                <c:pt idx="121">
                  <c:v>29867</c:v>
                </c:pt>
                <c:pt idx="122">
                  <c:v>29893</c:v>
                </c:pt>
                <c:pt idx="123">
                  <c:v>29981</c:v>
                </c:pt>
                <c:pt idx="124">
                  <c:v>30008</c:v>
                </c:pt>
                <c:pt idx="125">
                  <c:v>30276</c:v>
                </c:pt>
                <c:pt idx="126">
                  <c:v>30444</c:v>
                </c:pt>
                <c:pt idx="127">
                  <c:v>30501</c:v>
                </c:pt>
                <c:pt idx="128">
                  <c:v>30559</c:v>
                </c:pt>
                <c:pt idx="129">
                  <c:v>30670</c:v>
                </c:pt>
                <c:pt idx="130">
                  <c:v>30770</c:v>
                </c:pt>
                <c:pt idx="131">
                  <c:v>30912</c:v>
                </c:pt>
                <c:pt idx="132">
                  <c:v>30993</c:v>
                </c:pt>
                <c:pt idx="133">
                  <c:v>31028</c:v>
                </c:pt>
                <c:pt idx="134">
                  <c:v>31056</c:v>
                </c:pt>
                <c:pt idx="135">
                  <c:v>31244</c:v>
                </c:pt>
                <c:pt idx="136">
                  <c:v>31366</c:v>
                </c:pt>
                <c:pt idx="137">
                  <c:v>31404</c:v>
                </c:pt>
                <c:pt idx="138">
                  <c:v>31424</c:v>
                </c:pt>
                <c:pt idx="139">
                  <c:v>31452</c:v>
                </c:pt>
                <c:pt idx="140">
                  <c:v>31474</c:v>
                </c:pt>
                <c:pt idx="141">
                  <c:v>31493</c:v>
                </c:pt>
                <c:pt idx="142">
                  <c:v>31510</c:v>
                </c:pt>
                <c:pt idx="143">
                  <c:v>31537</c:v>
                </c:pt>
                <c:pt idx="144">
                  <c:v>31565</c:v>
                </c:pt>
                <c:pt idx="145">
                  <c:v>31582</c:v>
                </c:pt>
                <c:pt idx="146">
                  <c:v>31595</c:v>
                </c:pt>
                <c:pt idx="147">
                  <c:v>31609</c:v>
                </c:pt>
                <c:pt idx="148">
                  <c:v>31611</c:v>
                </c:pt>
                <c:pt idx="149">
                  <c:v>31617</c:v>
                </c:pt>
                <c:pt idx="150">
                  <c:v>31630</c:v>
                </c:pt>
                <c:pt idx="151">
                  <c:v>31638</c:v>
                </c:pt>
                <c:pt idx="152">
                  <c:v>31643</c:v>
                </c:pt>
                <c:pt idx="153">
                  <c:v>31649</c:v>
                </c:pt>
                <c:pt idx="154">
                  <c:v>31654</c:v>
                </c:pt>
                <c:pt idx="155">
                  <c:v>31660</c:v>
                </c:pt>
                <c:pt idx="156">
                  <c:v>31660</c:v>
                </c:pt>
                <c:pt idx="157">
                  <c:v>31657</c:v>
                </c:pt>
                <c:pt idx="158">
                  <c:v>31664</c:v>
                </c:pt>
                <c:pt idx="159">
                  <c:v>31675</c:v>
                </c:pt>
                <c:pt idx="160">
                  <c:v>31681</c:v>
                </c:pt>
                <c:pt idx="161">
                  <c:v>31694</c:v>
                </c:pt>
                <c:pt idx="162">
                  <c:v>31697</c:v>
                </c:pt>
                <c:pt idx="163">
                  <c:v>31703</c:v>
                </c:pt>
                <c:pt idx="164">
                  <c:v>31752</c:v>
                </c:pt>
                <c:pt idx="165">
                  <c:v>31769</c:v>
                </c:pt>
                <c:pt idx="166">
                  <c:v>31797</c:v>
                </c:pt>
                <c:pt idx="167">
                  <c:v>31976</c:v>
                </c:pt>
                <c:pt idx="168">
                  <c:v>32149</c:v>
                </c:pt>
                <c:pt idx="169">
                  <c:v>32258</c:v>
                </c:pt>
                <c:pt idx="170">
                  <c:v>32395</c:v>
                </c:pt>
                <c:pt idx="171">
                  <c:v>32417</c:v>
                </c:pt>
                <c:pt idx="172">
                  <c:v>32438</c:v>
                </c:pt>
                <c:pt idx="173">
                  <c:v>32445</c:v>
                </c:pt>
                <c:pt idx="174">
                  <c:v>32500</c:v>
                </c:pt>
                <c:pt idx="175">
                  <c:v>32614</c:v>
                </c:pt>
                <c:pt idx="176">
                  <c:v>32709</c:v>
                </c:pt>
                <c:pt idx="177">
                  <c:v>32770</c:v>
                </c:pt>
                <c:pt idx="178">
                  <c:v>32798</c:v>
                </c:pt>
                <c:pt idx="179">
                  <c:v>32823</c:v>
                </c:pt>
                <c:pt idx="180">
                  <c:v>32838</c:v>
                </c:pt>
                <c:pt idx="181">
                  <c:v>32928</c:v>
                </c:pt>
                <c:pt idx="182">
                  <c:v>32969</c:v>
                </c:pt>
                <c:pt idx="183">
                  <c:v>32979</c:v>
                </c:pt>
                <c:pt idx="184">
                  <c:v>33007</c:v>
                </c:pt>
                <c:pt idx="185">
                  <c:v>33023</c:v>
                </c:pt>
                <c:pt idx="186">
                  <c:v>33038</c:v>
                </c:pt>
                <c:pt idx="187">
                  <c:v>33076</c:v>
                </c:pt>
                <c:pt idx="188">
                  <c:v>33125</c:v>
                </c:pt>
                <c:pt idx="189">
                  <c:v>33157</c:v>
                </c:pt>
                <c:pt idx="190">
                  <c:v>33260</c:v>
                </c:pt>
                <c:pt idx="191">
                  <c:v>33291</c:v>
                </c:pt>
                <c:pt idx="192">
                  <c:v>33316</c:v>
                </c:pt>
                <c:pt idx="193">
                  <c:v>33338</c:v>
                </c:pt>
                <c:pt idx="194">
                  <c:v>33350</c:v>
                </c:pt>
                <c:pt idx="195">
                  <c:v>33358</c:v>
                </c:pt>
                <c:pt idx="196">
                  <c:v>33364</c:v>
                </c:pt>
                <c:pt idx="197">
                  <c:v>33371</c:v>
                </c:pt>
                <c:pt idx="198">
                  <c:v>33374</c:v>
                </c:pt>
                <c:pt idx="199">
                  <c:v>33374</c:v>
                </c:pt>
                <c:pt idx="200">
                  <c:v>33377</c:v>
                </c:pt>
                <c:pt idx="201">
                  <c:v>33389</c:v>
                </c:pt>
                <c:pt idx="202">
                  <c:v>33392</c:v>
                </c:pt>
                <c:pt idx="203">
                  <c:v>33400</c:v>
                </c:pt>
                <c:pt idx="204">
                  <c:v>33405</c:v>
                </c:pt>
                <c:pt idx="205">
                  <c:v>33401</c:v>
                </c:pt>
                <c:pt idx="206">
                  <c:v>33399</c:v>
                </c:pt>
                <c:pt idx="207">
                  <c:v>33401</c:v>
                </c:pt>
                <c:pt idx="208">
                  <c:v>33398</c:v>
                </c:pt>
                <c:pt idx="209">
                  <c:v>33399</c:v>
                </c:pt>
                <c:pt idx="210">
                  <c:v>33409</c:v>
                </c:pt>
                <c:pt idx="211">
                  <c:v>33416</c:v>
                </c:pt>
                <c:pt idx="212">
                  <c:v>33419</c:v>
                </c:pt>
                <c:pt idx="213">
                  <c:v>33424</c:v>
                </c:pt>
                <c:pt idx="214">
                  <c:v>33425</c:v>
                </c:pt>
                <c:pt idx="215">
                  <c:v>33423</c:v>
                </c:pt>
                <c:pt idx="216">
                  <c:v>33425</c:v>
                </c:pt>
                <c:pt idx="217">
                  <c:v>33425</c:v>
                </c:pt>
                <c:pt idx="218">
                  <c:v>33419</c:v>
                </c:pt>
                <c:pt idx="219">
                  <c:v>33418</c:v>
                </c:pt>
                <c:pt idx="220">
                  <c:v>33418</c:v>
                </c:pt>
                <c:pt idx="221">
                  <c:v>33416</c:v>
                </c:pt>
                <c:pt idx="222">
                  <c:v>33412</c:v>
                </c:pt>
                <c:pt idx="223">
                  <c:v>33410</c:v>
                </c:pt>
                <c:pt idx="224">
                  <c:v>33410</c:v>
                </c:pt>
                <c:pt idx="225">
                  <c:v>33412</c:v>
                </c:pt>
                <c:pt idx="226">
                  <c:v>33415</c:v>
                </c:pt>
                <c:pt idx="227">
                  <c:v>33417</c:v>
                </c:pt>
                <c:pt idx="228">
                  <c:v>33418</c:v>
                </c:pt>
                <c:pt idx="229">
                  <c:v>33416</c:v>
                </c:pt>
                <c:pt idx="230">
                  <c:v>33420</c:v>
                </c:pt>
                <c:pt idx="231">
                  <c:v>33420</c:v>
                </c:pt>
                <c:pt idx="232">
                  <c:v>33423</c:v>
                </c:pt>
                <c:pt idx="233">
                  <c:v>33420</c:v>
                </c:pt>
                <c:pt idx="234">
                  <c:v>33423</c:v>
                </c:pt>
                <c:pt idx="235">
                  <c:v>33415</c:v>
                </c:pt>
                <c:pt idx="236">
                  <c:v>33419</c:v>
                </c:pt>
                <c:pt idx="237">
                  <c:v>33513</c:v>
                </c:pt>
                <c:pt idx="238">
                  <c:v>33641</c:v>
                </c:pt>
                <c:pt idx="239">
                  <c:v>33676</c:v>
                </c:pt>
                <c:pt idx="240">
                  <c:v>33693</c:v>
                </c:pt>
                <c:pt idx="241">
                  <c:v>33714</c:v>
                </c:pt>
                <c:pt idx="242">
                  <c:v>33732</c:v>
                </c:pt>
                <c:pt idx="243">
                  <c:v>33739</c:v>
                </c:pt>
                <c:pt idx="244">
                  <c:v>33772</c:v>
                </c:pt>
                <c:pt idx="245">
                  <c:v>33802</c:v>
                </c:pt>
                <c:pt idx="246">
                  <c:v>33817</c:v>
                </c:pt>
                <c:pt idx="247">
                  <c:v>33817</c:v>
                </c:pt>
                <c:pt idx="248">
                  <c:v>33825</c:v>
                </c:pt>
                <c:pt idx="249">
                  <c:v>33830</c:v>
                </c:pt>
                <c:pt idx="250">
                  <c:v>33835</c:v>
                </c:pt>
                <c:pt idx="251">
                  <c:v>33859</c:v>
                </c:pt>
                <c:pt idx="252">
                  <c:v>33877</c:v>
                </c:pt>
                <c:pt idx="253">
                  <c:v>33875</c:v>
                </c:pt>
                <c:pt idx="254">
                  <c:v>33878</c:v>
                </c:pt>
                <c:pt idx="255">
                  <c:v>33883</c:v>
                </c:pt>
                <c:pt idx="256">
                  <c:v>33896</c:v>
                </c:pt>
                <c:pt idx="257">
                  <c:v>33950</c:v>
                </c:pt>
                <c:pt idx="258">
                  <c:v>33979</c:v>
                </c:pt>
                <c:pt idx="259">
                  <c:v>34026</c:v>
                </c:pt>
                <c:pt idx="260">
                  <c:v>34036</c:v>
                </c:pt>
                <c:pt idx="261">
                  <c:v>34055</c:v>
                </c:pt>
                <c:pt idx="262">
                  <c:v>34077</c:v>
                </c:pt>
                <c:pt idx="263">
                  <c:v>34081</c:v>
                </c:pt>
                <c:pt idx="264">
                  <c:v>34081</c:v>
                </c:pt>
                <c:pt idx="265">
                  <c:v>34085</c:v>
                </c:pt>
                <c:pt idx="266">
                  <c:v>34085</c:v>
                </c:pt>
                <c:pt idx="267">
                  <c:v>34086</c:v>
                </c:pt>
                <c:pt idx="268">
                  <c:v>34081</c:v>
                </c:pt>
                <c:pt idx="269">
                  <c:v>34081</c:v>
                </c:pt>
                <c:pt idx="270">
                  <c:v>34082</c:v>
                </c:pt>
                <c:pt idx="271">
                  <c:v>34082</c:v>
                </c:pt>
                <c:pt idx="272">
                  <c:v>34084</c:v>
                </c:pt>
                <c:pt idx="273">
                  <c:v>34086</c:v>
                </c:pt>
                <c:pt idx="274">
                  <c:v>34086</c:v>
                </c:pt>
                <c:pt idx="275">
                  <c:v>34091</c:v>
                </c:pt>
                <c:pt idx="276">
                  <c:v>34093</c:v>
                </c:pt>
                <c:pt idx="277">
                  <c:v>34125</c:v>
                </c:pt>
                <c:pt idx="278">
                  <c:v>34139</c:v>
                </c:pt>
                <c:pt idx="279">
                  <c:v>34175</c:v>
                </c:pt>
                <c:pt idx="280">
                  <c:v>34182</c:v>
                </c:pt>
                <c:pt idx="281">
                  <c:v>34178</c:v>
                </c:pt>
                <c:pt idx="282">
                  <c:v>34192</c:v>
                </c:pt>
                <c:pt idx="283">
                  <c:v>34223</c:v>
                </c:pt>
                <c:pt idx="284">
                  <c:v>34230</c:v>
                </c:pt>
                <c:pt idx="285">
                  <c:v>34251</c:v>
                </c:pt>
                <c:pt idx="286">
                  <c:v>34256</c:v>
                </c:pt>
                <c:pt idx="287">
                  <c:v>34301</c:v>
                </c:pt>
                <c:pt idx="288">
                  <c:v>34365</c:v>
                </c:pt>
                <c:pt idx="289">
                  <c:v>34429</c:v>
                </c:pt>
                <c:pt idx="290">
                  <c:v>34498</c:v>
                </c:pt>
                <c:pt idx="291">
                  <c:v>34548</c:v>
                </c:pt>
                <c:pt idx="292">
                  <c:v>34597</c:v>
                </c:pt>
                <c:pt idx="293">
                  <c:v>34632</c:v>
                </c:pt>
                <c:pt idx="294">
                  <c:v>34658</c:v>
                </c:pt>
                <c:pt idx="295">
                  <c:v>34703</c:v>
                </c:pt>
                <c:pt idx="296">
                  <c:v>34733</c:v>
                </c:pt>
                <c:pt idx="297">
                  <c:v>34756</c:v>
                </c:pt>
                <c:pt idx="298">
                  <c:v>34772</c:v>
                </c:pt>
                <c:pt idx="299">
                  <c:v>34784</c:v>
                </c:pt>
                <c:pt idx="300">
                  <c:v>34790</c:v>
                </c:pt>
                <c:pt idx="301">
                  <c:v>34803</c:v>
                </c:pt>
                <c:pt idx="302">
                  <c:v>34801</c:v>
                </c:pt>
                <c:pt idx="303">
                  <c:v>34806</c:v>
                </c:pt>
                <c:pt idx="304">
                  <c:v>34814</c:v>
                </c:pt>
                <c:pt idx="305">
                  <c:v>34819</c:v>
                </c:pt>
                <c:pt idx="306">
                  <c:v>34822</c:v>
                </c:pt>
                <c:pt idx="307">
                  <c:v>34880</c:v>
                </c:pt>
                <c:pt idx="308">
                  <c:v>34945</c:v>
                </c:pt>
                <c:pt idx="309">
                  <c:v>34949</c:v>
                </c:pt>
                <c:pt idx="310">
                  <c:v>34957</c:v>
                </c:pt>
                <c:pt idx="311">
                  <c:v>34977</c:v>
                </c:pt>
                <c:pt idx="312">
                  <c:v>34983</c:v>
                </c:pt>
                <c:pt idx="313">
                  <c:v>34984</c:v>
                </c:pt>
                <c:pt idx="314">
                  <c:v>35047</c:v>
                </c:pt>
                <c:pt idx="315">
                  <c:v>35088</c:v>
                </c:pt>
                <c:pt idx="316">
                  <c:v>35097</c:v>
                </c:pt>
                <c:pt idx="317">
                  <c:v>35128</c:v>
                </c:pt>
                <c:pt idx="318">
                  <c:v>35201</c:v>
                </c:pt>
                <c:pt idx="319">
                  <c:v>35252</c:v>
                </c:pt>
                <c:pt idx="320">
                  <c:v>35297</c:v>
                </c:pt>
                <c:pt idx="321">
                  <c:v>35343</c:v>
                </c:pt>
                <c:pt idx="322">
                  <c:v>35370</c:v>
                </c:pt>
                <c:pt idx="323">
                  <c:v>35375</c:v>
                </c:pt>
                <c:pt idx="324">
                  <c:v>35380</c:v>
                </c:pt>
                <c:pt idx="325">
                  <c:v>35398</c:v>
                </c:pt>
                <c:pt idx="326">
                  <c:v>35410</c:v>
                </c:pt>
                <c:pt idx="327">
                  <c:v>35422</c:v>
                </c:pt>
                <c:pt idx="328">
                  <c:v>35425</c:v>
                </c:pt>
                <c:pt idx="329">
                  <c:v>35432</c:v>
                </c:pt>
                <c:pt idx="330">
                  <c:v>35430</c:v>
                </c:pt>
                <c:pt idx="331">
                  <c:v>35433</c:v>
                </c:pt>
                <c:pt idx="332">
                  <c:v>35452</c:v>
                </c:pt>
                <c:pt idx="333">
                  <c:v>35478</c:v>
                </c:pt>
                <c:pt idx="334">
                  <c:v>35529</c:v>
                </c:pt>
                <c:pt idx="335">
                  <c:v>35549</c:v>
                </c:pt>
                <c:pt idx="336">
                  <c:v>35566</c:v>
                </c:pt>
                <c:pt idx="337">
                  <c:v>35593</c:v>
                </c:pt>
                <c:pt idx="338">
                  <c:v>35616</c:v>
                </c:pt>
                <c:pt idx="339">
                  <c:v>35639</c:v>
                </c:pt>
                <c:pt idx="340">
                  <c:v>35664</c:v>
                </c:pt>
                <c:pt idx="341">
                  <c:v>35679</c:v>
                </c:pt>
                <c:pt idx="342">
                  <c:v>35692</c:v>
                </c:pt>
                <c:pt idx="343">
                  <c:v>35744</c:v>
                </c:pt>
                <c:pt idx="344">
                  <c:v>35774</c:v>
                </c:pt>
                <c:pt idx="345">
                  <c:v>35809</c:v>
                </c:pt>
                <c:pt idx="346">
                  <c:v>35854</c:v>
                </c:pt>
                <c:pt idx="347">
                  <c:v>35868</c:v>
                </c:pt>
                <c:pt idx="348">
                  <c:v>35878</c:v>
                </c:pt>
                <c:pt idx="349">
                  <c:v>35887</c:v>
                </c:pt>
                <c:pt idx="350">
                  <c:v>35900</c:v>
                </c:pt>
                <c:pt idx="351">
                  <c:v>35909</c:v>
                </c:pt>
                <c:pt idx="352">
                  <c:v>35907</c:v>
                </c:pt>
                <c:pt idx="353">
                  <c:v>35922</c:v>
                </c:pt>
                <c:pt idx="354">
                  <c:v>35923</c:v>
                </c:pt>
                <c:pt idx="355">
                  <c:v>35931</c:v>
                </c:pt>
                <c:pt idx="356">
                  <c:v>35935</c:v>
                </c:pt>
                <c:pt idx="357">
                  <c:v>35943</c:v>
                </c:pt>
                <c:pt idx="358">
                  <c:v>35943</c:v>
                </c:pt>
                <c:pt idx="359">
                  <c:v>35946</c:v>
                </c:pt>
                <c:pt idx="360">
                  <c:v>35959</c:v>
                </c:pt>
                <c:pt idx="361">
                  <c:v>35967</c:v>
                </c:pt>
                <c:pt idx="362">
                  <c:v>35994</c:v>
                </c:pt>
                <c:pt idx="363">
                  <c:v>36044</c:v>
                </c:pt>
                <c:pt idx="364">
                  <c:v>36084</c:v>
                </c:pt>
                <c:pt idx="365">
                  <c:v>36086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CD4-421C-ADD4-2057CEB5AE0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Sheet1!$K$2:$K$367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21344</c:v>
                </c:pt>
                <c:pt idx="98">
                  <c:v>21350</c:v>
                </c:pt>
                <c:pt idx="99">
                  <c:v>21358</c:v>
                </c:pt>
                <c:pt idx="100">
                  <c:v>21368</c:v>
                </c:pt>
                <c:pt idx="101">
                  <c:v>21389</c:v>
                </c:pt>
                <c:pt idx="102">
                  <c:v>21398</c:v>
                </c:pt>
                <c:pt idx="103">
                  <c:v>21413</c:v>
                </c:pt>
                <c:pt idx="104">
                  <c:v>21423</c:v>
                </c:pt>
                <c:pt idx="105">
                  <c:v>21467</c:v>
                </c:pt>
                <c:pt idx="106">
                  <c:v>21524</c:v>
                </c:pt>
                <c:pt idx="107">
                  <c:v>21550</c:v>
                </c:pt>
                <c:pt idx="108">
                  <c:v>21596</c:v>
                </c:pt>
                <c:pt idx="109">
                  <c:v>21641</c:v>
                </c:pt>
                <c:pt idx="110">
                  <c:v>21670</c:v>
                </c:pt>
                <c:pt idx="111">
                  <c:v>21892</c:v>
                </c:pt>
                <c:pt idx="112">
                  <c:v>21943</c:v>
                </c:pt>
                <c:pt idx="113">
                  <c:v>21951</c:v>
                </c:pt>
                <c:pt idx="114">
                  <c:v>21967</c:v>
                </c:pt>
                <c:pt idx="115">
                  <c:v>21980</c:v>
                </c:pt>
                <c:pt idx="116">
                  <c:v>21998</c:v>
                </c:pt>
                <c:pt idx="117">
                  <c:v>22027</c:v>
                </c:pt>
                <c:pt idx="118">
                  <c:v>22055</c:v>
                </c:pt>
                <c:pt idx="119">
                  <c:v>22070</c:v>
                </c:pt>
                <c:pt idx="120">
                  <c:v>22084</c:v>
                </c:pt>
                <c:pt idx="121">
                  <c:v>22104</c:v>
                </c:pt>
                <c:pt idx="122">
                  <c:v>22122</c:v>
                </c:pt>
                <c:pt idx="123">
                  <c:v>22136</c:v>
                </c:pt>
                <c:pt idx="124">
                  <c:v>22154</c:v>
                </c:pt>
                <c:pt idx="125">
                  <c:v>22170</c:v>
                </c:pt>
                <c:pt idx="126">
                  <c:v>22188</c:v>
                </c:pt>
                <c:pt idx="127">
                  <c:v>22207</c:v>
                </c:pt>
                <c:pt idx="128">
                  <c:v>22228</c:v>
                </c:pt>
                <c:pt idx="129">
                  <c:v>22238</c:v>
                </c:pt>
                <c:pt idx="130">
                  <c:v>22250</c:v>
                </c:pt>
                <c:pt idx="131">
                  <c:v>22266</c:v>
                </c:pt>
                <c:pt idx="132">
                  <c:v>22281</c:v>
                </c:pt>
                <c:pt idx="133">
                  <c:v>22291</c:v>
                </c:pt>
                <c:pt idx="134">
                  <c:v>22324</c:v>
                </c:pt>
                <c:pt idx="135">
                  <c:v>22336</c:v>
                </c:pt>
                <c:pt idx="136">
                  <c:v>22350</c:v>
                </c:pt>
                <c:pt idx="137">
                  <c:v>22365</c:v>
                </c:pt>
                <c:pt idx="138">
                  <c:v>22384</c:v>
                </c:pt>
                <c:pt idx="139">
                  <c:v>22393</c:v>
                </c:pt>
                <c:pt idx="140">
                  <c:v>22409</c:v>
                </c:pt>
                <c:pt idx="141">
                  <c:v>22426</c:v>
                </c:pt>
                <c:pt idx="142">
                  <c:v>22445</c:v>
                </c:pt>
                <c:pt idx="143">
                  <c:v>22457</c:v>
                </c:pt>
                <c:pt idx="144">
                  <c:v>22467</c:v>
                </c:pt>
                <c:pt idx="145">
                  <c:v>22476</c:v>
                </c:pt>
                <c:pt idx="146">
                  <c:v>22486</c:v>
                </c:pt>
                <c:pt idx="147">
                  <c:v>22495</c:v>
                </c:pt>
                <c:pt idx="148">
                  <c:v>22500</c:v>
                </c:pt>
                <c:pt idx="149">
                  <c:v>22503</c:v>
                </c:pt>
                <c:pt idx="150">
                  <c:v>22504</c:v>
                </c:pt>
                <c:pt idx="151">
                  <c:v>22507</c:v>
                </c:pt>
                <c:pt idx="152">
                  <c:v>22517</c:v>
                </c:pt>
                <c:pt idx="153">
                  <c:v>22519</c:v>
                </c:pt>
                <c:pt idx="154">
                  <c:v>22549</c:v>
                </c:pt>
                <c:pt idx="155">
                  <c:v>22570</c:v>
                </c:pt>
                <c:pt idx="156">
                  <c:v>22585</c:v>
                </c:pt>
                <c:pt idx="157">
                  <c:v>22599</c:v>
                </c:pt>
                <c:pt idx="158">
                  <c:v>22606</c:v>
                </c:pt>
                <c:pt idx="159">
                  <c:v>22630</c:v>
                </c:pt>
                <c:pt idx="160">
                  <c:v>22644</c:v>
                </c:pt>
                <c:pt idx="161">
                  <c:v>22649</c:v>
                </c:pt>
                <c:pt idx="162">
                  <c:v>22653</c:v>
                </c:pt>
                <c:pt idx="163">
                  <c:v>22658</c:v>
                </c:pt>
                <c:pt idx="164">
                  <c:v>22661</c:v>
                </c:pt>
                <c:pt idx="165">
                  <c:v>22658</c:v>
                </c:pt>
                <c:pt idx="166">
                  <c:v>22679</c:v>
                </c:pt>
                <c:pt idx="167">
                  <c:v>22683</c:v>
                </c:pt>
                <c:pt idx="168">
                  <c:v>22701</c:v>
                </c:pt>
                <c:pt idx="169">
                  <c:v>22707</c:v>
                </c:pt>
                <c:pt idx="170">
                  <c:v>22714</c:v>
                </c:pt>
                <c:pt idx="171">
                  <c:v>22731</c:v>
                </c:pt>
                <c:pt idx="172">
                  <c:v>22743</c:v>
                </c:pt>
                <c:pt idx="173">
                  <c:v>22749</c:v>
                </c:pt>
                <c:pt idx="174">
                  <c:v>22761</c:v>
                </c:pt>
                <c:pt idx="175">
                  <c:v>22765</c:v>
                </c:pt>
                <c:pt idx="176">
                  <c:v>22779</c:v>
                </c:pt>
                <c:pt idx="177">
                  <c:v>22787</c:v>
                </c:pt>
                <c:pt idx="178">
                  <c:v>22795</c:v>
                </c:pt>
                <c:pt idx="179">
                  <c:v>22805</c:v>
                </c:pt>
                <c:pt idx="180">
                  <c:v>22816</c:v>
                </c:pt>
                <c:pt idx="181">
                  <c:v>22853</c:v>
                </c:pt>
                <c:pt idx="182">
                  <c:v>22871</c:v>
                </c:pt>
                <c:pt idx="183">
                  <c:v>22886</c:v>
                </c:pt>
                <c:pt idx="184">
                  <c:v>22907</c:v>
                </c:pt>
                <c:pt idx="185">
                  <c:v>22922</c:v>
                </c:pt>
                <c:pt idx="186">
                  <c:v>22940</c:v>
                </c:pt>
                <c:pt idx="187">
                  <c:v>22959</c:v>
                </c:pt>
                <c:pt idx="188">
                  <c:v>22986</c:v>
                </c:pt>
                <c:pt idx="189">
                  <c:v>23011</c:v>
                </c:pt>
                <c:pt idx="190">
                  <c:v>23028</c:v>
                </c:pt>
                <c:pt idx="191">
                  <c:v>23034</c:v>
                </c:pt>
                <c:pt idx="192">
                  <c:v>23072</c:v>
                </c:pt>
                <c:pt idx="193">
                  <c:v>23097</c:v>
                </c:pt>
                <c:pt idx="194">
                  <c:v>23102</c:v>
                </c:pt>
                <c:pt idx="195">
                  <c:v>23099</c:v>
                </c:pt>
                <c:pt idx="196">
                  <c:v>23101</c:v>
                </c:pt>
                <c:pt idx="197">
                  <c:v>23109</c:v>
                </c:pt>
                <c:pt idx="198">
                  <c:v>23121</c:v>
                </c:pt>
                <c:pt idx="199">
                  <c:v>23128</c:v>
                </c:pt>
                <c:pt idx="200">
                  <c:v>23132</c:v>
                </c:pt>
                <c:pt idx="201">
                  <c:v>23140</c:v>
                </c:pt>
                <c:pt idx="202">
                  <c:v>23142</c:v>
                </c:pt>
                <c:pt idx="203">
                  <c:v>23154</c:v>
                </c:pt>
                <c:pt idx="204">
                  <c:v>23159</c:v>
                </c:pt>
                <c:pt idx="205">
                  <c:v>23169</c:v>
                </c:pt>
                <c:pt idx="206">
                  <c:v>23171</c:v>
                </c:pt>
                <c:pt idx="207">
                  <c:v>23190</c:v>
                </c:pt>
                <c:pt idx="208">
                  <c:v>23199</c:v>
                </c:pt>
                <c:pt idx="209">
                  <c:v>23203</c:v>
                </c:pt>
                <c:pt idx="210">
                  <c:v>23213</c:v>
                </c:pt>
                <c:pt idx="211">
                  <c:v>23222</c:v>
                </c:pt>
                <c:pt idx="212">
                  <c:v>23221</c:v>
                </c:pt>
                <c:pt idx="213">
                  <c:v>23239</c:v>
                </c:pt>
                <c:pt idx="214">
                  <c:v>23249</c:v>
                </c:pt>
                <c:pt idx="215">
                  <c:v>23255</c:v>
                </c:pt>
                <c:pt idx="216">
                  <c:v>23271</c:v>
                </c:pt>
                <c:pt idx="217">
                  <c:v>23311</c:v>
                </c:pt>
                <c:pt idx="218">
                  <c:v>23370</c:v>
                </c:pt>
                <c:pt idx="219">
                  <c:v>23413</c:v>
                </c:pt>
                <c:pt idx="220">
                  <c:v>23522</c:v>
                </c:pt>
                <c:pt idx="221">
                  <c:v>23551</c:v>
                </c:pt>
                <c:pt idx="222">
                  <c:v>23554</c:v>
                </c:pt>
                <c:pt idx="223">
                  <c:v>23567</c:v>
                </c:pt>
                <c:pt idx="224">
                  <c:v>23577</c:v>
                </c:pt>
                <c:pt idx="225">
                  <c:v>23574</c:v>
                </c:pt>
                <c:pt idx="226">
                  <c:v>23578</c:v>
                </c:pt>
                <c:pt idx="227">
                  <c:v>23581</c:v>
                </c:pt>
                <c:pt idx="228">
                  <c:v>23587</c:v>
                </c:pt>
                <c:pt idx="229">
                  <c:v>23594</c:v>
                </c:pt>
                <c:pt idx="230">
                  <c:v>23601</c:v>
                </c:pt>
                <c:pt idx="231">
                  <c:v>23598</c:v>
                </c:pt>
                <c:pt idx="232">
                  <c:v>23603</c:v>
                </c:pt>
                <c:pt idx="233">
                  <c:v>23609</c:v>
                </c:pt>
                <c:pt idx="234">
                  <c:v>23614</c:v>
                </c:pt>
                <c:pt idx="235">
                  <c:v>23617</c:v>
                </c:pt>
                <c:pt idx="236">
                  <c:v>23617</c:v>
                </c:pt>
                <c:pt idx="237">
                  <c:v>23639</c:v>
                </c:pt>
                <c:pt idx="238">
                  <c:v>23645</c:v>
                </c:pt>
                <c:pt idx="239">
                  <c:v>23655</c:v>
                </c:pt>
                <c:pt idx="240">
                  <c:v>23655</c:v>
                </c:pt>
                <c:pt idx="241">
                  <c:v>23668</c:v>
                </c:pt>
                <c:pt idx="242">
                  <c:v>23676</c:v>
                </c:pt>
                <c:pt idx="243">
                  <c:v>23685</c:v>
                </c:pt>
                <c:pt idx="244">
                  <c:v>23698</c:v>
                </c:pt>
                <c:pt idx="245">
                  <c:v>23709</c:v>
                </c:pt>
                <c:pt idx="246">
                  <c:v>23731</c:v>
                </c:pt>
                <c:pt idx="247">
                  <c:v>23751</c:v>
                </c:pt>
                <c:pt idx="248">
                  <c:v>23770</c:v>
                </c:pt>
                <c:pt idx="249">
                  <c:v>23784</c:v>
                </c:pt>
                <c:pt idx="250">
                  <c:v>23805</c:v>
                </c:pt>
                <c:pt idx="251">
                  <c:v>23819</c:v>
                </c:pt>
                <c:pt idx="252">
                  <c:v>23841</c:v>
                </c:pt>
                <c:pt idx="253">
                  <c:v>23853</c:v>
                </c:pt>
                <c:pt idx="254">
                  <c:v>23865</c:v>
                </c:pt>
                <c:pt idx="255">
                  <c:v>23890</c:v>
                </c:pt>
                <c:pt idx="256">
                  <c:v>23895</c:v>
                </c:pt>
                <c:pt idx="257">
                  <c:v>23926</c:v>
                </c:pt>
                <c:pt idx="258">
                  <c:v>23960</c:v>
                </c:pt>
                <c:pt idx="259">
                  <c:v>23990</c:v>
                </c:pt>
                <c:pt idx="260">
                  <c:v>24018</c:v>
                </c:pt>
                <c:pt idx="261">
                  <c:v>24089</c:v>
                </c:pt>
                <c:pt idx="262">
                  <c:v>24125</c:v>
                </c:pt>
                <c:pt idx="263">
                  <c:v>24180</c:v>
                </c:pt>
                <c:pt idx="264">
                  <c:v>24220</c:v>
                </c:pt>
                <c:pt idx="265">
                  <c:v>24282</c:v>
                </c:pt>
                <c:pt idx="266">
                  <c:v>24390</c:v>
                </c:pt>
                <c:pt idx="267">
                  <c:v>24492</c:v>
                </c:pt>
                <c:pt idx="268">
                  <c:v>24641</c:v>
                </c:pt>
                <c:pt idx="269">
                  <c:v>24717</c:v>
                </c:pt>
                <c:pt idx="270">
                  <c:v>24742</c:v>
                </c:pt>
                <c:pt idx="271">
                  <c:v>24769</c:v>
                </c:pt>
                <c:pt idx="272">
                  <c:v>24793</c:v>
                </c:pt>
                <c:pt idx="273">
                  <c:v>24813</c:v>
                </c:pt>
                <c:pt idx="274">
                  <c:v>24822</c:v>
                </c:pt>
                <c:pt idx="275">
                  <c:v>24832</c:v>
                </c:pt>
                <c:pt idx="276">
                  <c:v>24847</c:v>
                </c:pt>
                <c:pt idx="277">
                  <c:v>24889</c:v>
                </c:pt>
                <c:pt idx="278">
                  <c:v>24914</c:v>
                </c:pt>
                <c:pt idx="279">
                  <c:v>24945</c:v>
                </c:pt>
                <c:pt idx="280">
                  <c:v>24967</c:v>
                </c:pt>
                <c:pt idx="281">
                  <c:v>24984</c:v>
                </c:pt>
                <c:pt idx="282">
                  <c:v>24987</c:v>
                </c:pt>
                <c:pt idx="283">
                  <c:v>24997</c:v>
                </c:pt>
                <c:pt idx="284">
                  <c:v>25079</c:v>
                </c:pt>
                <c:pt idx="285">
                  <c:v>25105</c:v>
                </c:pt>
                <c:pt idx="286">
                  <c:v>25106</c:v>
                </c:pt>
                <c:pt idx="287">
                  <c:v>25125</c:v>
                </c:pt>
                <c:pt idx="288">
                  <c:v>25148</c:v>
                </c:pt>
                <c:pt idx="289">
                  <c:v>25162</c:v>
                </c:pt>
                <c:pt idx="290">
                  <c:v>25172</c:v>
                </c:pt>
                <c:pt idx="291">
                  <c:v>25187</c:v>
                </c:pt>
                <c:pt idx="292">
                  <c:v>25192</c:v>
                </c:pt>
                <c:pt idx="293">
                  <c:v>25219</c:v>
                </c:pt>
                <c:pt idx="294">
                  <c:v>25229</c:v>
                </c:pt>
                <c:pt idx="295">
                  <c:v>25234</c:v>
                </c:pt>
                <c:pt idx="296">
                  <c:v>25238</c:v>
                </c:pt>
                <c:pt idx="297">
                  <c:v>25242</c:v>
                </c:pt>
                <c:pt idx="298">
                  <c:v>25248</c:v>
                </c:pt>
                <c:pt idx="299">
                  <c:v>25253</c:v>
                </c:pt>
                <c:pt idx="300">
                  <c:v>25281</c:v>
                </c:pt>
                <c:pt idx="301">
                  <c:v>25288</c:v>
                </c:pt>
                <c:pt idx="302">
                  <c:v>25292</c:v>
                </c:pt>
                <c:pt idx="303">
                  <c:v>25302</c:v>
                </c:pt>
                <c:pt idx="304">
                  <c:v>25329</c:v>
                </c:pt>
                <c:pt idx="305">
                  <c:v>25361</c:v>
                </c:pt>
                <c:pt idx="306">
                  <c:v>25387</c:v>
                </c:pt>
                <c:pt idx="307">
                  <c:v>25402</c:v>
                </c:pt>
                <c:pt idx="308">
                  <c:v>25453</c:v>
                </c:pt>
                <c:pt idx="309">
                  <c:v>25482</c:v>
                </c:pt>
                <c:pt idx="310">
                  <c:v>25504</c:v>
                </c:pt>
                <c:pt idx="311">
                  <c:v>25540</c:v>
                </c:pt>
                <c:pt idx="312">
                  <c:v>25579</c:v>
                </c:pt>
                <c:pt idx="313">
                  <c:v>25610</c:v>
                </c:pt>
                <c:pt idx="314">
                  <c:v>25630</c:v>
                </c:pt>
                <c:pt idx="315">
                  <c:v>25643</c:v>
                </c:pt>
                <c:pt idx="316">
                  <c:v>25661</c:v>
                </c:pt>
                <c:pt idx="317">
                  <c:v>25678</c:v>
                </c:pt>
                <c:pt idx="318">
                  <c:v>25964</c:v>
                </c:pt>
                <c:pt idx="319">
                  <c:v>26122</c:v>
                </c:pt>
                <c:pt idx="320">
                  <c:v>26164</c:v>
                </c:pt>
                <c:pt idx="321">
                  <c:v>26194</c:v>
                </c:pt>
                <c:pt idx="322">
                  <c:v>26213</c:v>
                </c:pt>
                <c:pt idx="323">
                  <c:v>26231</c:v>
                </c:pt>
                <c:pt idx="324">
                  <c:v>26241</c:v>
                </c:pt>
                <c:pt idx="325">
                  <c:v>26246</c:v>
                </c:pt>
                <c:pt idx="326">
                  <c:v>26271</c:v>
                </c:pt>
                <c:pt idx="327">
                  <c:v>26293</c:v>
                </c:pt>
                <c:pt idx="328">
                  <c:v>26316</c:v>
                </c:pt>
                <c:pt idx="329">
                  <c:v>26334</c:v>
                </c:pt>
                <c:pt idx="330">
                  <c:v>26352</c:v>
                </c:pt>
                <c:pt idx="331">
                  <c:v>26376</c:v>
                </c:pt>
                <c:pt idx="332">
                  <c:v>26410</c:v>
                </c:pt>
                <c:pt idx="333">
                  <c:v>26421</c:v>
                </c:pt>
                <c:pt idx="334">
                  <c:v>26431</c:v>
                </c:pt>
                <c:pt idx="335">
                  <c:v>26444</c:v>
                </c:pt>
                <c:pt idx="336">
                  <c:v>26456</c:v>
                </c:pt>
                <c:pt idx="337">
                  <c:v>26488</c:v>
                </c:pt>
                <c:pt idx="338">
                  <c:v>26498</c:v>
                </c:pt>
                <c:pt idx="339">
                  <c:v>26511</c:v>
                </c:pt>
                <c:pt idx="340">
                  <c:v>26523</c:v>
                </c:pt>
                <c:pt idx="341">
                  <c:v>26532</c:v>
                </c:pt>
                <c:pt idx="342">
                  <c:v>26550</c:v>
                </c:pt>
                <c:pt idx="343">
                  <c:v>26562</c:v>
                </c:pt>
                <c:pt idx="344">
                  <c:v>26592</c:v>
                </c:pt>
                <c:pt idx="345">
                  <c:v>26632</c:v>
                </c:pt>
                <c:pt idx="346">
                  <c:v>26651</c:v>
                </c:pt>
                <c:pt idx="347">
                  <c:v>26662</c:v>
                </c:pt>
                <c:pt idx="348">
                  <c:v>26680</c:v>
                </c:pt>
                <c:pt idx="349">
                  <c:v>26709</c:v>
                </c:pt>
                <c:pt idx="350">
                  <c:v>26740</c:v>
                </c:pt>
                <c:pt idx="351">
                  <c:v>26777</c:v>
                </c:pt>
                <c:pt idx="352">
                  <c:v>26799</c:v>
                </c:pt>
                <c:pt idx="353">
                  <c:v>26830</c:v>
                </c:pt>
                <c:pt idx="354">
                  <c:v>26847</c:v>
                </c:pt>
                <c:pt idx="355">
                  <c:v>26865</c:v>
                </c:pt>
                <c:pt idx="356">
                  <c:v>26879</c:v>
                </c:pt>
                <c:pt idx="357">
                  <c:v>26888</c:v>
                </c:pt>
                <c:pt idx="358">
                  <c:v>26907</c:v>
                </c:pt>
                <c:pt idx="359">
                  <c:v>26911</c:v>
                </c:pt>
                <c:pt idx="360">
                  <c:v>26927</c:v>
                </c:pt>
                <c:pt idx="361">
                  <c:v>26942</c:v>
                </c:pt>
                <c:pt idx="362">
                  <c:v>26950</c:v>
                </c:pt>
                <c:pt idx="363">
                  <c:v>26968</c:v>
                </c:pt>
                <c:pt idx="364">
                  <c:v>26999</c:v>
                </c:pt>
                <c:pt idx="365">
                  <c:v>27021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CD4-421C-ADD4-2057CEB5AE0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Sheet1!$L$2:$L$367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1642</c:v>
                </c:pt>
                <c:pt idx="98">
                  <c:v>1642</c:v>
                </c:pt>
                <c:pt idx="99">
                  <c:v>1642</c:v>
                </c:pt>
                <c:pt idx="100">
                  <c:v>1642</c:v>
                </c:pt>
                <c:pt idx="101">
                  <c:v>1642</c:v>
                </c:pt>
                <c:pt idx="102">
                  <c:v>1644</c:v>
                </c:pt>
                <c:pt idx="103">
                  <c:v>1644</c:v>
                </c:pt>
                <c:pt idx="104">
                  <c:v>1645</c:v>
                </c:pt>
                <c:pt idx="105">
                  <c:v>1645</c:v>
                </c:pt>
                <c:pt idx="106">
                  <c:v>1645</c:v>
                </c:pt>
                <c:pt idx="107">
                  <c:v>1645</c:v>
                </c:pt>
                <c:pt idx="108">
                  <c:v>1648</c:v>
                </c:pt>
                <c:pt idx="109">
                  <c:v>1648</c:v>
                </c:pt>
                <c:pt idx="110">
                  <c:v>1648</c:v>
                </c:pt>
                <c:pt idx="111">
                  <c:v>1649</c:v>
                </c:pt>
                <c:pt idx="112">
                  <c:v>1647</c:v>
                </c:pt>
                <c:pt idx="113">
                  <c:v>1646</c:v>
                </c:pt>
                <c:pt idx="114">
                  <c:v>1646</c:v>
                </c:pt>
                <c:pt idx="115">
                  <c:v>1646</c:v>
                </c:pt>
                <c:pt idx="116">
                  <c:v>1647</c:v>
                </c:pt>
                <c:pt idx="117">
                  <c:v>1649</c:v>
                </c:pt>
                <c:pt idx="118">
                  <c:v>1649</c:v>
                </c:pt>
                <c:pt idx="119">
                  <c:v>1650</c:v>
                </c:pt>
                <c:pt idx="120">
                  <c:v>1650</c:v>
                </c:pt>
                <c:pt idx="121">
                  <c:v>1654</c:v>
                </c:pt>
                <c:pt idx="122">
                  <c:v>1657</c:v>
                </c:pt>
                <c:pt idx="123">
                  <c:v>1659</c:v>
                </c:pt>
                <c:pt idx="124">
                  <c:v>1662</c:v>
                </c:pt>
                <c:pt idx="125">
                  <c:v>1661</c:v>
                </c:pt>
                <c:pt idx="126">
                  <c:v>1663</c:v>
                </c:pt>
                <c:pt idx="127">
                  <c:v>1663</c:v>
                </c:pt>
                <c:pt idx="128">
                  <c:v>1665</c:v>
                </c:pt>
                <c:pt idx="129">
                  <c:v>1666</c:v>
                </c:pt>
                <c:pt idx="130">
                  <c:v>1666</c:v>
                </c:pt>
                <c:pt idx="131">
                  <c:v>1666</c:v>
                </c:pt>
                <c:pt idx="132">
                  <c:v>1666</c:v>
                </c:pt>
                <c:pt idx="133">
                  <c:v>1666</c:v>
                </c:pt>
                <c:pt idx="134">
                  <c:v>1666</c:v>
                </c:pt>
                <c:pt idx="135">
                  <c:v>1666</c:v>
                </c:pt>
                <c:pt idx="136">
                  <c:v>1668</c:v>
                </c:pt>
                <c:pt idx="137">
                  <c:v>1668</c:v>
                </c:pt>
                <c:pt idx="138">
                  <c:v>1667</c:v>
                </c:pt>
                <c:pt idx="139">
                  <c:v>1666</c:v>
                </c:pt>
                <c:pt idx="140">
                  <c:v>1668</c:v>
                </c:pt>
                <c:pt idx="141">
                  <c:v>1670</c:v>
                </c:pt>
                <c:pt idx="142">
                  <c:v>1669</c:v>
                </c:pt>
                <c:pt idx="143">
                  <c:v>1671</c:v>
                </c:pt>
                <c:pt idx="144">
                  <c:v>1672</c:v>
                </c:pt>
                <c:pt idx="145">
                  <c:v>1673</c:v>
                </c:pt>
                <c:pt idx="146">
                  <c:v>1674</c:v>
                </c:pt>
                <c:pt idx="147">
                  <c:v>1675</c:v>
                </c:pt>
                <c:pt idx="148">
                  <c:v>1675</c:v>
                </c:pt>
                <c:pt idx="149">
                  <c:v>1675</c:v>
                </c:pt>
                <c:pt idx="150">
                  <c:v>1676</c:v>
                </c:pt>
                <c:pt idx="151">
                  <c:v>1678</c:v>
                </c:pt>
                <c:pt idx="152">
                  <c:v>1678</c:v>
                </c:pt>
                <c:pt idx="153">
                  <c:v>1678</c:v>
                </c:pt>
                <c:pt idx="154">
                  <c:v>1680</c:v>
                </c:pt>
                <c:pt idx="155">
                  <c:v>1679</c:v>
                </c:pt>
                <c:pt idx="156">
                  <c:v>1681</c:v>
                </c:pt>
                <c:pt idx="157">
                  <c:v>1683</c:v>
                </c:pt>
                <c:pt idx="158">
                  <c:v>1682</c:v>
                </c:pt>
                <c:pt idx="159">
                  <c:v>1682</c:v>
                </c:pt>
                <c:pt idx="160">
                  <c:v>1681</c:v>
                </c:pt>
                <c:pt idx="161">
                  <c:v>1681</c:v>
                </c:pt>
                <c:pt idx="162">
                  <c:v>1681</c:v>
                </c:pt>
                <c:pt idx="163">
                  <c:v>1681</c:v>
                </c:pt>
                <c:pt idx="164">
                  <c:v>1683</c:v>
                </c:pt>
                <c:pt idx="165">
                  <c:v>1682</c:v>
                </c:pt>
                <c:pt idx="166">
                  <c:v>1684</c:v>
                </c:pt>
                <c:pt idx="167">
                  <c:v>1684</c:v>
                </c:pt>
                <c:pt idx="168">
                  <c:v>1684</c:v>
                </c:pt>
                <c:pt idx="169">
                  <c:v>1683</c:v>
                </c:pt>
                <c:pt idx="170">
                  <c:v>1683</c:v>
                </c:pt>
                <c:pt idx="171">
                  <c:v>1683</c:v>
                </c:pt>
                <c:pt idx="172">
                  <c:v>1684</c:v>
                </c:pt>
                <c:pt idx="173">
                  <c:v>1684</c:v>
                </c:pt>
                <c:pt idx="174">
                  <c:v>1685</c:v>
                </c:pt>
                <c:pt idx="175">
                  <c:v>1689</c:v>
                </c:pt>
                <c:pt idx="176">
                  <c:v>1691</c:v>
                </c:pt>
                <c:pt idx="177">
                  <c:v>1692</c:v>
                </c:pt>
                <c:pt idx="178">
                  <c:v>1692</c:v>
                </c:pt>
                <c:pt idx="179">
                  <c:v>1693</c:v>
                </c:pt>
                <c:pt idx="180">
                  <c:v>1693</c:v>
                </c:pt>
                <c:pt idx="181">
                  <c:v>1693</c:v>
                </c:pt>
                <c:pt idx="182">
                  <c:v>1693</c:v>
                </c:pt>
                <c:pt idx="183">
                  <c:v>1692</c:v>
                </c:pt>
                <c:pt idx="184">
                  <c:v>1692</c:v>
                </c:pt>
                <c:pt idx="185">
                  <c:v>1694</c:v>
                </c:pt>
                <c:pt idx="186">
                  <c:v>1696</c:v>
                </c:pt>
                <c:pt idx="187">
                  <c:v>1696</c:v>
                </c:pt>
                <c:pt idx="188">
                  <c:v>1697</c:v>
                </c:pt>
                <c:pt idx="189">
                  <c:v>1697</c:v>
                </c:pt>
                <c:pt idx="190">
                  <c:v>1697</c:v>
                </c:pt>
                <c:pt idx="191">
                  <c:v>1697</c:v>
                </c:pt>
                <c:pt idx="192">
                  <c:v>1698</c:v>
                </c:pt>
                <c:pt idx="193">
                  <c:v>1698</c:v>
                </c:pt>
                <c:pt idx="194">
                  <c:v>1699</c:v>
                </c:pt>
                <c:pt idx="195">
                  <c:v>1701</c:v>
                </c:pt>
                <c:pt idx="196">
                  <c:v>1701</c:v>
                </c:pt>
                <c:pt idx="197">
                  <c:v>1701</c:v>
                </c:pt>
                <c:pt idx="198">
                  <c:v>1703</c:v>
                </c:pt>
                <c:pt idx="199">
                  <c:v>1703</c:v>
                </c:pt>
                <c:pt idx="200">
                  <c:v>1703</c:v>
                </c:pt>
                <c:pt idx="201">
                  <c:v>1703</c:v>
                </c:pt>
                <c:pt idx="202">
                  <c:v>1704</c:v>
                </c:pt>
                <c:pt idx="203">
                  <c:v>1710</c:v>
                </c:pt>
                <c:pt idx="204">
                  <c:v>1712</c:v>
                </c:pt>
                <c:pt idx="205">
                  <c:v>1714</c:v>
                </c:pt>
                <c:pt idx="206">
                  <c:v>1714</c:v>
                </c:pt>
                <c:pt idx="207">
                  <c:v>1714</c:v>
                </c:pt>
                <c:pt idx="208">
                  <c:v>1715</c:v>
                </c:pt>
                <c:pt idx="209">
                  <c:v>1715</c:v>
                </c:pt>
                <c:pt idx="210">
                  <c:v>1715</c:v>
                </c:pt>
                <c:pt idx="211">
                  <c:v>1716</c:v>
                </c:pt>
                <c:pt idx="212">
                  <c:v>1715</c:v>
                </c:pt>
                <c:pt idx="213">
                  <c:v>1715</c:v>
                </c:pt>
                <c:pt idx="214">
                  <c:v>1715</c:v>
                </c:pt>
                <c:pt idx="215">
                  <c:v>1716</c:v>
                </c:pt>
                <c:pt idx="216">
                  <c:v>1717</c:v>
                </c:pt>
                <c:pt idx="217">
                  <c:v>1717</c:v>
                </c:pt>
                <c:pt idx="218">
                  <c:v>1718</c:v>
                </c:pt>
                <c:pt idx="219">
                  <c:v>1717</c:v>
                </c:pt>
                <c:pt idx="220">
                  <c:v>1716</c:v>
                </c:pt>
                <c:pt idx="221">
                  <c:v>1717</c:v>
                </c:pt>
                <c:pt idx="222">
                  <c:v>1717</c:v>
                </c:pt>
                <c:pt idx="223">
                  <c:v>1717</c:v>
                </c:pt>
                <c:pt idx="224">
                  <c:v>1720</c:v>
                </c:pt>
                <c:pt idx="225">
                  <c:v>1719</c:v>
                </c:pt>
                <c:pt idx="226">
                  <c:v>1719</c:v>
                </c:pt>
                <c:pt idx="227">
                  <c:v>1718</c:v>
                </c:pt>
                <c:pt idx="228">
                  <c:v>1718</c:v>
                </c:pt>
                <c:pt idx="229">
                  <c:v>1720</c:v>
                </c:pt>
                <c:pt idx="230">
                  <c:v>1720</c:v>
                </c:pt>
                <c:pt idx="231">
                  <c:v>1720</c:v>
                </c:pt>
                <c:pt idx="232">
                  <c:v>1721</c:v>
                </c:pt>
                <c:pt idx="233">
                  <c:v>1722</c:v>
                </c:pt>
                <c:pt idx="234">
                  <c:v>1722</c:v>
                </c:pt>
                <c:pt idx="235">
                  <c:v>1723</c:v>
                </c:pt>
                <c:pt idx="236">
                  <c:v>1723</c:v>
                </c:pt>
                <c:pt idx="237">
                  <c:v>1723</c:v>
                </c:pt>
                <c:pt idx="238">
                  <c:v>1723</c:v>
                </c:pt>
                <c:pt idx="239">
                  <c:v>1723</c:v>
                </c:pt>
                <c:pt idx="240">
                  <c:v>1724</c:v>
                </c:pt>
                <c:pt idx="241">
                  <c:v>1725</c:v>
                </c:pt>
                <c:pt idx="242">
                  <c:v>1726</c:v>
                </c:pt>
                <c:pt idx="243">
                  <c:v>1726</c:v>
                </c:pt>
                <c:pt idx="244">
                  <c:v>1729</c:v>
                </c:pt>
                <c:pt idx="245">
                  <c:v>1730</c:v>
                </c:pt>
                <c:pt idx="246">
                  <c:v>1731</c:v>
                </c:pt>
                <c:pt idx="247">
                  <c:v>1730</c:v>
                </c:pt>
                <c:pt idx="248">
                  <c:v>1730</c:v>
                </c:pt>
                <c:pt idx="249">
                  <c:v>1730</c:v>
                </c:pt>
                <c:pt idx="250">
                  <c:v>1733</c:v>
                </c:pt>
                <c:pt idx="251">
                  <c:v>1733</c:v>
                </c:pt>
                <c:pt idx="252">
                  <c:v>1733</c:v>
                </c:pt>
                <c:pt idx="253">
                  <c:v>1732</c:v>
                </c:pt>
                <c:pt idx="254">
                  <c:v>1733</c:v>
                </c:pt>
                <c:pt idx="255">
                  <c:v>1735</c:v>
                </c:pt>
                <c:pt idx="256">
                  <c:v>1735</c:v>
                </c:pt>
                <c:pt idx="257">
                  <c:v>1735</c:v>
                </c:pt>
                <c:pt idx="258">
                  <c:v>1735</c:v>
                </c:pt>
                <c:pt idx="259">
                  <c:v>1735</c:v>
                </c:pt>
                <c:pt idx="260">
                  <c:v>1736</c:v>
                </c:pt>
                <c:pt idx="261">
                  <c:v>1736</c:v>
                </c:pt>
                <c:pt idx="262">
                  <c:v>1736</c:v>
                </c:pt>
                <c:pt idx="263">
                  <c:v>1736</c:v>
                </c:pt>
                <c:pt idx="264">
                  <c:v>1736</c:v>
                </c:pt>
                <c:pt idx="265">
                  <c:v>1738</c:v>
                </c:pt>
                <c:pt idx="266">
                  <c:v>1739</c:v>
                </c:pt>
                <c:pt idx="267">
                  <c:v>1739</c:v>
                </c:pt>
                <c:pt idx="268">
                  <c:v>1741</c:v>
                </c:pt>
                <c:pt idx="269">
                  <c:v>1742</c:v>
                </c:pt>
                <c:pt idx="270">
                  <c:v>1743</c:v>
                </c:pt>
                <c:pt idx="271">
                  <c:v>1743</c:v>
                </c:pt>
                <c:pt idx="272">
                  <c:v>1743</c:v>
                </c:pt>
                <c:pt idx="273">
                  <c:v>1744</c:v>
                </c:pt>
                <c:pt idx="274">
                  <c:v>1746</c:v>
                </c:pt>
                <c:pt idx="275">
                  <c:v>1746</c:v>
                </c:pt>
                <c:pt idx="276">
                  <c:v>1746</c:v>
                </c:pt>
                <c:pt idx="277">
                  <c:v>1746</c:v>
                </c:pt>
                <c:pt idx="278">
                  <c:v>1747</c:v>
                </c:pt>
                <c:pt idx="279">
                  <c:v>1747</c:v>
                </c:pt>
                <c:pt idx="280">
                  <c:v>1747</c:v>
                </c:pt>
                <c:pt idx="281">
                  <c:v>1748</c:v>
                </c:pt>
                <c:pt idx="282">
                  <c:v>1749</c:v>
                </c:pt>
                <c:pt idx="283">
                  <c:v>1750</c:v>
                </c:pt>
                <c:pt idx="284">
                  <c:v>1750</c:v>
                </c:pt>
                <c:pt idx="285">
                  <c:v>1751</c:v>
                </c:pt>
                <c:pt idx="286">
                  <c:v>1749</c:v>
                </c:pt>
                <c:pt idx="287">
                  <c:v>1750</c:v>
                </c:pt>
                <c:pt idx="288">
                  <c:v>1753</c:v>
                </c:pt>
                <c:pt idx="289">
                  <c:v>1753</c:v>
                </c:pt>
                <c:pt idx="290">
                  <c:v>1753</c:v>
                </c:pt>
                <c:pt idx="291">
                  <c:v>1753</c:v>
                </c:pt>
                <c:pt idx="292">
                  <c:v>1753</c:v>
                </c:pt>
                <c:pt idx="293">
                  <c:v>1753</c:v>
                </c:pt>
                <c:pt idx="294">
                  <c:v>1754</c:v>
                </c:pt>
                <c:pt idx="295">
                  <c:v>1754</c:v>
                </c:pt>
                <c:pt idx="296">
                  <c:v>1755</c:v>
                </c:pt>
                <c:pt idx="297">
                  <c:v>1756</c:v>
                </c:pt>
                <c:pt idx="298">
                  <c:v>1755</c:v>
                </c:pt>
                <c:pt idx="299">
                  <c:v>1756</c:v>
                </c:pt>
                <c:pt idx="300">
                  <c:v>1756</c:v>
                </c:pt>
                <c:pt idx="301">
                  <c:v>1755</c:v>
                </c:pt>
                <c:pt idx="302">
                  <c:v>1755</c:v>
                </c:pt>
                <c:pt idx="303">
                  <c:v>1756</c:v>
                </c:pt>
                <c:pt idx="304">
                  <c:v>1757</c:v>
                </c:pt>
                <c:pt idx="305">
                  <c:v>1757</c:v>
                </c:pt>
                <c:pt idx="306">
                  <c:v>1758</c:v>
                </c:pt>
                <c:pt idx="307">
                  <c:v>1758</c:v>
                </c:pt>
                <c:pt idx="308">
                  <c:v>1758</c:v>
                </c:pt>
                <c:pt idx="309">
                  <c:v>1760</c:v>
                </c:pt>
                <c:pt idx="310">
                  <c:v>1762</c:v>
                </c:pt>
                <c:pt idx="311">
                  <c:v>1764</c:v>
                </c:pt>
                <c:pt idx="312">
                  <c:v>1765</c:v>
                </c:pt>
                <c:pt idx="313">
                  <c:v>1765</c:v>
                </c:pt>
                <c:pt idx="314">
                  <c:v>1766</c:v>
                </c:pt>
                <c:pt idx="315">
                  <c:v>1768</c:v>
                </c:pt>
                <c:pt idx="316">
                  <c:v>1769</c:v>
                </c:pt>
                <c:pt idx="317">
                  <c:v>1770</c:v>
                </c:pt>
                <c:pt idx="318">
                  <c:v>1771</c:v>
                </c:pt>
                <c:pt idx="319">
                  <c:v>1770</c:v>
                </c:pt>
                <c:pt idx="320">
                  <c:v>1770</c:v>
                </c:pt>
                <c:pt idx="321">
                  <c:v>1770</c:v>
                </c:pt>
                <c:pt idx="322">
                  <c:v>1771</c:v>
                </c:pt>
                <c:pt idx="323">
                  <c:v>1771</c:v>
                </c:pt>
                <c:pt idx="324">
                  <c:v>1771</c:v>
                </c:pt>
                <c:pt idx="325">
                  <c:v>1771</c:v>
                </c:pt>
                <c:pt idx="326">
                  <c:v>1774</c:v>
                </c:pt>
                <c:pt idx="327">
                  <c:v>1776</c:v>
                </c:pt>
                <c:pt idx="328">
                  <c:v>1778</c:v>
                </c:pt>
                <c:pt idx="329">
                  <c:v>1780</c:v>
                </c:pt>
                <c:pt idx="330">
                  <c:v>1780</c:v>
                </c:pt>
                <c:pt idx="331">
                  <c:v>1781</c:v>
                </c:pt>
                <c:pt idx="332">
                  <c:v>1783</c:v>
                </c:pt>
                <c:pt idx="333">
                  <c:v>1783</c:v>
                </c:pt>
                <c:pt idx="334">
                  <c:v>1782</c:v>
                </c:pt>
                <c:pt idx="335">
                  <c:v>1782</c:v>
                </c:pt>
                <c:pt idx="336">
                  <c:v>1782</c:v>
                </c:pt>
                <c:pt idx="337">
                  <c:v>1782</c:v>
                </c:pt>
                <c:pt idx="338">
                  <c:v>1781</c:v>
                </c:pt>
                <c:pt idx="339">
                  <c:v>1782</c:v>
                </c:pt>
                <c:pt idx="340">
                  <c:v>1781</c:v>
                </c:pt>
                <c:pt idx="341">
                  <c:v>1781</c:v>
                </c:pt>
                <c:pt idx="342">
                  <c:v>1784</c:v>
                </c:pt>
                <c:pt idx="343">
                  <c:v>1786</c:v>
                </c:pt>
                <c:pt idx="344">
                  <c:v>1786</c:v>
                </c:pt>
                <c:pt idx="345">
                  <c:v>1786</c:v>
                </c:pt>
                <c:pt idx="346">
                  <c:v>1787</c:v>
                </c:pt>
                <c:pt idx="347">
                  <c:v>1788</c:v>
                </c:pt>
                <c:pt idx="348">
                  <c:v>1790</c:v>
                </c:pt>
                <c:pt idx="349">
                  <c:v>1792</c:v>
                </c:pt>
                <c:pt idx="350">
                  <c:v>1792</c:v>
                </c:pt>
                <c:pt idx="351">
                  <c:v>1792</c:v>
                </c:pt>
                <c:pt idx="352">
                  <c:v>1792</c:v>
                </c:pt>
                <c:pt idx="353">
                  <c:v>1793</c:v>
                </c:pt>
                <c:pt idx="354">
                  <c:v>1793</c:v>
                </c:pt>
                <c:pt idx="355">
                  <c:v>1792</c:v>
                </c:pt>
                <c:pt idx="356">
                  <c:v>1796</c:v>
                </c:pt>
                <c:pt idx="357">
                  <c:v>1798</c:v>
                </c:pt>
                <c:pt idx="358">
                  <c:v>1799</c:v>
                </c:pt>
                <c:pt idx="359">
                  <c:v>1801</c:v>
                </c:pt>
                <c:pt idx="360">
                  <c:v>1800</c:v>
                </c:pt>
                <c:pt idx="361">
                  <c:v>1799</c:v>
                </c:pt>
                <c:pt idx="362">
                  <c:v>1799</c:v>
                </c:pt>
                <c:pt idx="363">
                  <c:v>1799</c:v>
                </c:pt>
                <c:pt idx="364">
                  <c:v>1804</c:v>
                </c:pt>
                <c:pt idx="365">
                  <c:v>1804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CD4-421C-ADD4-2057CEB5AE0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Sheet1!$M$2:$M$367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12381</c:v>
                </c:pt>
                <c:pt idx="98">
                  <c:v>12388</c:v>
                </c:pt>
                <c:pt idx="99">
                  <c:v>12395</c:v>
                </c:pt>
                <c:pt idx="100">
                  <c:v>12396</c:v>
                </c:pt>
                <c:pt idx="101">
                  <c:v>12400</c:v>
                </c:pt>
                <c:pt idx="102">
                  <c:v>12403</c:v>
                </c:pt>
                <c:pt idx="103">
                  <c:v>12406</c:v>
                </c:pt>
                <c:pt idx="104">
                  <c:v>12408</c:v>
                </c:pt>
                <c:pt idx="105">
                  <c:v>12412</c:v>
                </c:pt>
                <c:pt idx="106">
                  <c:v>12420</c:v>
                </c:pt>
                <c:pt idx="107">
                  <c:v>12421</c:v>
                </c:pt>
                <c:pt idx="108">
                  <c:v>12423</c:v>
                </c:pt>
                <c:pt idx="109">
                  <c:v>12421</c:v>
                </c:pt>
                <c:pt idx="110">
                  <c:v>12423</c:v>
                </c:pt>
                <c:pt idx="111">
                  <c:v>12427</c:v>
                </c:pt>
                <c:pt idx="112">
                  <c:v>12434</c:v>
                </c:pt>
                <c:pt idx="113">
                  <c:v>12439</c:v>
                </c:pt>
                <c:pt idx="114">
                  <c:v>12445</c:v>
                </c:pt>
                <c:pt idx="115">
                  <c:v>12449</c:v>
                </c:pt>
                <c:pt idx="116">
                  <c:v>12453</c:v>
                </c:pt>
                <c:pt idx="117">
                  <c:v>12456</c:v>
                </c:pt>
                <c:pt idx="118">
                  <c:v>12462</c:v>
                </c:pt>
                <c:pt idx="119">
                  <c:v>12504</c:v>
                </c:pt>
                <c:pt idx="120">
                  <c:v>12532</c:v>
                </c:pt>
                <c:pt idx="121">
                  <c:v>12542</c:v>
                </c:pt>
                <c:pt idx="122">
                  <c:v>12544</c:v>
                </c:pt>
                <c:pt idx="123">
                  <c:v>12547</c:v>
                </c:pt>
                <c:pt idx="124">
                  <c:v>12547</c:v>
                </c:pt>
                <c:pt idx="125">
                  <c:v>12550</c:v>
                </c:pt>
                <c:pt idx="126">
                  <c:v>12553</c:v>
                </c:pt>
                <c:pt idx="127">
                  <c:v>12559</c:v>
                </c:pt>
                <c:pt idx="128">
                  <c:v>12565</c:v>
                </c:pt>
                <c:pt idx="129">
                  <c:v>12565</c:v>
                </c:pt>
                <c:pt idx="130">
                  <c:v>12567</c:v>
                </c:pt>
                <c:pt idx="131">
                  <c:v>12568</c:v>
                </c:pt>
                <c:pt idx="132">
                  <c:v>12568</c:v>
                </c:pt>
                <c:pt idx="133">
                  <c:v>12572</c:v>
                </c:pt>
                <c:pt idx="134">
                  <c:v>12571</c:v>
                </c:pt>
                <c:pt idx="135">
                  <c:v>12567</c:v>
                </c:pt>
                <c:pt idx="136">
                  <c:v>12568</c:v>
                </c:pt>
                <c:pt idx="137">
                  <c:v>12568</c:v>
                </c:pt>
                <c:pt idx="138">
                  <c:v>12566</c:v>
                </c:pt>
                <c:pt idx="139">
                  <c:v>12564</c:v>
                </c:pt>
                <c:pt idx="140">
                  <c:v>12568</c:v>
                </c:pt>
                <c:pt idx="141">
                  <c:v>12573</c:v>
                </c:pt>
                <c:pt idx="142">
                  <c:v>12571</c:v>
                </c:pt>
                <c:pt idx="143">
                  <c:v>12571</c:v>
                </c:pt>
                <c:pt idx="144">
                  <c:v>12577</c:v>
                </c:pt>
                <c:pt idx="145">
                  <c:v>12581</c:v>
                </c:pt>
                <c:pt idx="146">
                  <c:v>12583</c:v>
                </c:pt>
                <c:pt idx="147">
                  <c:v>12626</c:v>
                </c:pt>
                <c:pt idx="148">
                  <c:v>12635</c:v>
                </c:pt>
                <c:pt idx="149">
                  <c:v>12646</c:v>
                </c:pt>
                <c:pt idx="150">
                  <c:v>12659</c:v>
                </c:pt>
                <c:pt idx="151">
                  <c:v>12662</c:v>
                </c:pt>
                <c:pt idx="152">
                  <c:v>12669</c:v>
                </c:pt>
                <c:pt idx="153">
                  <c:v>12676</c:v>
                </c:pt>
                <c:pt idx="154">
                  <c:v>12676</c:v>
                </c:pt>
                <c:pt idx="155">
                  <c:v>12684</c:v>
                </c:pt>
                <c:pt idx="156">
                  <c:v>12690</c:v>
                </c:pt>
                <c:pt idx="157">
                  <c:v>12694</c:v>
                </c:pt>
                <c:pt idx="158">
                  <c:v>12701</c:v>
                </c:pt>
                <c:pt idx="159">
                  <c:v>12703</c:v>
                </c:pt>
                <c:pt idx="160">
                  <c:v>12709</c:v>
                </c:pt>
                <c:pt idx="161">
                  <c:v>12720</c:v>
                </c:pt>
                <c:pt idx="162">
                  <c:v>12729</c:v>
                </c:pt>
                <c:pt idx="163">
                  <c:v>12730</c:v>
                </c:pt>
                <c:pt idx="164">
                  <c:v>12730</c:v>
                </c:pt>
                <c:pt idx="165">
                  <c:v>12727</c:v>
                </c:pt>
                <c:pt idx="166">
                  <c:v>12740</c:v>
                </c:pt>
                <c:pt idx="167">
                  <c:v>12741</c:v>
                </c:pt>
                <c:pt idx="168">
                  <c:v>12743</c:v>
                </c:pt>
                <c:pt idx="169">
                  <c:v>12743</c:v>
                </c:pt>
                <c:pt idx="170">
                  <c:v>12747</c:v>
                </c:pt>
                <c:pt idx="171">
                  <c:v>12748</c:v>
                </c:pt>
                <c:pt idx="172">
                  <c:v>12751</c:v>
                </c:pt>
                <c:pt idx="173">
                  <c:v>12755</c:v>
                </c:pt>
                <c:pt idx="174">
                  <c:v>12759</c:v>
                </c:pt>
                <c:pt idx="175">
                  <c:v>12762</c:v>
                </c:pt>
                <c:pt idx="176">
                  <c:v>12764</c:v>
                </c:pt>
                <c:pt idx="177">
                  <c:v>12764</c:v>
                </c:pt>
                <c:pt idx="178">
                  <c:v>12764</c:v>
                </c:pt>
                <c:pt idx="179">
                  <c:v>12762</c:v>
                </c:pt>
                <c:pt idx="180">
                  <c:v>12767</c:v>
                </c:pt>
                <c:pt idx="181">
                  <c:v>12767</c:v>
                </c:pt>
                <c:pt idx="182">
                  <c:v>12768</c:v>
                </c:pt>
                <c:pt idx="183">
                  <c:v>12773</c:v>
                </c:pt>
                <c:pt idx="184">
                  <c:v>12778</c:v>
                </c:pt>
                <c:pt idx="185">
                  <c:v>12779</c:v>
                </c:pt>
                <c:pt idx="186">
                  <c:v>12781</c:v>
                </c:pt>
                <c:pt idx="187">
                  <c:v>12783</c:v>
                </c:pt>
                <c:pt idx="188">
                  <c:v>12788</c:v>
                </c:pt>
                <c:pt idx="189">
                  <c:v>12795</c:v>
                </c:pt>
                <c:pt idx="190">
                  <c:v>12793</c:v>
                </c:pt>
                <c:pt idx="191">
                  <c:v>12793</c:v>
                </c:pt>
                <c:pt idx="192">
                  <c:v>12793</c:v>
                </c:pt>
                <c:pt idx="193">
                  <c:v>12794</c:v>
                </c:pt>
                <c:pt idx="194">
                  <c:v>12806</c:v>
                </c:pt>
                <c:pt idx="195">
                  <c:v>12818</c:v>
                </c:pt>
                <c:pt idx="196">
                  <c:v>12873</c:v>
                </c:pt>
                <c:pt idx="197">
                  <c:v>12910</c:v>
                </c:pt>
                <c:pt idx="198">
                  <c:v>12917</c:v>
                </c:pt>
                <c:pt idx="199">
                  <c:v>12917</c:v>
                </c:pt>
                <c:pt idx="200">
                  <c:v>12912</c:v>
                </c:pt>
                <c:pt idx="201">
                  <c:v>12914</c:v>
                </c:pt>
                <c:pt idx="202">
                  <c:v>12916</c:v>
                </c:pt>
                <c:pt idx="203">
                  <c:v>12917</c:v>
                </c:pt>
                <c:pt idx="204">
                  <c:v>12916</c:v>
                </c:pt>
                <c:pt idx="205">
                  <c:v>12912</c:v>
                </c:pt>
                <c:pt idx="206">
                  <c:v>12927</c:v>
                </c:pt>
                <c:pt idx="207">
                  <c:v>12938</c:v>
                </c:pt>
                <c:pt idx="208">
                  <c:v>12940</c:v>
                </c:pt>
                <c:pt idx="209">
                  <c:v>12950</c:v>
                </c:pt>
                <c:pt idx="210">
                  <c:v>12954</c:v>
                </c:pt>
                <c:pt idx="211">
                  <c:v>12955</c:v>
                </c:pt>
                <c:pt idx="212">
                  <c:v>12955</c:v>
                </c:pt>
                <c:pt idx="213">
                  <c:v>12952</c:v>
                </c:pt>
                <c:pt idx="214">
                  <c:v>12952</c:v>
                </c:pt>
                <c:pt idx="215">
                  <c:v>12956</c:v>
                </c:pt>
                <c:pt idx="216">
                  <c:v>12956</c:v>
                </c:pt>
                <c:pt idx="217">
                  <c:v>13002</c:v>
                </c:pt>
                <c:pt idx="218">
                  <c:v>13011</c:v>
                </c:pt>
                <c:pt idx="219">
                  <c:v>13016</c:v>
                </c:pt>
                <c:pt idx="220">
                  <c:v>13022</c:v>
                </c:pt>
                <c:pt idx="221">
                  <c:v>13035</c:v>
                </c:pt>
                <c:pt idx="222">
                  <c:v>13045</c:v>
                </c:pt>
                <c:pt idx="223">
                  <c:v>13051</c:v>
                </c:pt>
                <c:pt idx="224">
                  <c:v>13065</c:v>
                </c:pt>
                <c:pt idx="225">
                  <c:v>13067</c:v>
                </c:pt>
                <c:pt idx="226">
                  <c:v>13071</c:v>
                </c:pt>
                <c:pt idx="227">
                  <c:v>13075</c:v>
                </c:pt>
                <c:pt idx="228">
                  <c:v>13081</c:v>
                </c:pt>
                <c:pt idx="229">
                  <c:v>13087</c:v>
                </c:pt>
                <c:pt idx="230">
                  <c:v>13093</c:v>
                </c:pt>
                <c:pt idx="231">
                  <c:v>13098</c:v>
                </c:pt>
                <c:pt idx="232">
                  <c:v>13106</c:v>
                </c:pt>
                <c:pt idx="233">
                  <c:v>13110</c:v>
                </c:pt>
                <c:pt idx="234">
                  <c:v>13111</c:v>
                </c:pt>
                <c:pt idx="235">
                  <c:v>13112</c:v>
                </c:pt>
                <c:pt idx="236">
                  <c:v>13113</c:v>
                </c:pt>
                <c:pt idx="237">
                  <c:v>13114</c:v>
                </c:pt>
                <c:pt idx="238">
                  <c:v>13118</c:v>
                </c:pt>
                <c:pt idx="239">
                  <c:v>13121</c:v>
                </c:pt>
                <c:pt idx="240">
                  <c:v>13124</c:v>
                </c:pt>
                <c:pt idx="241">
                  <c:v>13137</c:v>
                </c:pt>
                <c:pt idx="242">
                  <c:v>13140</c:v>
                </c:pt>
                <c:pt idx="243">
                  <c:v>13144</c:v>
                </c:pt>
                <c:pt idx="244">
                  <c:v>13150</c:v>
                </c:pt>
                <c:pt idx="245">
                  <c:v>13192</c:v>
                </c:pt>
                <c:pt idx="246">
                  <c:v>13221</c:v>
                </c:pt>
                <c:pt idx="247">
                  <c:v>13232</c:v>
                </c:pt>
                <c:pt idx="248">
                  <c:v>13238</c:v>
                </c:pt>
                <c:pt idx="249">
                  <c:v>13239</c:v>
                </c:pt>
                <c:pt idx="250">
                  <c:v>13238</c:v>
                </c:pt>
                <c:pt idx="251">
                  <c:v>13247</c:v>
                </c:pt>
                <c:pt idx="252">
                  <c:v>13260</c:v>
                </c:pt>
                <c:pt idx="253">
                  <c:v>13260</c:v>
                </c:pt>
                <c:pt idx="254">
                  <c:v>13264</c:v>
                </c:pt>
                <c:pt idx="255">
                  <c:v>13266</c:v>
                </c:pt>
                <c:pt idx="256">
                  <c:v>13268</c:v>
                </c:pt>
                <c:pt idx="257">
                  <c:v>13271</c:v>
                </c:pt>
                <c:pt idx="258">
                  <c:v>13271</c:v>
                </c:pt>
                <c:pt idx="259">
                  <c:v>13280</c:v>
                </c:pt>
                <c:pt idx="260">
                  <c:v>13286</c:v>
                </c:pt>
                <c:pt idx="261">
                  <c:v>13287</c:v>
                </c:pt>
                <c:pt idx="262">
                  <c:v>13289</c:v>
                </c:pt>
                <c:pt idx="263">
                  <c:v>13293</c:v>
                </c:pt>
                <c:pt idx="264">
                  <c:v>13297</c:v>
                </c:pt>
                <c:pt idx="265">
                  <c:v>13299</c:v>
                </c:pt>
                <c:pt idx="266">
                  <c:v>13300</c:v>
                </c:pt>
                <c:pt idx="267">
                  <c:v>13301</c:v>
                </c:pt>
                <c:pt idx="268">
                  <c:v>13304</c:v>
                </c:pt>
                <c:pt idx="269">
                  <c:v>13309</c:v>
                </c:pt>
                <c:pt idx="270">
                  <c:v>13309</c:v>
                </c:pt>
                <c:pt idx="271">
                  <c:v>13312</c:v>
                </c:pt>
                <c:pt idx="272">
                  <c:v>13312</c:v>
                </c:pt>
                <c:pt idx="273">
                  <c:v>13343</c:v>
                </c:pt>
                <c:pt idx="274">
                  <c:v>13350</c:v>
                </c:pt>
                <c:pt idx="275">
                  <c:v>13349</c:v>
                </c:pt>
                <c:pt idx="276">
                  <c:v>13351</c:v>
                </c:pt>
                <c:pt idx="277">
                  <c:v>13354</c:v>
                </c:pt>
                <c:pt idx="278">
                  <c:v>13351</c:v>
                </c:pt>
                <c:pt idx="279">
                  <c:v>13361</c:v>
                </c:pt>
                <c:pt idx="280">
                  <c:v>13363</c:v>
                </c:pt>
                <c:pt idx="281">
                  <c:v>13365</c:v>
                </c:pt>
                <c:pt idx="282">
                  <c:v>13366</c:v>
                </c:pt>
                <c:pt idx="283">
                  <c:v>13367</c:v>
                </c:pt>
                <c:pt idx="284">
                  <c:v>13366</c:v>
                </c:pt>
                <c:pt idx="285">
                  <c:v>13367</c:v>
                </c:pt>
                <c:pt idx="286">
                  <c:v>13368</c:v>
                </c:pt>
                <c:pt idx="287">
                  <c:v>13373</c:v>
                </c:pt>
                <c:pt idx="288">
                  <c:v>13377</c:v>
                </c:pt>
                <c:pt idx="289">
                  <c:v>13382</c:v>
                </c:pt>
                <c:pt idx="290">
                  <c:v>13383</c:v>
                </c:pt>
                <c:pt idx="291">
                  <c:v>13388</c:v>
                </c:pt>
                <c:pt idx="292">
                  <c:v>13389</c:v>
                </c:pt>
                <c:pt idx="293">
                  <c:v>13391</c:v>
                </c:pt>
                <c:pt idx="294">
                  <c:v>13398</c:v>
                </c:pt>
                <c:pt idx="295">
                  <c:v>13399</c:v>
                </c:pt>
                <c:pt idx="296">
                  <c:v>13399</c:v>
                </c:pt>
                <c:pt idx="297">
                  <c:v>13399</c:v>
                </c:pt>
                <c:pt idx="298">
                  <c:v>13400</c:v>
                </c:pt>
                <c:pt idx="299">
                  <c:v>13403</c:v>
                </c:pt>
                <c:pt idx="300">
                  <c:v>13402</c:v>
                </c:pt>
                <c:pt idx="301">
                  <c:v>13486</c:v>
                </c:pt>
                <c:pt idx="302">
                  <c:v>13508</c:v>
                </c:pt>
                <c:pt idx="303">
                  <c:v>13526</c:v>
                </c:pt>
                <c:pt idx="304">
                  <c:v>13530</c:v>
                </c:pt>
                <c:pt idx="305">
                  <c:v>13531</c:v>
                </c:pt>
                <c:pt idx="306">
                  <c:v>13526</c:v>
                </c:pt>
                <c:pt idx="307">
                  <c:v>13704</c:v>
                </c:pt>
                <c:pt idx="308">
                  <c:v>13771</c:v>
                </c:pt>
                <c:pt idx="309">
                  <c:v>13808</c:v>
                </c:pt>
                <c:pt idx="310">
                  <c:v>13841</c:v>
                </c:pt>
                <c:pt idx="311">
                  <c:v>13865</c:v>
                </c:pt>
                <c:pt idx="312">
                  <c:v>13886</c:v>
                </c:pt>
                <c:pt idx="313">
                  <c:v>13906</c:v>
                </c:pt>
                <c:pt idx="314">
                  <c:v>13916</c:v>
                </c:pt>
                <c:pt idx="315">
                  <c:v>13939</c:v>
                </c:pt>
                <c:pt idx="316">
                  <c:v>13953</c:v>
                </c:pt>
                <c:pt idx="317">
                  <c:v>13976</c:v>
                </c:pt>
                <c:pt idx="318">
                  <c:v>13981</c:v>
                </c:pt>
                <c:pt idx="319">
                  <c:v>13985</c:v>
                </c:pt>
                <c:pt idx="320">
                  <c:v>13990</c:v>
                </c:pt>
                <c:pt idx="321">
                  <c:v>13992</c:v>
                </c:pt>
                <c:pt idx="322">
                  <c:v>13996</c:v>
                </c:pt>
                <c:pt idx="323">
                  <c:v>14001</c:v>
                </c:pt>
                <c:pt idx="324">
                  <c:v>14004</c:v>
                </c:pt>
                <c:pt idx="325">
                  <c:v>14011</c:v>
                </c:pt>
                <c:pt idx="326">
                  <c:v>14017</c:v>
                </c:pt>
                <c:pt idx="327">
                  <c:v>14018</c:v>
                </c:pt>
                <c:pt idx="328">
                  <c:v>14022</c:v>
                </c:pt>
                <c:pt idx="329">
                  <c:v>14089</c:v>
                </c:pt>
                <c:pt idx="330">
                  <c:v>14126</c:v>
                </c:pt>
                <c:pt idx="331">
                  <c:v>14132</c:v>
                </c:pt>
                <c:pt idx="332">
                  <c:v>14136</c:v>
                </c:pt>
                <c:pt idx="333">
                  <c:v>14140</c:v>
                </c:pt>
                <c:pt idx="334">
                  <c:v>14142</c:v>
                </c:pt>
                <c:pt idx="335">
                  <c:v>14150</c:v>
                </c:pt>
                <c:pt idx="336">
                  <c:v>14160</c:v>
                </c:pt>
                <c:pt idx="337">
                  <c:v>14161</c:v>
                </c:pt>
                <c:pt idx="338">
                  <c:v>14166</c:v>
                </c:pt>
                <c:pt idx="339">
                  <c:v>14178</c:v>
                </c:pt>
                <c:pt idx="340">
                  <c:v>14182</c:v>
                </c:pt>
                <c:pt idx="341">
                  <c:v>14185</c:v>
                </c:pt>
                <c:pt idx="342">
                  <c:v>14189</c:v>
                </c:pt>
                <c:pt idx="343">
                  <c:v>14191</c:v>
                </c:pt>
                <c:pt idx="344">
                  <c:v>14197</c:v>
                </c:pt>
                <c:pt idx="345">
                  <c:v>14195</c:v>
                </c:pt>
                <c:pt idx="346">
                  <c:v>14198</c:v>
                </c:pt>
                <c:pt idx="347">
                  <c:v>14219</c:v>
                </c:pt>
                <c:pt idx="348">
                  <c:v>14223</c:v>
                </c:pt>
                <c:pt idx="349">
                  <c:v>14226</c:v>
                </c:pt>
                <c:pt idx="350">
                  <c:v>14225</c:v>
                </c:pt>
                <c:pt idx="351">
                  <c:v>14228</c:v>
                </c:pt>
                <c:pt idx="352">
                  <c:v>14230</c:v>
                </c:pt>
                <c:pt idx="353">
                  <c:v>14226</c:v>
                </c:pt>
                <c:pt idx="354">
                  <c:v>14225</c:v>
                </c:pt>
                <c:pt idx="355">
                  <c:v>14223</c:v>
                </c:pt>
                <c:pt idx="356">
                  <c:v>14223</c:v>
                </c:pt>
                <c:pt idx="357">
                  <c:v>14250</c:v>
                </c:pt>
                <c:pt idx="358">
                  <c:v>14251</c:v>
                </c:pt>
                <c:pt idx="359">
                  <c:v>14250</c:v>
                </c:pt>
                <c:pt idx="360">
                  <c:v>14254</c:v>
                </c:pt>
                <c:pt idx="361">
                  <c:v>14254</c:v>
                </c:pt>
                <c:pt idx="362">
                  <c:v>14253</c:v>
                </c:pt>
                <c:pt idx="363">
                  <c:v>14255</c:v>
                </c:pt>
                <c:pt idx="364">
                  <c:v>14255</c:v>
                </c:pt>
                <c:pt idx="365">
                  <c:v>14255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CD4-421C-ADD4-2057CEB5AE0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Sheet1!$N$2:$N$367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81344</c:v>
                </c:pt>
                <c:pt idx="98">
                  <c:v>81469</c:v>
                </c:pt>
                <c:pt idx="99">
                  <c:v>81556</c:v>
                </c:pt>
                <c:pt idx="100">
                  <c:v>81631</c:v>
                </c:pt>
                <c:pt idx="101">
                  <c:v>81677</c:v>
                </c:pt>
                <c:pt idx="102">
                  <c:v>81726</c:v>
                </c:pt>
                <c:pt idx="103">
                  <c:v>81749</c:v>
                </c:pt>
                <c:pt idx="104">
                  <c:v>81803</c:v>
                </c:pt>
                <c:pt idx="105">
                  <c:v>81862</c:v>
                </c:pt>
                <c:pt idx="106">
                  <c:v>81906</c:v>
                </c:pt>
                <c:pt idx="107">
                  <c:v>81936</c:v>
                </c:pt>
                <c:pt idx="108">
                  <c:v>81959</c:v>
                </c:pt>
                <c:pt idx="109">
                  <c:v>81986</c:v>
                </c:pt>
                <c:pt idx="110">
                  <c:v>82005</c:v>
                </c:pt>
                <c:pt idx="111">
                  <c:v>82038</c:v>
                </c:pt>
                <c:pt idx="112">
                  <c:v>82184</c:v>
                </c:pt>
                <c:pt idx="113">
                  <c:v>82231</c:v>
                </c:pt>
                <c:pt idx="114">
                  <c:v>82294</c:v>
                </c:pt>
                <c:pt idx="115">
                  <c:v>82332</c:v>
                </c:pt>
                <c:pt idx="116">
                  <c:v>82379</c:v>
                </c:pt>
                <c:pt idx="117">
                  <c:v>82448</c:v>
                </c:pt>
                <c:pt idx="118">
                  <c:v>82491</c:v>
                </c:pt>
                <c:pt idx="119">
                  <c:v>82538</c:v>
                </c:pt>
                <c:pt idx="120">
                  <c:v>82575</c:v>
                </c:pt>
                <c:pt idx="121">
                  <c:v>82591</c:v>
                </c:pt>
                <c:pt idx="122">
                  <c:v>82615</c:v>
                </c:pt>
                <c:pt idx="123">
                  <c:v>82634</c:v>
                </c:pt>
                <c:pt idx="124">
                  <c:v>82650</c:v>
                </c:pt>
                <c:pt idx="125">
                  <c:v>82685</c:v>
                </c:pt>
                <c:pt idx="126">
                  <c:v>82737</c:v>
                </c:pt>
                <c:pt idx="127">
                  <c:v>82770</c:v>
                </c:pt>
                <c:pt idx="128">
                  <c:v>82792</c:v>
                </c:pt>
                <c:pt idx="129">
                  <c:v>82810</c:v>
                </c:pt>
                <c:pt idx="130">
                  <c:v>82834</c:v>
                </c:pt>
                <c:pt idx="131">
                  <c:v>82852</c:v>
                </c:pt>
                <c:pt idx="132">
                  <c:v>82891</c:v>
                </c:pt>
                <c:pt idx="133">
                  <c:v>82942</c:v>
                </c:pt>
                <c:pt idx="134">
                  <c:v>82983</c:v>
                </c:pt>
                <c:pt idx="135">
                  <c:v>83001</c:v>
                </c:pt>
                <c:pt idx="136">
                  <c:v>83034</c:v>
                </c:pt>
                <c:pt idx="137">
                  <c:v>83044</c:v>
                </c:pt>
                <c:pt idx="138">
                  <c:v>83078</c:v>
                </c:pt>
                <c:pt idx="139">
                  <c:v>83102</c:v>
                </c:pt>
                <c:pt idx="140">
                  <c:v>83230</c:v>
                </c:pt>
                <c:pt idx="141">
                  <c:v>83282</c:v>
                </c:pt>
                <c:pt idx="142">
                  <c:v>83410</c:v>
                </c:pt>
                <c:pt idx="143">
                  <c:v>83463</c:v>
                </c:pt>
                <c:pt idx="144">
                  <c:v>83494</c:v>
                </c:pt>
                <c:pt idx="145">
                  <c:v>83510</c:v>
                </c:pt>
                <c:pt idx="146">
                  <c:v>83527</c:v>
                </c:pt>
                <c:pt idx="147">
                  <c:v>83550</c:v>
                </c:pt>
                <c:pt idx="148">
                  <c:v>83560</c:v>
                </c:pt>
                <c:pt idx="149">
                  <c:v>83597</c:v>
                </c:pt>
                <c:pt idx="150">
                  <c:v>83624</c:v>
                </c:pt>
                <c:pt idx="151">
                  <c:v>83643</c:v>
                </c:pt>
                <c:pt idx="152">
                  <c:v>83659</c:v>
                </c:pt>
                <c:pt idx="153">
                  <c:v>83691</c:v>
                </c:pt>
                <c:pt idx="154">
                  <c:v>83794</c:v>
                </c:pt>
                <c:pt idx="155">
                  <c:v>83837</c:v>
                </c:pt>
                <c:pt idx="156">
                  <c:v>83872</c:v>
                </c:pt>
                <c:pt idx="157">
                  <c:v>83891</c:v>
                </c:pt>
                <c:pt idx="158">
                  <c:v>83920</c:v>
                </c:pt>
                <c:pt idx="159">
                  <c:v>83929</c:v>
                </c:pt>
                <c:pt idx="160">
                  <c:v>83957</c:v>
                </c:pt>
                <c:pt idx="161">
                  <c:v>84019</c:v>
                </c:pt>
                <c:pt idx="162">
                  <c:v>84042</c:v>
                </c:pt>
                <c:pt idx="163">
                  <c:v>84048</c:v>
                </c:pt>
                <c:pt idx="164">
                  <c:v>84065</c:v>
                </c:pt>
                <c:pt idx="165">
                  <c:v>84034</c:v>
                </c:pt>
                <c:pt idx="166">
                  <c:v>84090</c:v>
                </c:pt>
                <c:pt idx="167">
                  <c:v>84133</c:v>
                </c:pt>
                <c:pt idx="168">
                  <c:v>84147</c:v>
                </c:pt>
                <c:pt idx="169">
                  <c:v>84155</c:v>
                </c:pt>
                <c:pt idx="170">
                  <c:v>84161</c:v>
                </c:pt>
                <c:pt idx="171">
                  <c:v>84186</c:v>
                </c:pt>
                <c:pt idx="172">
                  <c:v>84188</c:v>
                </c:pt>
                <c:pt idx="173">
                  <c:v>84213</c:v>
                </c:pt>
                <c:pt idx="174">
                  <c:v>84224</c:v>
                </c:pt>
                <c:pt idx="175">
                  <c:v>84292</c:v>
                </c:pt>
                <c:pt idx="176">
                  <c:v>84327</c:v>
                </c:pt>
                <c:pt idx="177">
                  <c:v>84343</c:v>
                </c:pt>
                <c:pt idx="178">
                  <c:v>84346</c:v>
                </c:pt>
                <c:pt idx="179">
                  <c:v>84353</c:v>
                </c:pt>
                <c:pt idx="180">
                  <c:v>84369</c:v>
                </c:pt>
                <c:pt idx="181">
                  <c:v>84386</c:v>
                </c:pt>
                <c:pt idx="182">
                  <c:v>84433</c:v>
                </c:pt>
                <c:pt idx="183">
                  <c:v>84466</c:v>
                </c:pt>
                <c:pt idx="184">
                  <c:v>84494</c:v>
                </c:pt>
                <c:pt idx="185">
                  <c:v>84507</c:v>
                </c:pt>
                <c:pt idx="186">
                  <c:v>84522</c:v>
                </c:pt>
                <c:pt idx="187">
                  <c:v>84551</c:v>
                </c:pt>
                <c:pt idx="188">
                  <c:v>84567</c:v>
                </c:pt>
                <c:pt idx="189">
                  <c:v>84813</c:v>
                </c:pt>
                <c:pt idx="190">
                  <c:v>84869</c:v>
                </c:pt>
                <c:pt idx="191">
                  <c:v>84889</c:v>
                </c:pt>
                <c:pt idx="192">
                  <c:v>84904</c:v>
                </c:pt>
                <c:pt idx="193">
                  <c:v>84921</c:v>
                </c:pt>
                <c:pt idx="194">
                  <c:v>84942</c:v>
                </c:pt>
                <c:pt idx="195">
                  <c:v>84950</c:v>
                </c:pt>
                <c:pt idx="196">
                  <c:v>84977</c:v>
                </c:pt>
                <c:pt idx="197">
                  <c:v>85006</c:v>
                </c:pt>
                <c:pt idx="198">
                  <c:v>85030</c:v>
                </c:pt>
                <c:pt idx="199">
                  <c:v>85044</c:v>
                </c:pt>
                <c:pt idx="200">
                  <c:v>85029</c:v>
                </c:pt>
                <c:pt idx="201">
                  <c:v>85029</c:v>
                </c:pt>
                <c:pt idx="202">
                  <c:v>85035</c:v>
                </c:pt>
                <c:pt idx="203">
                  <c:v>85043</c:v>
                </c:pt>
                <c:pt idx="204">
                  <c:v>85039</c:v>
                </c:pt>
                <c:pt idx="205">
                  <c:v>85064</c:v>
                </c:pt>
                <c:pt idx="206">
                  <c:v>85075</c:v>
                </c:pt>
                <c:pt idx="207">
                  <c:v>85071</c:v>
                </c:pt>
                <c:pt idx="208">
                  <c:v>85075</c:v>
                </c:pt>
                <c:pt idx="209">
                  <c:v>85079</c:v>
                </c:pt>
                <c:pt idx="210">
                  <c:v>85147</c:v>
                </c:pt>
                <c:pt idx="211">
                  <c:v>85177</c:v>
                </c:pt>
                <c:pt idx="212">
                  <c:v>85185</c:v>
                </c:pt>
                <c:pt idx="213">
                  <c:v>85191</c:v>
                </c:pt>
                <c:pt idx="214">
                  <c:v>85196</c:v>
                </c:pt>
                <c:pt idx="215">
                  <c:v>85192</c:v>
                </c:pt>
                <c:pt idx="216">
                  <c:v>85198</c:v>
                </c:pt>
                <c:pt idx="217">
                  <c:v>85218</c:v>
                </c:pt>
                <c:pt idx="218">
                  <c:v>85212</c:v>
                </c:pt>
                <c:pt idx="219">
                  <c:v>85209</c:v>
                </c:pt>
                <c:pt idx="220">
                  <c:v>85214</c:v>
                </c:pt>
                <c:pt idx="221">
                  <c:v>85207</c:v>
                </c:pt>
                <c:pt idx="222">
                  <c:v>85218</c:v>
                </c:pt>
                <c:pt idx="223">
                  <c:v>85220</c:v>
                </c:pt>
                <c:pt idx="224">
                  <c:v>85317</c:v>
                </c:pt>
                <c:pt idx="225">
                  <c:v>85349</c:v>
                </c:pt>
                <c:pt idx="226">
                  <c:v>85354</c:v>
                </c:pt>
                <c:pt idx="227">
                  <c:v>85358</c:v>
                </c:pt>
                <c:pt idx="228">
                  <c:v>85363</c:v>
                </c:pt>
                <c:pt idx="229">
                  <c:v>85362</c:v>
                </c:pt>
                <c:pt idx="230">
                  <c:v>85370</c:v>
                </c:pt>
                <c:pt idx="231">
                  <c:v>85372</c:v>
                </c:pt>
                <c:pt idx="232">
                  <c:v>85390</c:v>
                </c:pt>
                <c:pt idx="233">
                  <c:v>85388</c:v>
                </c:pt>
                <c:pt idx="234">
                  <c:v>85393</c:v>
                </c:pt>
                <c:pt idx="235">
                  <c:v>85398</c:v>
                </c:pt>
                <c:pt idx="236">
                  <c:v>85401</c:v>
                </c:pt>
                <c:pt idx="237">
                  <c:v>85402</c:v>
                </c:pt>
                <c:pt idx="238">
                  <c:v>85470</c:v>
                </c:pt>
                <c:pt idx="239">
                  <c:v>85498</c:v>
                </c:pt>
                <c:pt idx="240">
                  <c:v>85521</c:v>
                </c:pt>
                <c:pt idx="241">
                  <c:v>85520</c:v>
                </c:pt>
                <c:pt idx="242">
                  <c:v>85514</c:v>
                </c:pt>
                <c:pt idx="243">
                  <c:v>85507</c:v>
                </c:pt>
                <c:pt idx="244">
                  <c:v>85507</c:v>
                </c:pt>
                <c:pt idx="245">
                  <c:v>85520</c:v>
                </c:pt>
                <c:pt idx="246">
                  <c:v>85525</c:v>
                </c:pt>
                <c:pt idx="247">
                  <c:v>85531</c:v>
                </c:pt>
                <c:pt idx="248">
                  <c:v>85537</c:v>
                </c:pt>
                <c:pt idx="249">
                  <c:v>85540</c:v>
                </c:pt>
                <c:pt idx="250">
                  <c:v>85548</c:v>
                </c:pt>
                <c:pt idx="251">
                  <c:v>85553</c:v>
                </c:pt>
                <c:pt idx="252">
                  <c:v>85597</c:v>
                </c:pt>
                <c:pt idx="253">
                  <c:v>85610</c:v>
                </c:pt>
                <c:pt idx="254">
                  <c:v>85613</c:v>
                </c:pt>
                <c:pt idx="255">
                  <c:v>85627</c:v>
                </c:pt>
                <c:pt idx="256">
                  <c:v>85631</c:v>
                </c:pt>
                <c:pt idx="257">
                  <c:v>85636</c:v>
                </c:pt>
                <c:pt idx="258">
                  <c:v>85647</c:v>
                </c:pt>
                <c:pt idx="259">
                  <c:v>85664</c:v>
                </c:pt>
                <c:pt idx="260">
                  <c:v>85671</c:v>
                </c:pt>
                <c:pt idx="261">
                  <c:v>85674</c:v>
                </c:pt>
                <c:pt idx="262">
                  <c:v>85680</c:v>
                </c:pt>
                <c:pt idx="263">
                  <c:v>85691</c:v>
                </c:pt>
                <c:pt idx="264">
                  <c:v>85692</c:v>
                </c:pt>
                <c:pt idx="265">
                  <c:v>85706</c:v>
                </c:pt>
                <c:pt idx="266">
                  <c:v>85793</c:v>
                </c:pt>
                <c:pt idx="267">
                  <c:v>85827</c:v>
                </c:pt>
                <c:pt idx="268">
                  <c:v>85847</c:v>
                </c:pt>
                <c:pt idx="269">
                  <c:v>85853</c:v>
                </c:pt>
                <c:pt idx="270">
                  <c:v>85851</c:v>
                </c:pt>
                <c:pt idx="271">
                  <c:v>85856</c:v>
                </c:pt>
                <c:pt idx="272">
                  <c:v>85854</c:v>
                </c:pt>
                <c:pt idx="273">
                  <c:v>85859</c:v>
                </c:pt>
                <c:pt idx="274">
                  <c:v>85865</c:v>
                </c:pt>
                <c:pt idx="275">
                  <c:v>85874</c:v>
                </c:pt>
                <c:pt idx="276">
                  <c:v>85887</c:v>
                </c:pt>
                <c:pt idx="277">
                  <c:v>85894</c:v>
                </c:pt>
                <c:pt idx="278">
                  <c:v>85908</c:v>
                </c:pt>
                <c:pt idx="279">
                  <c:v>85920</c:v>
                </c:pt>
                <c:pt idx="280">
                  <c:v>86119</c:v>
                </c:pt>
                <c:pt idx="281">
                  <c:v>86167</c:v>
                </c:pt>
                <c:pt idx="282">
                  <c:v>86178</c:v>
                </c:pt>
                <c:pt idx="283">
                  <c:v>86191</c:v>
                </c:pt>
                <c:pt idx="284">
                  <c:v>86203</c:v>
                </c:pt>
                <c:pt idx="285">
                  <c:v>86220</c:v>
                </c:pt>
                <c:pt idx="286">
                  <c:v>86222</c:v>
                </c:pt>
                <c:pt idx="287">
                  <c:v>86244</c:v>
                </c:pt>
                <c:pt idx="288">
                  <c:v>86258</c:v>
                </c:pt>
                <c:pt idx="289">
                  <c:v>86291</c:v>
                </c:pt>
                <c:pt idx="290">
                  <c:v>86318</c:v>
                </c:pt>
                <c:pt idx="291">
                  <c:v>86329</c:v>
                </c:pt>
                <c:pt idx="292">
                  <c:v>86337</c:v>
                </c:pt>
                <c:pt idx="293">
                  <c:v>86354</c:v>
                </c:pt>
                <c:pt idx="294">
                  <c:v>86428</c:v>
                </c:pt>
                <c:pt idx="295">
                  <c:v>86447</c:v>
                </c:pt>
                <c:pt idx="296">
                  <c:v>86449</c:v>
                </c:pt>
                <c:pt idx="297">
                  <c:v>86454</c:v>
                </c:pt>
                <c:pt idx="298">
                  <c:v>86457</c:v>
                </c:pt>
                <c:pt idx="299">
                  <c:v>86478</c:v>
                </c:pt>
                <c:pt idx="300">
                  <c:v>86503</c:v>
                </c:pt>
                <c:pt idx="301">
                  <c:v>86539</c:v>
                </c:pt>
                <c:pt idx="302">
                  <c:v>86556</c:v>
                </c:pt>
                <c:pt idx="303">
                  <c:v>86590</c:v>
                </c:pt>
                <c:pt idx="304">
                  <c:v>86608</c:v>
                </c:pt>
                <c:pt idx="305">
                  <c:v>86628</c:v>
                </c:pt>
                <c:pt idx="306">
                  <c:v>86647</c:v>
                </c:pt>
                <c:pt idx="307">
                  <c:v>86671</c:v>
                </c:pt>
                <c:pt idx="308">
                  <c:v>86865</c:v>
                </c:pt>
                <c:pt idx="309">
                  <c:v>86960</c:v>
                </c:pt>
                <c:pt idx="310">
                  <c:v>86997</c:v>
                </c:pt>
                <c:pt idx="311">
                  <c:v>87025</c:v>
                </c:pt>
                <c:pt idx="312">
                  <c:v>87050</c:v>
                </c:pt>
                <c:pt idx="313">
                  <c:v>87078</c:v>
                </c:pt>
                <c:pt idx="314">
                  <c:v>87090</c:v>
                </c:pt>
                <c:pt idx="315">
                  <c:v>87122</c:v>
                </c:pt>
                <c:pt idx="316">
                  <c:v>87161</c:v>
                </c:pt>
                <c:pt idx="317">
                  <c:v>87198</c:v>
                </c:pt>
                <c:pt idx="318">
                  <c:v>87246</c:v>
                </c:pt>
                <c:pt idx="319">
                  <c:v>87269</c:v>
                </c:pt>
                <c:pt idx="320">
                  <c:v>87292</c:v>
                </c:pt>
                <c:pt idx="321">
                  <c:v>87313</c:v>
                </c:pt>
                <c:pt idx="322">
                  <c:v>87393</c:v>
                </c:pt>
                <c:pt idx="323">
                  <c:v>87427</c:v>
                </c:pt>
                <c:pt idx="324">
                  <c:v>87478</c:v>
                </c:pt>
                <c:pt idx="325">
                  <c:v>87499</c:v>
                </c:pt>
                <c:pt idx="326">
                  <c:v>87512</c:v>
                </c:pt>
                <c:pt idx="327">
                  <c:v>87530</c:v>
                </c:pt>
                <c:pt idx="328">
                  <c:v>87538</c:v>
                </c:pt>
                <c:pt idx="329">
                  <c:v>87556</c:v>
                </c:pt>
                <c:pt idx="330">
                  <c:v>87569</c:v>
                </c:pt>
                <c:pt idx="331">
                  <c:v>87591</c:v>
                </c:pt>
                <c:pt idx="332">
                  <c:v>87604</c:v>
                </c:pt>
                <c:pt idx="333">
                  <c:v>87612</c:v>
                </c:pt>
                <c:pt idx="334">
                  <c:v>87616</c:v>
                </c:pt>
                <c:pt idx="335">
                  <c:v>87629</c:v>
                </c:pt>
                <c:pt idx="336">
                  <c:v>87654</c:v>
                </c:pt>
                <c:pt idx="337">
                  <c:v>87680</c:v>
                </c:pt>
                <c:pt idx="338">
                  <c:v>87692</c:v>
                </c:pt>
                <c:pt idx="339">
                  <c:v>87712</c:v>
                </c:pt>
                <c:pt idx="340">
                  <c:v>87744</c:v>
                </c:pt>
                <c:pt idx="341">
                  <c:v>87765</c:v>
                </c:pt>
                <c:pt idx="342">
                  <c:v>87832</c:v>
                </c:pt>
                <c:pt idx="343">
                  <c:v>87978</c:v>
                </c:pt>
                <c:pt idx="344">
                  <c:v>88056</c:v>
                </c:pt>
                <c:pt idx="345">
                  <c:v>88106</c:v>
                </c:pt>
                <c:pt idx="346">
                  <c:v>88142</c:v>
                </c:pt>
                <c:pt idx="347">
                  <c:v>88177</c:v>
                </c:pt>
                <c:pt idx="348">
                  <c:v>88220</c:v>
                </c:pt>
                <c:pt idx="349">
                  <c:v>88237</c:v>
                </c:pt>
                <c:pt idx="350">
                  <c:v>88270</c:v>
                </c:pt>
                <c:pt idx="351">
                  <c:v>88298</c:v>
                </c:pt>
                <c:pt idx="352">
                  <c:v>88324</c:v>
                </c:pt>
                <c:pt idx="353">
                  <c:v>88350</c:v>
                </c:pt>
                <c:pt idx="354">
                  <c:v>88364</c:v>
                </c:pt>
                <c:pt idx="355">
                  <c:v>88384</c:v>
                </c:pt>
                <c:pt idx="356">
                  <c:v>88383</c:v>
                </c:pt>
                <c:pt idx="357">
                  <c:v>88405</c:v>
                </c:pt>
                <c:pt idx="358">
                  <c:v>88412</c:v>
                </c:pt>
                <c:pt idx="359">
                  <c:v>88452</c:v>
                </c:pt>
                <c:pt idx="360">
                  <c:v>88470</c:v>
                </c:pt>
                <c:pt idx="361">
                  <c:v>88472</c:v>
                </c:pt>
                <c:pt idx="362">
                  <c:v>88483</c:v>
                </c:pt>
                <c:pt idx="363">
                  <c:v>88493</c:v>
                </c:pt>
                <c:pt idx="364">
                  <c:v>88510</c:v>
                </c:pt>
                <c:pt idx="365">
                  <c:v>88528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CD4-421C-ADD4-2057CEB5AE0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Sheet1!$O$2:$O$367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63667</c:v>
                </c:pt>
                <c:pt idx="98">
                  <c:v>63678</c:v>
                </c:pt>
                <c:pt idx="99">
                  <c:v>63683</c:v>
                </c:pt>
                <c:pt idx="100">
                  <c:v>63684</c:v>
                </c:pt>
                <c:pt idx="101">
                  <c:v>63698</c:v>
                </c:pt>
                <c:pt idx="102">
                  <c:v>63715</c:v>
                </c:pt>
                <c:pt idx="103">
                  <c:v>63751</c:v>
                </c:pt>
                <c:pt idx="104">
                  <c:v>63767</c:v>
                </c:pt>
                <c:pt idx="105">
                  <c:v>63780</c:v>
                </c:pt>
                <c:pt idx="106">
                  <c:v>63787</c:v>
                </c:pt>
                <c:pt idx="107">
                  <c:v>63798</c:v>
                </c:pt>
                <c:pt idx="108">
                  <c:v>63816</c:v>
                </c:pt>
                <c:pt idx="109">
                  <c:v>63856</c:v>
                </c:pt>
                <c:pt idx="110">
                  <c:v>63864</c:v>
                </c:pt>
                <c:pt idx="111">
                  <c:v>63870</c:v>
                </c:pt>
                <c:pt idx="112">
                  <c:v>63874</c:v>
                </c:pt>
                <c:pt idx="113">
                  <c:v>63871</c:v>
                </c:pt>
                <c:pt idx="114">
                  <c:v>63873</c:v>
                </c:pt>
                <c:pt idx="115">
                  <c:v>63884</c:v>
                </c:pt>
                <c:pt idx="116">
                  <c:v>63899</c:v>
                </c:pt>
                <c:pt idx="117">
                  <c:v>63941</c:v>
                </c:pt>
                <c:pt idx="118">
                  <c:v>63979</c:v>
                </c:pt>
                <c:pt idx="119">
                  <c:v>64006</c:v>
                </c:pt>
                <c:pt idx="120">
                  <c:v>64018</c:v>
                </c:pt>
                <c:pt idx="121">
                  <c:v>64030</c:v>
                </c:pt>
                <c:pt idx="122">
                  <c:v>64036</c:v>
                </c:pt>
                <c:pt idx="123">
                  <c:v>64079</c:v>
                </c:pt>
                <c:pt idx="124">
                  <c:v>64096</c:v>
                </c:pt>
                <c:pt idx="125">
                  <c:v>64093</c:v>
                </c:pt>
                <c:pt idx="126">
                  <c:v>64091</c:v>
                </c:pt>
                <c:pt idx="127">
                  <c:v>64097</c:v>
                </c:pt>
                <c:pt idx="128">
                  <c:v>64104</c:v>
                </c:pt>
                <c:pt idx="129">
                  <c:v>64106</c:v>
                </c:pt>
                <c:pt idx="130">
                  <c:v>64125</c:v>
                </c:pt>
                <c:pt idx="131">
                  <c:v>64214</c:v>
                </c:pt>
                <c:pt idx="132">
                  <c:v>64359</c:v>
                </c:pt>
                <c:pt idx="133">
                  <c:v>64384</c:v>
                </c:pt>
                <c:pt idx="134">
                  <c:v>64401</c:v>
                </c:pt>
                <c:pt idx="135">
                  <c:v>64415</c:v>
                </c:pt>
                <c:pt idx="136">
                  <c:v>64415</c:v>
                </c:pt>
                <c:pt idx="137">
                  <c:v>64417</c:v>
                </c:pt>
                <c:pt idx="138">
                  <c:v>64422</c:v>
                </c:pt>
                <c:pt idx="139">
                  <c:v>64423</c:v>
                </c:pt>
                <c:pt idx="140">
                  <c:v>64420</c:v>
                </c:pt>
                <c:pt idx="141">
                  <c:v>64420</c:v>
                </c:pt>
                <c:pt idx="142">
                  <c:v>64418</c:v>
                </c:pt>
                <c:pt idx="143">
                  <c:v>64448</c:v>
                </c:pt>
                <c:pt idx="144">
                  <c:v>64464</c:v>
                </c:pt>
                <c:pt idx="145">
                  <c:v>64472</c:v>
                </c:pt>
                <c:pt idx="146">
                  <c:v>64507</c:v>
                </c:pt>
                <c:pt idx="147">
                  <c:v>64517</c:v>
                </c:pt>
                <c:pt idx="148">
                  <c:v>64529</c:v>
                </c:pt>
                <c:pt idx="149">
                  <c:v>64536</c:v>
                </c:pt>
                <c:pt idx="150">
                  <c:v>64564</c:v>
                </c:pt>
                <c:pt idx="151">
                  <c:v>64612</c:v>
                </c:pt>
                <c:pt idx="152">
                  <c:v>64772</c:v>
                </c:pt>
                <c:pt idx="153">
                  <c:v>65113</c:v>
                </c:pt>
                <c:pt idx="154">
                  <c:v>65196</c:v>
                </c:pt>
                <c:pt idx="155">
                  <c:v>65196</c:v>
                </c:pt>
                <c:pt idx="156">
                  <c:v>65196</c:v>
                </c:pt>
                <c:pt idx="157">
                  <c:v>65201</c:v>
                </c:pt>
                <c:pt idx="158">
                  <c:v>65234</c:v>
                </c:pt>
                <c:pt idx="159">
                  <c:v>65273</c:v>
                </c:pt>
                <c:pt idx="160">
                  <c:v>65328</c:v>
                </c:pt>
                <c:pt idx="161">
                  <c:v>65341</c:v>
                </c:pt>
                <c:pt idx="162">
                  <c:v>65346</c:v>
                </c:pt>
                <c:pt idx="163">
                  <c:v>65366</c:v>
                </c:pt>
                <c:pt idx="164">
                  <c:v>65372</c:v>
                </c:pt>
                <c:pt idx="165">
                  <c:v>65361</c:v>
                </c:pt>
                <c:pt idx="166">
                  <c:v>65402</c:v>
                </c:pt>
                <c:pt idx="167">
                  <c:v>65416</c:v>
                </c:pt>
                <c:pt idx="168">
                  <c:v>65430</c:v>
                </c:pt>
                <c:pt idx="169">
                  <c:v>65433</c:v>
                </c:pt>
                <c:pt idx="170">
                  <c:v>65444</c:v>
                </c:pt>
                <c:pt idx="171">
                  <c:v>65461</c:v>
                </c:pt>
                <c:pt idx="172">
                  <c:v>65492</c:v>
                </c:pt>
                <c:pt idx="173">
                  <c:v>65505</c:v>
                </c:pt>
                <c:pt idx="174">
                  <c:v>65520</c:v>
                </c:pt>
                <c:pt idx="175">
                  <c:v>65538</c:v>
                </c:pt>
                <c:pt idx="176">
                  <c:v>65562</c:v>
                </c:pt>
                <c:pt idx="177">
                  <c:v>65565</c:v>
                </c:pt>
                <c:pt idx="178">
                  <c:v>65616</c:v>
                </c:pt>
                <c:pt idx="179">
                  <c:v>65732</c:v>
                </c:pt>
                <c:pt idx="180">
                  <c:v>65760</c:v>
                </c:pt>
                <c:pt idx="181">
                  <c:v>65769</c:v>
                </c:pt>
                <c:pt idx="182">
                  <c:v>65811</c:v>
                </c:pt>
                <c:pt idx="183">
                  <c:v>65846</c:v>
                </c:pt>
                <c:pt idx="184">
                  <c:v>65863</c:v>
                </c:pt>
                <c:pt idx="185">
                  <c:v>65912</c:v>
                </c:pt>
                <c:pt idx="186">
                  <c:v>65952</c:v>
                </c:pt>
                <c:pt idx="187">
                  <c:v>66007</c:v>
                </c:pt>
                <c:pt idx="188">
                  <c:v>66071</c:v>
                </c:pt>
                <c:pt idx="189">
                  <c:v>66090</c:v>
                </c:pt>
                <c:pt idx="190">
                  <c:v>66087</c:v>
                </c:pt>
                <c:pt idx="191">
                  <c:v>66096</c:v>
                </c:pt>
                <c:pt idx="192">
                  <c:v>66109</c:v>
                </c:pt>
                <c:pt idx="193">
                  <c:v>66123</c:v>
                </c:pt>
                <c:pt idx="194">
                  <c:v>66137</c:v>
                </c:pt>
                <c:pt idx="195">
                  <c:v>66229</c:v>
                </c:pt>
                <c:pt idx="196">
                  <c:v>66256</c:v>
                </c:pt>
                <c:pt idx="197">
                  <c:v>66305</c:v>
                </c:pt>
                <c:pt idx="198">
                  <c:v>66337</c:v>
                </c:pt>
                <c:pt idx="199">
                  <c:v>66347</c:v>
                </c:pt>
                <c:pt idx="200">
                  <c:v>66352</c:v>
                </c:pt>
                <c:pt idx="201">
                  <c:v>66389</c:v>
                </c:pt>
                <c:pt idx="202">
                  <c:v>66411</c:v>
                </c:pt>
                <c:pt idx="203">
                  <c:v>66432</c:v>
                </c:pt>
                <c:pt idx="204">
                  <c:v>66439</c:v>
                </c:pt>
                <c:pt idx="205">
                  <c:v>66441</c:v>
                </c:pt>
                <c:pt idx="206">
                  <c:v>66471</c:v>
                </c:pt>
                <c:pt idx="207">
                  <c:v>66499</c:v>
                </c:pt>
                <c:pt idx="208">
                  <c:v>66523</c:v>
                </c:pt>
                <c:pt idx="209">
                  <c:v>66528</c:v>
                </c:pt>
                <c:pt idx="210">
                  <c:v>66529</c:v>
                </c:pt>
                <c:pt idx="211">
                  <c:v>66533</c:v>
                </c:pt>
                <c:pt idx="212">
                  <c:v>66532</c:v>
                </c:pt>
                <c:pt idx="213">
                  <c:v>66531</c:v>
                </c:pt>
                <c:pt idx="214">
                  <c:v>66531</c:v>
                </c:pt>
                <c:pt idx="215">
                  <c:v>66525</c:v>
                </c:pt>
                <c:pt idx="216">
                  <c:v>66520</c:v>
                </c:pt>
                <c:pt idx="217">
                  <c:v>66543</c:v>
                </c:pt>
                <c:pt idx="218">
                  <c:v>66559</c:v>
                </c:pt>
                <c:pt idx="219">
                  <c:v>66561</c:v>
                </c:pt>
                <c:pt idx="220">
                  <c:v>66559</c:v>
                </c:pt>
                <c:pt idx="221">
                  <c:v>66558</c:v>
                </c:pt>
                <c:pt idx="222">
                  <c:v>66561</c:v>
                </c:pt>
                <c:pt idx="223">
                  <c:v>66566</c:v>
                </c:pt>
                <c:pt idx="224">
                  <c:v>66576</c:v>
                </c:pt>
                <c:pt idx="225">
                  <c:v>66574</c:v>
                </c:pt>
                <c:pt idx="226">
                  <c:v>66577</c:v>
                </c:pt>
                <c:pt idx="227">
                  <c:v>66590</c:v>
                </c:pt>
                <c:pt idx="228">
                  <c:v>66616</c:v>
                </c:pt>
                <c:pt idx="229">
                  <c:v>66752</c:v>
                </c:pt>
                <c:pt idx="230">
                  <c:v>66783</c:v>
                </c:pt>
                <c:pt idx="231">
                  <c:v>66787</c:v>
                </c:pt>
                <c:pt idx="232">
                  <c:v>66796</c:v>
                </c:pt>
                <c:pt idx="233">
                  <c:v>66805</c:v>
                </c:pt>
                <c:pt idx="234">
                  <c:v>66821</c:v>
                </c:pt>
                <c:pt idx="235">
                  <c:v>66841</c:v>
                </c:pt>
                <c:pt idx="236">
                  <c:v>66851</c:v>
                </c:pt>
                <c:pt idx="237">
                  <c:v>66864</c:v>
                </c:pt>
                <c:pt idx="238">
                  <c:v>66870</c:v>
                </c:pt>
                <c:pt idx="239">
                  <c:v>66889</c:v>
                </c:pt>
                <c:pt idx="240">
                  <c:v>66914</c:v>
                </c:pt>
                <c:pt idx="241">
                  <c:v>66941</c:v>
                </c:pt>
                <c:pt idx="242">
                  <c:v>66965</c:v>
                </c:pt>
                <c:pt idx="243">
                  <c:v>66972</c:v>
                </c:pt>
                <c:pt idx="244">
                  <c:v>66993</c:v>
                </c:pt>
                <c:pt idx="245">
                  <c:v>67006</c:v>
                </c:pt>
                <c:pt idx="246">
                  <c:v>67004</c:v>
                </c:pt>
                <c:pt idx="247">
                  <c:v>67009</c:v>
                </c:pt>
                <c:pt idx="248">
                  <c:v>67004</c:v>
                </c:pt>
                <c:pt idx="249">
                  <c:v>67031</c:v>
                </c:pt>
                <c:pt idx="250">
                  <c:v>67037</c:v>
                </c:pt>
                <c:pt idx="251">
                  <c:v>67143</c:v>
                </c:pt>
                <c:pt idx="252">
                  <c:v>67182</c:v>
                </c:pt>
                <c:pt idx="253">
                  <c:v>67192</c:v>
                </c:pt>
                <c:pt idx="254">
                  <c:v>67229</c:v>
                </c:pt>
                <c:pt idx="255">
                  <c:v>67264</c:v>
                </c:pt>
                <c:pt idx="256">
                  <c:v>67293</c:v>
                </c:pt>
                <c:pt idx="257">
                  <c:v>67316</c:v>
                </c:pt>
                <c:pt idx="258">
                  <c:v>67361</c:v>
                </c:pt>
                <c:pt idx="259">
                  <c:v>67407</c:v>
                </c:pt>
                <c:pt idx="260">
                  <c:v>67446</c:v>
                </c:pt>
                <c:pt idx="261">
                  <c:v>67457</c:v>
                </c:pt>
                <c:pt idx="262">
                  <c:v>67595</c:v>
                </c:pt>
                <c:pt idx="263">
                  <c:v>67652</c:v>
                </c:pt>
                <c:pt idx="264">
                  <c:v>67658</c:v>
                </c:pt>
                <c:pt idx="265">
                  <c:v>67667</c:v>
                </c:pt>
                <c:pt idx="266">
                  <c:v>67669</c:v>
                </c:pt>
                <c:pt idx="267">
                  <c:v>67666</c:v>
                </c:pt>
                <c:pt idx="268">
                  <c:v>67661</c:v>
                </c:pt>
                <c:pt idx="269">
                  <c:v>67659</c:v>
                </c:pt>
                <c:pt idx="270">
                  <c:v>67663</c:v>
                </c:pt>
                <c:pt idx="271">
                  <c:v>67662</c:v>
                </c:pt>
                <c:pt idx="272">
                  <c:v>67663</c:v>
                </c:pt>
                <c:pt idx="273">
                  <c:v>67667</c:v>
                </c:pt>
                <c:pt idx="274">
                  <c:v>67664</c:v>
                </c:pt>
                <c:pt idx="275">
                  <c:v>67661</c:v>
                </c:pt>
                <c:pt idx="276">
                  <c:v>67676</c:v>
                </c:pt>
                <c:pt idx="277">
                  <c:v>67681</c:v>
                </c:pt>
                <c:pt idx="278">
                  <c:v>67675</c:v>
                </c:pt>
                <c:pt idx="279">
                  <c:v>67724</c:v>
                </c:pt>
                <c:pt idx="280">
                  <c:v>67729</c:v>
                </c:pt>
                <c:pt idx="281">
                  <c:v>67729</c:v>
                </c:pt>
                <c:pt idx="282">
                  <c:v>67730</c:v>
                </c:pt>
                <c:pt idx="283">
                  <c:v>67773</c:v>
                </c:pt>
                <c:pt idx="284">
                  <c:v>68078</c:v>
                </c:pt>
                <c:pt idx="285">
                  <c:v>68203</c:v>
                </c:pt>
                <c:pt idx="286">
                  <c:v>68232</c:v>
                </c:pt>
                <c:pt idx="287">
                  <c:v>68242</c:v>
                </c:pt>
                <c:pt idx="288">
                  <c:v>68241</c:v>
                </c:pt>
                <c:pt idx="289">
                  <c:v>68246</c:v>
                </c:pt>
                <c:pt idx="290">
                  <c:v>68293</c:v>
                </c:pt>
                <c:pt idx="291">
                  <c:v>68317</c:v>
                </c:pt>
                <c:pt idx="292">
                  <c:v>68330</c:v>
                </c:pt>
                <c:pt idx="293">
                  <c:v>68333</c:v>
                </c:pt>
                <c:pt idx="294">
                  <c:v>68336</c:v>
                </c:pt>
                <c:pt idx="295">
                  <c:v>68331</c:v>
                </c:pt>
                <c:pt idx="296">
                  <c:v>68330</c:v>
                </c:pt>
                <c:pt idx="297">
                  <c:v>68322</c:v>
                </c:pt>
                <c:pt idx="298">
                  <c:v>68328</c:v>
                </c:pt>
                <c:pt idx="299">
                  <c:v>68327</c:v>
                </c:pt>
                <c:pt idx="300">
                  <c:v>68328</c:v>
                </c:pt>
                <c:pt idx="301">
                  <c:v>68333</c:v>
                </c:pt>
                <c:pt idx="302">
                  <c:v>68328</c:v>
                </c:pt>
                <c:pt idx="303">
                  <c:v>68338</c:v>
                </c:pt>
                <c:pt idx="304">
                  <c:v>68394</c:v>
                </c:pt>
                <c:pt idx="305">
                  <c:v>68464</c:v>
                </c:pt>
                <c:pt idx="306">
                  <c:v>68491</c:v>
                </c:pt>
                <c:pt idx="307">
                  <c:v>68498</c:v>
                </c:pt>
                <c:pt idx="308">
                  <c:v>68497</c:v>
                </c:pt>
                <c:pt idx="309">
                  <c:v>68502</c:v>
                </c:pt>
                <c:pt idx="310">
                  <c:v>68510</c:v>
                </c:pt>
                <c:pt idx="311">
                  <c:v>68535</c:v>
                </c:pt>
                <c:pt idx="312">
                  <c:v>68561</c:v>
                </c:pt>
                <c:pt idx="313">
                  <c:v>68580</c:v>
                </c:pt>
                <c:pt idx="314">
                  <c:v>68592</c:v>
                </c:pt>
                <c:pt idx="315">
                  <c:v>68593</c:v>
                </c:pt>
                <c:pt idx="316">
                  <c:v>68600</c:v>
                </c:pt>
                <c:pt idx="317">
                  <c:v>68709</c:v>
                </c:pt>
                <c:pt idx="318">
                  <c:v>68753</c:v>
                </c:pt>
                <c:pt idx="319">
                  <c:v>68767</c:v>
                </c:pt>
                <c:pt idx="320">
                  <c:v>68807</c:v>
                </c:pt>
                <c:pt idx="321">
                  <c:v>68870</c:v>
                </c:pt>
                <c:pt idx="322">
                  <c:v>68904</c:v>
                </c:pt>
                <c:pt idx="323">
                  <c:v>68912</c:v>
                </c:pt>
                <c:pt idx="324">
                  <c:v>68929</c:v>
                </c:pt>
                <c:pt idx="325">
                  <c:v>68966</c:v>
                </c:pt>
                <c:pt idx="326">
                  <c:v>68977</c:v>
                </c:pt>
                <c:pt idx="327">
                  <c:v>68990</c:v>
                </c:pt>
                <c:pt idx="328">
                  <c:v>68995</c:v>
                </c:pt>
                <c:pt idx="329">
                  <c:v>68999</c:v>
                </c:pt>
                <c:pt idx="330">
                  <c:v>68999</c:v>
                </c:pt>
                <c:pt idx="331">
                  <c:v>69006</c:v>
                </c:pt>
                <c:pt idx="332">
                  <c:v>69008</c:v>
                </c:pt>
                <c:pt idx="333">
                  <c:v>69027</c:v>
                </c:pt>
                <c:pt idx="334">
                  <c:v>69044</c:v>
                </c:pt>
                <c:pt idx="335">
                  <c:v>69071</c:v>
                </c:pt>
                <c:pt idx="336">
                  <c:v>69074</c:v>
                </c:pt>
                <c:pt idx="337">
                  <c:v>69074</c:v>
                </c:pt>
                <c:pt idx="338">
                  <c:v>69075</c:v>
                </c:pt>
                <c:pt idx="339">
                  <c:v>69067</c:v>
                </c:pt>
                <c:pt idx="340">
                  <c:v>69067</c:v>
                </c:pt>
                <c:pt idx="341">
                  <c:v>69075</c:v>
                </c:pt>
                <c:pt idx="342">
                  <c:v>69074</c:v>
                </c:pt>
                <c:pt idx="343">
                  <c:v>69072</c:v>
                </c:pt>
                <c:pt idx="344">
                  <c:v>69076</c:v>
                </c:pt>
                <c:pt idx="345">
                  <c:v>69073</c:v>
                </c:pt>
                <c:pt idx="346">
                  <c:v>69076</c:v>
                </c:pt>
                <c:pt idx="347">
                  <c:v>69074</c:v>
                </c:pt>
                <c:pt idx="348">
                  <c:v>69079</c:v>
                </c:pt>
                <c:pt idx="349">
                  <c:v>69089</c:v>
                </c:pt>
                <c:pt idx="350">
                  <c:v>69091</c:v>
                </c:pt>
                <c:pt idx="351">
                  <c:v>69089</c:v>
                </c:pt>
                <c:pt idx="352">
                  <c:v>69087</c:v>
                </c:pt>
                <c:pt idx="353">
                  <c:v>69081</c:v>
                </c:pt>
                <c:pt idx="354">
                  <c:v>69076</c:v>
                </c:pt>
                <c:pt idx="355">
                  <c:v>69075</c:v>
                </c:pt>
                <c:pt idx="356">
                  <c:v>69080</c:v>
                </c:pt>
                <c:pt idx="357">
                  <c:v>69084</c:v>
                </c:pt>
                <c:pt idx="358">
                  <c:v>69104</c:v>
                </c:pt>
                <c:pt idx="359">
                  <c:v>69107</c:v>
                </c:pt>
                <c:pt idx="360">
                  <c:v>69110</c:v>
                </c:pt>
                <c:pt idx="361">
                  <c:v>69108</c:v>
                </c:pt>
                <c:pt idx="362">
                  <c:v>69115</c:v>
                </c:pt>
                <c:pt idx="363">
                  <c:v>69116</c:v>
                </c:pt>
                <c:pt idx="364">
                  <c:v>69117</c:v>
                </c:pt>
                <c:pt idx="365">
                  <c:v>69113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CD4-421C-ADD4-2057CEB5AE0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Sheet1!$P$2:$P$367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695</c:v>
                </c:pt>
                <c:pt idx="98">
                  <c:v>699</c:v>
                </c:pt>
                <c:pt idx="99">
                  <c:v>699</c:v>
                </c:pt>
                <c:pt idx="100">
                  <c:v>700</c:v>
                </c:pt>
                <c:pt idx="101">
                  <c:v>706</c:v>
                </c:pt>
                <c:pt idx="102">
                  <c:v>706</c:v>
                </c:pt>
                <c:pt idx="103">
                  <c:v>706</c:v>
                </c:pt>
                <c:pt idx="104">
                  <c:v>707</c:v>
                </c:pt>
                <c:pt idx="105">
                  <c:v>707</c:v>
                </c:pt>
                <c:pt idx="106">
                  <c:v>708</c:v>
                </c:pt>
                <c:pt idx="107">
                  <c:v>709</c:v>
                </c:pt>
                <c:pt idx="108">
                  <c:v>710</c:v>
                </c:pt>
                <c:pt idx="109">
                  <c:v>710</c:v>
                </c:pt>
                <c:pt idx="110">
                  <c:v>711</c:v>
                </c:pt>
                <c:pt idx="111">
                  <c:v>710</c:v>
                </c:pt>
                <c:pt idx="112">
                  <c:v>709</c:v>
                </c:pt>
                <c:pt idx="113">
                  <c:v>709</c:v>
                </c:pt>
                <c:pt idx="114">
                  <c:v>710</c:v>
                </c:pt>
                <c:pt idx="115">
                  <c:v>712</c:v>
                </c:pt>
                <c:pt idx="116">
                  <c:v>712</c:v>
                </c:pt>
                <c:pt idx="117">
                  <c:v>713</c:v>
                </c:pt>
                <c:pt idx="118">
                  <c:v>713</c:v>
                </c:pt>
                <c:pt idx="119">
                  <c:v>713</c:v>
                </c:pt>
                <c:pt idx="120">
                  <c:v>713</c:v>
                </c:pt>
                <c:pt idx="121">
                  <c:v>714</c:v>
                </c:pt>
                <c:pt idx="122">
                  <c:v>715</c:v>
                </c:pt>
                <c:pt idx="123">
                  <c:v>715</c:v>
                </c:pt>
                <c:pt idx="124">
                  <c:v>720</c:v>
                </c:pt>
                <c:pt idx="125">
                  <c:v>720</c:v>
                </c:pt>
                <c:pt idx="126">
                  <c:v>723</c:v>
                </c:pt>
                <c:pt idx="127">
                  <c:v>724</c:v>
                </c:pt>
                <c:pt idx="128">
                  <c:v>725</c:v>
                </c:pt>
                <c:pt idx="129">
                  <c:v>727</c:v>
                </c:pt>
                <c:pt idx="130">
                  <c:v>728</c:v>
                </c:pt>
                <c:pt idx="131">
                  <c:v>728</c:v>
                </c:pt>
                <c:pt idx="132">
                  <c:v>728</c:v>
                </c:pt>
                <c:pt idx="133">
                  <c:v>728</c:v>
                </c:pt>
                <c:pt idx="134">
                  <c:v>728</c:v>
                </c:pt>
                <c:pt idx="135">
                  <c:v>728</c:v>
                </c:pt>
                <c:pt idx="136">
                  <c:v>730</c:v>
                </c:pt>
                <c:pt idx="137">
                  <c:v>730</c:v>
                </c:pt>
                <c:pt idx="138">
                  <c:v>730</c:v>
                </c:pt>
                <c:pt idx="139">
                  <c:v>730</c:v>
                </c:pt>
                <c:pt idx="140">
                  <c:v>730</c:v>
                </c:pt>
                <c:pt idx="141">
                  <c:v>733</c:v>
                </c:pt>
                <c:pt idx="142">
                  <c:v>732</c:v>
                </c:pt>
                <c:pt idx="143">
                  <c:v>733</c:v>
                </c:pt>
                <c:pt idx="144">
                  <c:v>734</c:v>
                </c:pt>
                <c:pt idx="145">
                  <c:v>735</c:v>
                </c:pt>
                <c:pt idx="146">
                  <c:v>736</c:v>
                </c:pt>
                <c:pt idx="147">
                  <c:v>737</c:v>
                </c:pt>
                <c:pt idx="148">
                  <c:v>736</c:v>
                </c:pt>
                <c:pt idx="149">
                  <c:v>736</c:v>
                </c:pt>
                <c:pt idx="150">
                  <c:v>738</c:v>
                </c:pt>
                <c:pt idx="151">
                  <c:v>739</c:v>
                </c:pt>
                <c:pt idx="152">
                  <c:v>740</c:v>
                </c:pt>
                <c:pt idx="153">
                  <c:v>739</c:v>
                </c:pt>
                <c:pt idx="154">
                  <c:v>739</c:v>
                </c:pt>
                <c:pt idx="155">
                  <c:v>740</c:v>
                </c:pt>
                <c:pt idx="156">
                  <c:v>740</c:v>
                </c:pt>
                <c:pt idx="157">
                  <c:v>740</c:v>
                </c:pt>
                <c:pt idx="158">
                  <c:v>740</c:v>
                </c:pt>
                <c:pt idx="159">
                  <c:v>740</c:v>
                </c:pt>
                <c:pt idx="160">
                  <c:v>740</c:v>
                </c:pt>
                <c:pt idx="161">
                  <c:v>742</c:v>
                </c:pt>
                <c:pt idx="162">
                  <c:v>744</c:v>
                </c:pt>
                <c:pt idx="163">
                  <c:v>744</c:v>
                </c:pt>
                <c:pt idx="164">
                  <c:v>744</c:v>
                </c:pt>
                <c:pt idx="165">
                  <c:v>744</c:v>
                </c:pt>
                <c:pt idx="166">
                  <c:v>744</c:v>
                </c:pt>
                <c:pt idx="167">
                  <c:v>744</c:v>
                </c:pt>
                <c:pt idx="168">
                  <c:v>743</c:v>
                </c:pt>
                <c:pt idx="169">
                  <c:v>744</c:v>
                </c:pt>
                <c:pt idx="170">
                  <c:v>744</c:v>
                </c:pt>
                <c:pt idx="171">
                  <c:v>745</c:v>
                </c:pt>
                <c:pt idx="172">
                  <c:v>745</c:v>
                </c:pt>
                <c:pt idx="173">
                  <c:v>744</c:v>
                </c:pt>
                <c:pt idx="174">
                  <c:v>744</c:v>
                </c:pt>
                <c:pt idx="175">
                  <c:v>743</c:v>
                </c:pt>
                <c:pt idx="176">
                  <c:v>744</c:v>
                </c:pt>
                <c:pt idx="177">
                  <c:v>744</c:v>
                </c:pt>
                <c:pt idx="178">
                  <c:v>745</c:v>
                </c:pt>
                <c:pt idx="179">
                  <c:v>745</c:v>
                </c:pt>
                <c:pt idx="180">
                  <c:v>746</c:v>
                </c:pt>
                <c:pt idx="181">
                  <c:v>747</c:v>
                </c:pt>
                <c:pt idx="182">
                  <c:v>748</c:v>
                </c:pt>
                <c:pt idx="183">
                  <c:v>747</c:v>
                </c:pt>
                <c:pt idx="184">
                  <c:v>748</c:v>
                </c:pt>
                <c:pt idx="185">
                  <c:v>749</c:v>
                </c:pt>
                <c:pt idx="186">
                  <c:v>749</c:v>
                </c:pt>
                <c:pt idx="187">
                  <c:v>750</c:v>
                </c:pt>
                <c:pt idx="188">
                  <c:v>751</c:v>
                </c:pt>
                <c:pt idx="189">
                  <c:v>751</c:v>
                </c:pt>
                <c:pt idx="190">
                  <c:v>751</c:v>
                </c:pt>
                <c:pt idx="191">
                  <c:v>751</c:v>
                </c:pt>
                <c:pt idx="192">
                  <c:v>751</c:v>
                </c:pt>
                <c:pt idx="193">
                  <c:v>751</c:v>
                </c:pt>
                <c:pt idx="194">
                  <c:v>751</c:v>
                </c:pt>
                <c:pt idx="195">
                  <c:v>751</c:v>
                </c:pt>
                <c:pt idx="196">
                  <c:v>750</c:v>
                </c:pt>
                <c:pt idx="197">
                  <c:v>750</c:v>
                </c:pt>
                <c:pt idx="198">
                  <c:v>750</c:v>
                </c:pt>
                <c:pt idx="199">
                  <c:v>750</c:v>
                </c:pt>
                <c:pt idx="200">
                  <c:v>751</c:v>
                </c:pt>
                <c:pt idx="201">
                  <c:v>754</c:v>
                </c:pt>
                <c:pt idx="202">
                  <c:v>780</c:v>
                </c:pt>
                <c:pt idx="203">
                  <c:v>784</c:v>
                </c:pt>
                <c:pt idx="204">
                  <c:v>784</c:v>
                </c:pt>
                <c:pt idx="205">
                  <c:v>783</c:v>
                </c:pt>
                <c:pt idx="206">
                  <c:v>783</c:v>
                </c:pt>
                <c:pt idx="207">
                  <c:v>783</c:v>
                </c:pt>
                <c:pt idx="208">
                  <c:v>785</c:v>
                </c:pt>
                <c:pt idx="209">
                  <c:v>785</c:v>
                </c:pt>
                <c:pt idx="210">
                  <c:v>785</c:v>
                </c:pt>
                <c:pt idx="211">
                  <c:v>785</c:v>
                </c:pt>
                <c:pt idx="212">
                  <c:v>785</c:v>
                </c:pt>
                <c:pt idx="213">
                  <c:v>785</c:v>
                </c:pt>
                <c:pt idx="214">
                  <c:v>786</c:v>
                </c:pt>
                <c:pt idx="215">
                  <c:v>787</c:v>
                </c:pt>
                <c:pt idx="216">
                  <c:v>788</c:v>
                </c:pt>
                <c:pt idx="217">
                  <c:v>790</c:v>
                </c:pt>
                <c:pt idx="218">
                  <c:v>791</c:v>
                </c:pt>
                <c:pt idx="219">
                  <c:v>791</c:v>
                </c:pt>
                <c:pt idx="220">
                  <c:v>792</c:v>
                </c:pt>
                <c:pt idx="221">
                  <c:v>792</c:v>
                </c:pt>
                <c:pt idx="222">
                  <c:v>791</c:v>
                </c:pt>
                <c:pt idx="223">
                  <c:v>791</c:v>
                </c:pt>
                <c:pt idx="224">
                  <c:v>794</c:v>
                </c:pt>
                <c:pt idx="225">
                  <c:v>796</c:v>
                </c:pt>
                <c:pt idx="226">
                  <c:v>797</c:v>
                </c:pt>
                <c:pt idx="227">
                  <c:v>797</c:v>
                </c:pt>
                <c:pt idx="228">
                  <c:v>800</c:v>
                </c:pt>
                <c:pt idx="229">
                  <c:v>800</c:v>
                </c:pt>
                <c:pt idx="230">
                  <c:v>800</c:v>
                </c:pt>
                <c:pt idx="231">
                  <c:v>800</c:v>
                </c:pt>
                <c:pt idx="232">
                  <c:v>800</c:v>
                </c:pt>
                <c:pt idx="233">
                  <c:v>800</c:v>
                </c:pt>
                <c:pt idx="234">
                  <c:v>800</c:v>
                </c:pt>
                <c:pt idx="235">
                  <c:v>801</c:v>
                </c:pt>
                <c:pt idx="236">
                  <c:v>801</c:v>
                </c:pt>
                <c:pt idx="237">
                  <c:v>801</c:v>
                </c:pt>
                <c:pt idx="238">
                  <c:v>802</c:v>
                </c:pt>
                <c:pt idx="239">
                  <c:v>802</c:v>
                </c:pt>
                <c:pt idx="240">
                  <c:v>802</c:v>
                </c:pt>
                <c:pt idx="241">
                  <c:v>802</c:v>
                </c:pt>
                <c:pt idx="242">
                  <c:v>804</c:v>
                </c:pt>
                <c:pt idx="243">
                  <c:v>807</c:v>
                </c:pt>
                <c:pt idx="244">
                  <c:v>808</c:v>
                </c:pt>
                <c:pt idx="245">
                  <c:v>808</c:v>
                </c:pt>
                <c:pt idx="246">
                  <c:v>809</c:v>
                </c:pt>
                <c:pt idx="247">
                  <c:v>810</c:v>
                </c:pt>
                <c:pt idx="248">
                  <c:v>810</c:v>
                </c:pt>
                <c:pt idx="249">
                  <c:v>810</c:v>
                </c:pt>
                <c:pt idx="250">
                  <c:v>810</c:v>
                </c:pt>
                <c:pt idx="251">
                  <c:v>810</c:v>
                </c:pt>
                <c:pt idx="252">
                  <c:v>810</c:v>
                </c:pt>
                <c:pt idx="253">
                  <c:v>809</c:v>
                </c:pt>
                <c:pt idx="254">
                  <c:v>809</c:v>
                </c:pt>
                <c:pt idx="255">
                  <c:v>810</c:v>
                </c:pt>
                <c:pt idx="256">
                  <c:v>810</c:v>
                </c:pt>
                <c:pt idx="257">
                  <c:v>810</c:v>
                </c:pt>
                <c:pt idx="258">
                  <c:v>810</c:v>
                </c:pt>
                <c:pt idx="259">
                  <c:v>809</c:v>
                </c:pt>
                <c:pt idx="260">
                  <c:v>809</c:v>
                </c:pt>
                <c:pt idx="261">
                  <c:v>810</c:v>
                </c:pt>
                <c:pt idx="262">
                  <c:v>810</c:v>
                </c:pt>
                <c:pt idx="263">
                  <c:v>811</c:v>
                </c:pt>
                <c:pt idx="264">
                  <c:v>813</c:v>
                </c:pt>
                <c:pt idx="265">
                  <c:v>813</c:v>
                </c:pt>
                <c:pt idx="266">
                  <c:v>813</c:v>
                </c:pt>
                <c:pt idx="267">
                  <c:v>813</c:v>
                </c:pt>
                <c:pt idx="268">
                  <c:v>813</c:v>
                </c:pt>
                <c:pt idx="269">
                  <c:v>813</c:v>
                </c:pt>
                <c:pt idx="270">
                  <c:v>813</c:v>
                </c:pt>
                <c:pt idx="271">
                  <c:v>813</c:v>
                </c:pt>
                <c:pt idx="272">
                  <c:v>813</c:v>
                </c:pt>
                <c:pt idx="273">
                  <c:v>813</c:v>
                </c:pt>
                <c:pt idx="274">
                  <c:v>814</c:v>
                </c:pt>
                <c:pt idx="275">
                  <c:v>814</c:v>
                </c:pt>
                <c:pt idx="276">
                  <c:v>813</c:v>
                </c:pt>
                <c:pt idx="277">
                  <c:v>814</c:v>
                </c:pt>
                <c:pt idx="278">
                  <c:v>814</c:v>
                </c:pt>
                <c:pt idx="279">
                  <c:v>814</c:v>
                </c:pt>
                <c:pt idx="280">
                  <c:v>815</c:v>
                </c:pt>
                <c:pt idx="281">
                  <c:v>815</c:v>
                </c:pt>
                <c:pt idx="282">
                  <c:v>816</c:v>
                </c:pt>
                <c:pt idx="283">
                  <c:v>819</c:v>
                </c:pt>
                <c:pt idx="284">
                  <c:v>819</c:v>
                </c:pt>
                <c:pt idx="285">
                  <c:v>819</c:v>
                </c:pt>
                <c:pt idx="286">
                  <c:v>819</c:v>
                </c:pt>
                <c:pt idx="287">
                  <c:v>820</c:v>
                </c:pt>
                <c:pt idx="288">
                  <c:v>821</c:v>
                </c:pt>
                <c:pt idx="289">
                  <c:v>821</c:v>
                </c:pt>
                <c:pt idx="290">
                  <c:v>822</c:v>
                </c:pt>
                <c:pt idx="291">
                  <c:v>823</c:v>
                </c:pt>
                <c:pt idx="292">
                  <c:v>824</c:v>
                </c:pt>
                <c:pt idx="293">
                  <c:v>824</c:v>
                </c:pt>
                <c:pt idx="294">
                  <c:v>824</c:v>
                </c:pt>
                <c:pt idx="295">
                  <c:v>823</c:v>
                </c:pt>
                <c:pt idx="296">
                  <c:v>824</c:v>
                </c:pt>
                <c:pt idx="297">
                  <c:v>826</c:v>
                </c:pt>
                <c:pt idx="298">
                  <c:v>826</c:v>
                </c:pt>
                <c:pt idx="299">
                  <c:v>827</c:v>
                </c:pt>
                <c:pt idx="300">
                  <c:v>827</c:v>
                </c:pt>
                <c:pt idx="301">
                  <c:v>828</c:v>
                </c:pt>
                <c:pt idx="302">
                  <c:v>829</c:v>
                </c:pt>
                <c:pt idx="303">
                  <c:v>830</c:v>
                </c:pt>
                <c:pt idx="304">
                  <c:v>832</c:v>
                </c:pt>
                <c:pt idx="305">
                  <c:v>832</c:v>
                </c:pt>
                <c:pt idx="306">
                  <c:v>832</c:v>
                </c:pt>
                <c:pt idx="307">
                  <c:v>832</c:v>
                </c:pt>
                <c:pt idx="308">
                  <c:v>833</c:v>
                </c:pt>
                <c:pt idx="309">
                  <c:v>834</c:v>
                </c:pt>
                <c:pt idx="310">
                  <c:v>834</c:v>
                </c:pt>
                <c:pt idx="311">
                  <c:v>834</c:v>
                </c:pt>
                <c:pt idx="312">
                  <c:v>834</c:v>
                </c:pt>
                <c:pt idx="313">
                  <c:v>834</c:v>
                </c:pt>
                <c:pt idx="314">
                  <c:v>834</c:v>
                </c:pt>
                <c:pt idx="315">
                  <c:v>834</c:v>
                </c:pt>
                <c:pt idx="316">
                  <c:v>834</c:v>
                </c:pt>
                <c:pt idx="317">
                  <c:v>834</c:v>
                </c:pt>
                <c:pt idx="318">
                  <c:v>834</c:v>
                </c:pt>
                <c:pt idx="319">
                  <c:v>834</c:v>
                </c:pt>
                <c:pt idx="320">
                  <c:v>834</c:v>
                </c:pt>
                <c:pt idx="321">
                  <c:v>834</c:v>
                </c:pt>
                <c:pt idx="322">
                  <c:v>836</c:v>
                </c:pt>
                <c:pt idx="323">
                  <c:v>836</c:v>
                </c:pt>
                <c:pt idx="324">
                  <c:v>836</c:v>
                </c:pt>
                <c:pt idx="325">
                  <c:v>837</c:v>
                </c:pt>
                <c:pt idx="326">
                  <c:v>838</c:v>
                </c:pt>
                <c:pt idx="327">
                  <c:v>838</c:v>
                </c:pt>
                <c:pt idx="328">
                  <c:v>837</c:v>
                </c:pt>
                <c:pt idx="329">
                  <c:v>836</c:v>
                </c:pt>
                <c:pt idx="330">
                  <c:v>835</c:v>
                </c:pt>
                <c:pt idx="331">
                  <c:v>834</c:v>
                </c:pt>
                <c:pt idx="332">
                  <c:v>834</c:v>
                </c:pt>
                <c:pt idx="333">
                  <c:v>834</c:v>
                </c:pt>
                <c:pt idx="334">
                  <c:v>834</c:v>
                </c:pt>
                <c:pt idx="335">
                  <c:v>834</c:v>
                </c:pt>
                <c:pt idx="336">
                  <c:v>834</c:v>
                </c:pt>
                <c:pt idx="337">
                  <c:v>835</c:v>
                </c:pt>
                <c:pt idx="338">
                  <c:v>835</c:v>
                </c:pt>
                <c:pt idx="339">
                  <c:v>840</c:v>
                </c:pt>
                <c:pt idx="340">
                  <c:v>842</c:v>
                </c:pt>
                <c:pt idx="341">
                  <c:v>843</c:v>
                </c:pt>
                <c:pt idx="342">
                  <c:v>844</c:v>
                </c:pt>
                <c:pt idx="343">
                  <c:v>843</c:v>
                </c:pt>
                <c:pt idx="344">
                  <c:v>844</c:v>
                </c:pt>
                <c:pt idx="345">
                  <c:v>844</c:v>
                </c:pt>
                <c:pt idx="346">
                  <c:v>845</c:v>
                </c:pt>
                <c:pt idx="347">
                  <c:v>845</c:v>
                </c:pt>
                <c:pt idx="348">
                  <c:v>845</c:v>
                </c:pt>
                <c:pt idx="349">
                  <c:v>845</c:v>
                </c:pt>
                <c:pt idx="350">
                  <c:v>845</c:v>
                </c:pt>
                <c:pt idx="351">
                  <c:v>846</c:v>
                </c:pt>
                <c:pt idx="352">
                  <c:v>848</c:v>
                </c:pt>
                <c:pt idx="353">
                  <c:v>850</c:v>
                </c:pt>
                <c:pt idx="354">
                  <c:v>850</c:v>
                </c:pt>
                <c:pt idx="355">
                  <c:v>860</c:v>
                </c:pt>
                <c:pt idx="356">
                  <c:v>863</c:v>
                </c:pt>
                <c:pt idx="357">
                  <c:v>864</c:v>
                </c:pt>
                <c:pt idx="358">
                  <c:v>865</c:v>
                </c:pt>
                <c:pt idx="359">
                  <c:v>866</c:v>
                </c:pt>
                <c:pt idx="360">
                  <c:v>867</c:v>
                </c:pt>
                <c:pt idx="361">
                  <c:v>866</c:v>
                </c:pt>
                <c:pt idx="362">
                  <c:v>866</c:v>
                </c:pt>
                <c:pt idx="363">
                  <c:v>866</c:v>
                </c:pt>
                <c:pt idx="364">
                  <c:v>866</c:v>
                </c:pt>
                <c:pt idx="365">
                  <c:v>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CD4-421C-ADD4-2057CEB5AE0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Sheet1!$Q$2:$Q$367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5929</c:v>
                </c:pt>
                <c:pt idx="98">
                  <c:v>5938</c:v>
                </c:pt>
                <c:pt idx="99">
                  <c:v>5945</c:v>
                </c:pt>
                <c:pt idx="100">
                  <c:v>5969</c:v>
                </c:pt>
                <c:pt idx="101">
                  <c:v>5980</c:v>
                </c:pt>
                <c:pt idx="102">
                  <c:v>5985</c:v>
                </c:pt>
                <c:pt idx="103">
                  <c:v>5991</c:v>
                </c:pt>
                <c:pt idx="104">
                  <c:v>6002</c:v>
                </c:pt>
                <c:pt idx="105">
                  <c:v>6007</c:v>
                </c:pt>
                <c:pt idx="106">
                  <c:v>6014</c:v>
                </c:pt>
                <c:pt idx="107">
                  <c:v>6028</c:v>
                </c:pt>
                <c:pt idx="108">
                  <c:v>6028</c:v>
                </c:pt>
                <c:pt idx="109">
                  <c:v>6038</c:v>
                </c:pt>
                <c:pt idx="110">
                  <c:v>6044</c:v>
                </c:pt>
                <c:pt idx="111">
                  <c:v>6056</c:v>
                </c:pt>
                <c:pt idx="112">
                  <c:v>6065</c:v>
                </c:pt>
                <c:pt idx="113">
                  <c:v>6070</c:v>
                </c:pt>
                <c:pt idx="114">
                  <c:v>6089</c:v>
                </c:pt>
                <c:pt idx="115">
                  <c:v>6094</c:v>
                </c:pt>
                <c:pt idx="116">
                  <c:v>6100</c:v>
                </c:pt>
                <c:pt idx="117">
                  <c:v>6110</c:v>
                </c:pt>
                <c:pt idx="118">
                  <c:v>6132</c:v>
                </c:pt>
                <c:pt idx="119">
                  <c:v>6136</c:v>
                </c:pt>
                <c:pt idx="120">
                  <c:v>6145</c:v>
                </c:pt>
                <c:pt idx="121">
                  <c:v>6164</c:v>
                </c:pt>
                <c:pt idx="122">
                  <c:v>6203</c:v>
                </c:pt>
                <c:pt idx="123">
                  <c:v>6208</c:v>
                </c:pt>
                <c:pt idx="124">
                  <c:v>6213</c:v>
                </c:pt>
                <c:pt idx="125">
                  <c:v>6220</c:v>
                </c:pt>
                <c:pt idx="126">
                  <c:v>6222</c:v>
                </c:pt>
                <c:pt idx="127">
                  <c:v>6227</c:v>
                </c:pt>
                <c:pt idx="128">
                  <c:v>6253</c:v>
                </c:pt>
                <c:pt idx="129">
                  <c:v>6262</c:v>
                </c:pt>
                <c:pt idx="130">
                  <c:v>6261</c:v>
                </c:pt>
                <c:pt idx="131">
                  <c:v>6271</c:v>
                </c:pt>
                <c:pt idx="132">
                  <c:v>6285</c:v>
                </c:pt>
                <c:pt idx="133">
                  <c:v>6294</c:v>
                </c:pt>
                <c:pt idx="134">
                  <c:v>6301</c:v>
                </c:pt>
                <c:pt idx="135">
                  <c:v>6311</c:v>
                </c:pt>
                <c:pt idx="136">
                  <c:v>6324</c:v>
                </c:pt>
                <c:pt idx="137">
                  <c:v>6330</c:v>
                </c:pt>
                <c:pt idx="138">
                  <c:v>6330</c:v>
                </c:pt>
                <c:pt idx="139">
                  <c:v>6347</c:v>
                </c:pt>
                <c:pt idx="140">
                  <c:v>6366</c:v>
                </c:pt>
                <c:pt idx="141">
                  <c:v>6379</c:v>
                </c:pt>
                <c:pt idx="142">
                  <c:v>6389</c:v>
                </c:pt>
                <c:pt idx="143">
                  <c:v>6393</c:v>
                </c:pt>
                <c:pt idx="144">
                  <c:v>6400</c:v>
                </c:pt>
                <c:pt idx="145">
                  <c:v>6414</c:v>
                </c:pt>
                <c:pt idx="146">
                  <c:v>6424</c:v>
                </c:pt>
                <c:pt idx="147">
                  <c:v>6433</c:v>
                </c:pt>
                <c:pt idx="148">
                  <c:v>6444</c:v>
                </c:pt>
                <c:pt idx="149">
                  <c:v>6454</c:v>
                </c:pt>
                <c:pt idx="150">
                  <c:v>6464</c:v>
                </c:pt>
                <c:pt idx="151">
                  <c:v>6469</c:v>
                </c:pt>
                <c:pt idx="152">
                  <c:v>6473</c:v>
                </c:pt>
                <c:pt idx="153">
                  <c:v>6476</c:v>
                </c:pt>
                <c:pt idx="154">
                  <c:v>6479</c:v>
                </c:pt>
                <c:pt idx="155">
                  <c:v>6479</c:v>
                </c:pt>
                <c:pt idx="156">
                  <c:v>6494</c:v>
                </c:pt>
                <c:pt idx="157">
                  <c:v>6500</c:v>
                </c:pt>
                <c:pt idx="158">
                  <c:v>6505</c:v>
                </c:pt>
                <c:pt idx="159">
                  <c:v>6509</c:v>
                </c:pt>
                <c:pt idx="160">
                  <c:v>6517</c:v>
                </c:pt>
                <c:pt idx="161">
                  <c:v>6523</c:v>
                </c:pt>
                <c:pt idx="162">
                  <c:v>6524</c:v>
                </c:pt>
                <c:pt idx="163">
                  <c:v>6529</c:v>
                </c:pt>
                <c:pt idx="164">
                  <c:v>6531</c:v>
                </c:pt>
                <c:pt idx="165">
                  <c:v>6528</c:v>
                </c:pt>
                <c:pt idx="166">
                  <c:v>6538</c:v>
                </c:pt>
                <c:pt idx="167">
                  <c:v>6543</c:v>
                </c:pt>
                <c:pt idx="168">
                  <c:v>6543</c:v>
                </c:pt>
                <c:pt idx="169">
                  <c:v>6545</c:v>
                </c:pt>
                <c:pt idx="170">
                  <c:v>6573</c:v>
                </c:pt>
                <c:pt idx="171">
                  <c:v>6578</c:v>
                </c:pt>
                <c:pt idx="172">
                  <c:v>6595</c:v>
                </c:pt>
                <c:pt idx="173">
                  <c:v>6601</c:v>
                </c:pt>
                <c:pt idx="174">
                  <c:v>6604</c:v>
                </c:pt>
                <c:pt idx="175">
                  <c:v>6623</c:v>
                </c:pt>
                <c:pt idx="176">
                  <c:v>6631</c:v>
                </c:pt>
                <c:pt idx="177">
                  <c:v>6648</c:v>
                </c:pt>
                <c:pt idx="178">
                  <c:v>6659</c:v>
                </c:pt>
                <c:pt idx="179">
                  <c:v>6668</c:v>
                </c:pt>
                <c:pt idx="180">
                  <c:v>6679</c:v>
                </c:pt>
                <c:pt idx="181">
                  <c:v>6690</c:v>
                </c:pt>
                <c:pt idx="182">
                  <c:v>6695</c:v>
                </c:pt>
                <c:pt idx="183">
                  <c:v>6699</c:v>
                </c:pt>
                <c:pt idx="184">
                  <c:v>6703</c:v>
                </c:pt>
                <c:pt idx="185">
                  <c:v>6706</c:v>
                </c:pt>
                <c:pt idx="186">
                  <c:v>6707</c:v>
                </c:pt>
                <c:pt idx="187">
                  <c:v>6717</c:v>
                </c:pt>
                <c:pt idx="188">
                  <c:v>6726</c:v>
                </c:pt>
                <c:pt idx="189">
                  <c:v>6732</c:v>
                </c:pt>
                <c:pt idx="190">
                  <c:v>6746</c:v>
                </c:pt>
                <c:pt idx="191">
                  <c:v>6750</c:v>
                </c:pt>
                <c:pt idx="192">
                  <c:v>6754</c:v>
                </c:pt>
                <c:pt idx="193">
                  <c:v>6755</c:v>
                </c:pt>
                <c:pt idx="194">
                  <c:v>6758</c:v>
                </c:pt>
                <c:pt idx="195">
                  <c:v>6761</c:v>
                </c:pt>
                <c:pt idx="196">
                  <c:v>6766</c:v>
                </c:pt>
                <c:pt idx="197">
                  <c:v>6774</c:v>
                </c:pt>
                <c:pt idx="198">
                  <c:v>6780</c:v>
                </c:pt>
                <c:pt idx="199">
                  <c:v>6787</c:v>
                </c:pt>
                <c:pt idx="200">
                  <c:v>6798</c:v>
                </c:pt>
                <c:pt idx="201">
                  <c:v>6801</c:v>
                </c:pt>
                <c:pt idx="202">
                  <c:v>6804</c:v>
                </c:pt>
                <c:pt idx="203">
                  <c:v>6807</c:v>
                </c:pt>
                <c:pt idx="204">
                  <c:v>6813</c:v>
                </c:pt>
                <c:pt idx="205">
                  <c:v>6827</c:v>
                </c:pt>
                <c:pt idx="206">
                  <c:v>6832</c:v>
                </c:pt>
                <c:pt idx="207">
                  <c:v>6840</c:v>
                </c:pt>
                <c:pt idx="208">
                  <c:v>6844</c:v>
                </c:pt>
                <c:pt idx="209">
                  <c:v>6850</c:v>
                </c:pt>
                <c:pt idx="210">
                  <c:v>6856</c:v>
                </c:pt>
                <c:pt idx="211">
                  <c:v>6864</c:v>
                </c:pt>
                <c:pt idx="212">
                  <c:v>6871</c:v>
                </c:pt>
                <c:pt idx="213">
                  <c:v>6882</c:v>
                </c:pt>
                <c:pt idx="214">
                  <c:v>6893</c:v>
                </c:pt>
                <c:pt idx="215">
                  <c:v>6906</c:v>
                </c:pt>
                <c:pt idx="216">
                  <c:v>6914</c:v>
                </c:pt>
                <c:pt idx="217">
                  <c:v>6919</c:v>
                </c:pt>
                <c:pt idx="218">
                  <c:v>6922</c:v>
                </c:pt>
                <c:pt idx="219">
                  <c:v>6937</c:v>
                </c:pt>
                <c:pt idx="220">
                  <c:v>6945</c:v>
                </c:pt>
                <c:pt idx="221">
                  <c:v>6947</c:v>
                </c:pt>
                <c:pt idx="222">
                  <c:v>6959</c:v>
                </c:pt>
                <c:pt idx="223">
                  <c:v>6964</c:v>
                </c:pt>
                <c:pt idx="224">
                  <c:v>6971</c:v>
                </c:pt>
                <c:pt idx="225">
                  <c:v>6976</c:v>
                </c:pt>
                <c:pt idx="226">
                  <c:v>6979</c:v>
                </c:pt>
                <c:pt idx="227">
                  <c:v>6982</c:v>
                </c:pt>
                <c:pt idx="228">
                  <c:v>6986</c:v>
                </c:pt>
                <c:pt idx="229">
                  <c:v>6996</c:v>
                </c:pt>
                <c:pt idx="230">
                  <c:v>7002</c:v>
                </c:pt>
                <c:pt idx="231">
                  <c:v>7006</c:v>
                </c:pt>
                <c:pt idx="232">
                  <c:v>7015</c:v>
                </c:pt>
                <c:pt idx="233">
                  <c:v>7027</c:v>
                </c:pt>
                <c:pt idx="234">
                  <c:v>7040</c:v>
                </c:pt>
                <c:pt idx="235">
                  <c:v>7041</c:v>
                </c:pt>
                <c:pt idx="236">
                  <c:v>7048</c:v>
                </c:pt>
                <c:pt idx="237">
                  <c:v>7107</c:v>
                </c:pt>
                <c:pt idx="238">
                  <c:v>7144</c:v>
                </c:pt>
                <c:pt idx="239">
                  <c:v>7154</c:v>
                </c:pt>
                <c:pt idx="240">
                  <c:v>7189</c:v>
                </c:pt>
                <c:pt idx="241">
                  <c:v>7198</c:v>
                </c:pt>
                <c:pt idx="242">
                  <c:v>7200</c:v>
                </c:pt>
                <c:pt idx="243">
                  <c:v>7206</c:v>
                </c:pt>
                <c:pt idx="244">
                  <c:v>7208</c:v>
                </c:pt>
                <c:pt idx="245">
                  <c:v>7210</c:v>
                </c:pt>
                <c:pt idx="246">
                  <c:v>7211</c:v>
                </c:pt>
                <c:pt idx="247">
                  <c:v>7218</c:v>
                </c:pt>
                <c:pt idx="248">
                  <c:v>7223</c:v>
                </c:pt>
                <c:pt idx="249">
                  <c:v>7232</c:v>
                </c:pt>
                <c:pt idx="250">
                  <c:v>7235</c:v>
                </c:pt>
                <c:pt idx="251">
                  <c:v>7239</c:v>
                </c:pt>
                <c:pt idx="252">
                  <c:v>7243</c:v>
                </c:pt>
                <c:pt idx="253">
                  <c:v>7252</c:v>
                </c:pt>
                <c:pt idx="254">
                  <c:v>7261</c:v>
                </c:pt>
                <c:pt idx="255">
                  <c:v>7267</c:v>
                </c:pt>
                <c:pt idx="256">
                  <c:v>7274</c:v>
                </c:pt>
                <c:pt idx="257">
                  <c:v>7276</c:v>
                </c:pt>
                <c:pt idx="258">
                  <c:v>7275</c:v>
                </c:pt>
                <c:pt idx="259">
                  <c:v>7281</c:v>
                </c:pt>
                <c:pt idx="260">
                  <c:v>7286</c:v>
                </c:pt>
                <c:pt idx="261">
                  <c:v>7287</c:v>
                </c:pt>
                <c:pt idx="262">
                  <c:v>7296</c:v>
                </c:pt>
                <c:pt idx="263">
                  <c:v>7301</c:v>
                </c:pt>
                <c:pt idx="264">
                  <c:v>7304</c:v>
                </c:pt>
                <c:pt idx="265">
                  <c:v>7309</c:v>
                </c:pt>
                <c:pt idx="266">
                  <c:v>7312</c:v>
                </c:pt>
                <c:pt idx="267">
                  <c:v>7318</c:v>
                </c:pt>
                <c:pt idx="268">
                  <c:v>7335</c:v>
                </c:pt>
                <c:pt idx="269">
                  <c:v>7341</c:v>
                </c:pt>
                <c:pt idx="270">
                  <c:v>7341</c:v>
                </c:pt>
                <c:pt idx="271">
                  <c:v>7340</c:v>
                </c:pt>
                <c:pt idx="272">
                  <c:v>7345</c:v>
                </c:pt>
                <c:pt idx="273">
                  <c:v>7353</c:v>
                </c:pt>
                <c:pt idx="274">
                  <c:v>7355</c:v>
                </c:pt>
                <c:pt idx="275">
                  <c:v>7355</c:v>
                </c:pt>
                <c:pt idx="276">
                  <c:v>7370</c:v>
                </c:pt>
                <c:pt idx="277">
                  <c:v>7372</c:v>
                </c:pt>
                <c:pt idx="278">
                  <c:v>7376</c:v>
                </c:pt>
                <c:pt idx="279">
                  <c:v>7385</c:v>
                </c:pt>
                <c:pt idx="280">
                  <c:v>7390</c:v>
                </c:pt>
                <c:pt idx="281">
                  <c:v>7394</c:v>
                </c:pt>
                <c:pt idx="282">
                  <c:v>7402</c:v>
                </c:pt>
                <c:pt idx="283">
                  <c:v>7407</c:v>
                </c:pt>
                <c:pt idx="284">
                  <c:v>7410</c:v>
                </c:pt>
                <c:pt idx="285">
                  <c:v>7413</c:v>
                </c:pt>
                <c:pt idx="286">
                  <c:v>7416</c:v>
                </c:pt>
                <c:pt idx="287">
                  <c:v>7417</c:v>
                </c:pt>
                <c:pt idx="288">
                  <c:v>7426</c:v>
                </c:pt>
                <c:pt idx="289">
                  <c:v>7430</c:v>
                </c:pt>
                <c:pt idx="290">
                  <c:v>7431</c:v>
                </c:pt>
                <c:pt idx="291">
                  <c:v>7441</c:v>
                </c:pt>
                <c:pt idx="292">
                  <c:v>7441</c:v>
                </c:pt>
                <c:pt idx="293">
                  <c:v>7446</c:v>
                </c:pt>
                <c:pt idx="294">
                  <c:v>7449</c:v>
                </c:pt>
                <c:pt idx="295">
                  <c:v>7486</c:v>
                </c:pt>
                <c:pt idx="296">
                  <c:v>7572</c:v>
                </c:pt>
                <c:pt idx="297">
                  <c:v>7594</c:v>
                </c:pt>
                <c:pt idx="298">
                  <c:v>7601</c:v>
                </c:pt>
                <c:pt idx="299">
                  <c:v>7607</c:v>
                </c:pt>
                <c:pt idx="300">
                  <c:v>7611</c:v>
                </c:pt>
                <c:pt idx="301">
                  <c:v>7616</c:v>
                </c:pt>
                <c:pt idx="302">
                  <c:v>7632</c:v>
                </c:pt>
                <c:pt idx="303">
                  <c:v>7649</c:v>
                </c:pt>
                <c:pt idx="304">
                  <c:v>7658</c:v>
                </c:pt>
                <c:pt idx="305">
                  <c:v>7662</c:v>
                </c:pt>
                <c:pt idx="306">
                  <c:v>7674</c:v>
                </c:pt>
                <c:pt idx="307">
                  <c:v>7677</c:v>
                </c:pt>
                <c:pt idx="308">
                  <c:v>7684</c:v>
                </c:pt>
                <c:pt idx="309">
                  <c:v>7699</c:v>
                </c:pt>
                <c:pt idx="310">
                  <c:v>7721</c:v>
                </c:pt>
                <c:pt idx="311">
                  <c:v>7727</c:v>
                </c:pt>
                <c:pt idx="312">
                  <c:v>7731</c:v>
                </c:pt>
                <c:pt idx="313">
                  <c:v>7733</c:v>
                </c:pt>
                <c:pt idx="314">
                  <c:v>7733</c:v>
                </c:pt>
                <c:pt idx="315">
                  <c:v>7733</c:v>
                </c:pt>
                <c:pt idx="316">
                  <c:v>7736</c:v>
                </c:pt>
                <c:pt idx="317">
                  <c:v>7756</c:v>
                </c:pt>
                <c:pt idx="318">
                  <c:v>7778</c:v>
                </c:pt>
                <c:pt idx="319">
                  <c:v>7780</c:v>
                </c:pt>
                <c:pt idx="320">
                  <c:v>7781</c:v>
                </c:pt>
                <c:pt idx="321">
                  <c:v>7778</c:v>
                </c:pt>
                <c:pt idx="322">
                  <c:v>7780</c:v>
                </c:pt>
                <c:pt idx="323">
                  <c:v>7788</c:v>
                </c:pt>
                <c:pt idx="324">
                  <c:v>7801</c:v>
                </c:pt>
                <c:pt idx="325">
                  <c:v>7804</c:v>
                </c:pt>
                <c:pt idx="326">
                  <c:v>7807</c:v>
                </c:pt>
                <c:pt idx="327">
                  <c:v>7811</c:v>
                </c:pt>
                <c:pt idx="328">
                  <c:v>7811</c:v>
                </c:pt>
                <c:pt idx="329">
                  <c:v>7812</c:v>
                </c:pt>
                <c:pt idx="330">
                  <c:v>7818</c:v>
                </c:pt>
                <c:pt idx="331">
                  <c:v>7824</c:v>
                </c:pt>
                <c:pt idx="332">
                  <c:v>7828</c:v>
                </c:pt>
                <c:pt idx="333">
                  <c:v>7827</c:v>
                </c:pt>
                <c:pt idx="334">
                  <c:v>7833</c:v>
                </c:pt>
                <c:pt idx="335">
                  <c:v>7836</c:v>
                </c:pt>
                <c:pt idx="336">
                  <c:v>7838</c:v>
                </c:pt>
                <c:pt idx="337">
                  <c:v>7840</c:v>
                </c:pt>
                <c:pt idx="338">
                  <c:v>7842</c:v>
                </c:pt>
                <c:pt idx="339">
                  <c:v>7845</c:v>
                </c:pt>
                <c:pt idx="340">
                  <c:v>7855</c:v>
                </c:pt>
                <c:pt idx="341">
                  <c:v>7857</c:v>
                </c:pt>
                <c:pt idx="342">
                  <c:v>7860</c:v>
                </c:pt>
                <c:pt idx="343">
                  <c:v>7862</c:v>
                </c:pt>
                <c:pt idx="344">
                  <c:v>7862</c:v>
                </c:pt>
                <c:pt idx="345">
                  <c:v>7874</c:v>
                </c:pt>
                <c:pt idx="346">
                  <c:v>7882</c:v>
                </c:pt>
                <c:pt idx="347">
                  <c:v>7884</c:v>
                </c:pt>
                <c:pt idx="348">
                  <c:v>7891</c:v>
                </c:pt>
                <c:pt idx="349">
                  <c:v>7899</c:v>
                </c:pt>
                <c:pt idx="350">
                  <c:v>7899</c:v>
                </c:pt>
                <c:pt idx="351">
                  <c:v>7904</c:v>
                </c:pt>
                <c:pt idx="352">
                  <c:v>7927</c:v>
                </c:pt>
                <c:pt idx="353">
                  <c:v>7943</c:v>
                </c:pt>
                <c:pt idx="354">
                  <c:v>7949</c:v>
                </c:pt>
                <c:pt idx="355">
                  <c:v>7953</c:v>
                </c:pt>
                <c:pt idx="356">
                  <c:v>7960</c:v>
                </c:pt>
                <c:pt idx="357">
                  <c:v>7965</c:v>
                </c:pt>
                <c:pt idx="358">
                  <c:v>7969</c:v>
                </c:pt>
                <c:pt idx="359">
                  <c:v>7974</c:v>
                </c:pt>
                <c:pt idx="360">
                  <c:v>7973</c:v>
                </c:pt>
                <c:pt idx="361">
                  <c:v>7987</c:v>
                </c:pt>
                <c:pt idx="362">
                  <c:v>7990</c:v>
                </c:pt>
                <c:pt idx="363">
                  <c:v>7992</c:v>
                </c:pt>
                <c:pt idx="364">
                  <c:v>7993</c:v>
                </c:pt>
                <c:pt idx="365">
                  <c:v>7992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CD4-421C-ADD4-2057CEB5AE0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Sheet1!$R$2:$R$367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4056</c:v>
                </c:pt>
                <c:pt idx="98">
                  <c:v>4393</c:v>
                </c:pt>
                <c:pt idx="99">
                  <c:v>4474</c:v>
                </c:pt>
                <c:pt idx="100">
                  <c:v>4481</c:v>
                </c:pt>
                <c:pt idx="101">
                  <c:v>4533</c:v>
                </c:pt>
                <c:pt idx="102">
                  <c:v>4547</c:v>
                </c:pt>
                <c:pt idx="103">
                  <c:v>4558</c:v>
                </c:pt>
                <c:pt idx="104">
                  <c:v>4562</c:v>
                </c:pt>
                <c:pt idx="105">
                  <c:v>4591</c:v>
                </c:pt>
                <c:pt idx="106">
                  <c:v>4612</c:v>
                </c:pt>
                <c:pt idx="107">
                  <c:v>4614</c:v>
                </c:pt>
                <c:pt idx="108">
                  <c:v>4638</c:v>
                </c:pt>
                <c:pt idx="109">
                  <c:v>4646</c:v>
                </c:pt>
                <c:pt idx="110">
                  <c:v>4661</c:v>
                </c:pt>
                <c:pt idx="111">
                  <c:v>4668</c:v>
                </c:pt>
                <c:pt idx="112">
                  <c:v>4672</c:v>
                </c:pt>
                <c:pt idx="113">
                  <c:v>4671</c:v>
                </c:pt>
                <c:pt idx="114">
                  <c:v>4675</c:v>
                </c:pt>
                <c:pt idx="115">
                  <c:v>4674</c:v>
                </c:pt>
                <c:pt idx="116">
                  <c:v>4679</c:v>
                </c:pt>
                <c:pt idx="117">
                  <c:v>4694</c:v>
                </c:pt>
                <c:pt idx="118">
                  <c:v>4696</c:v>
                </c:pt>
                <c:pt idx="119">
                  <c:v>4719</c:v>
                </c:pt>
                <c:pt idx="120">
                  <c:v>4733</c:v>
                </c:pt>
                <c:pt idx="121">
                  <c:v>4738</c:v>
                </c:pt>
                <c:pt idx="122">
                  <c:v>4753</c:v>
                </c:pt>
                <c:pt idx="123">
                  <c:v>4770</c:v>
                </c:pt>
                <c:pt idx="124">
                  <c:v>4778</c:v>
                </c:pt>
                <c:pt idx="125">
                  <c:v>4787</c:v>
                </c:pt>
                <c:pt idx="126">
                  <c:v>4801</c:v>
                </c:pt>
                <c:pt idx="127">
                  <c:v>4814</c:v>
                </c:pt>
                <c:pt idx="128">
                  <c:v>4820</c:v>
                </c:pt>
                <c:pt idx="129">
                  <c:v>4821</c:v>
                </c:pt>
                <c:pt idx="130">
                  <c:v>4822</c:v>
                </c:pt>
                <c:pt idx="131">
                  <c:v>4843</c:v>
                </c:pt>
                <c:pt idx="132">
                  <c:v>4859</c:v>
                </c:pt>
                <c:pt idx="133">
                  <c:v>4867</c:v>
                </c:pt>
                <c:pt idx="134">
                  <c:v>4870</c:v>
                </c:pt>
                <c:pt idx="135">
                  <c:v>4870</c:v>
                </c:pt>
                <c:pt idx="136">
                  <c:v>4870</c:v>
                </c:pt>
                <c:pt idx="137">
                  <c:v>4874</c:v>
                </c:pt>
                <c:pt idx="138">
                  <c:v>4874</c:v>
                </c:pt>
                <c:pt idx="139">
                  <c:v>4875</c:v>
                </c:pt>
                <c:pt idx="140">
                  <c:v>4876</c:v>
                </c:pt>
                <c:pt idx="141">
                  <c:v>4922</c:v>
                </c:pt>
                <c:pt idx="142">
                  <c:v>4961</c:v>
                </c:pt>
                <c:pt idx="143">
                  <c:v>4983</c:v>
                </c:pt>
                <c:pt idx="144">
                  <c:v>4993</c:v>
                </c:pt>
                <c:pt idx="145">
                  <c:v>6067</c:v>
                </c:pt>
                <c:pt idx="146">
                  <c:v>6933</c:v>
                </c:pt>
                <c:pt idx="147">
                  <c:v>7356</c:v>
                </c:pt>
                <c:pt idx="148">
                  <c:v>7456</c:v>
                </c:pt>
                <c:pt idx="149">
                  <c:v>7529</c:v>
                </c:pt>
                <c:pt idx="150">
                  <c:v>7707</c:v>
                </c:pt>
                <c:pt idx="151">
                  <c:v>8286</c:v>
                </c:pt>
                <c:pt idx="152">
                  <c:v>8595</c:v>
                </c:pt>
                <c:pt idx="153">
                  <c:v>8721</c:v>
                </c:pt>
                <c:pt idx="154">
                  <c:v>8806</c:v>
                </c:pt>
                <c:pt idx="155">
                  <c:v>8853</c:v>
                </c:pt>
                <c:pt idx="156">
                  <c:v>8901</c:v>
                </c:pt>
                <c:pt idx="157">
                  <c:v>8914</c:v>
                </c:pt>
                <c:pt idx="158">
                  <c:v>8929</c:v>
                </c:pt>
                <c:pt idx="159">
                  <c:v>8929</c:v>
                </c:pt>
                <c:pt idx="160">
                  <c:v>8933</c:v>
                </c:pt>
                <c:pt idx="161">
                  <c:v>8966</c:v>
                </c:pt>
                <c:pt idx="162">
                  <c:v>8984</c:v>
                </c:pt>
                <c:pt idx="163">
                  <c:v>8986</c:v>
                </c:pt>
                <c:pt idx="164">
                  <c:v>9058</c:v>
                </c:pt>
                <c:pt idx="165">
                  <c:v>9178</c:v>
                </c:pt>
                <c:pt idx="166">
                  <c:v>9204</c:v>
                </c:pt>
                <c:pt idx="167">
                  <c:v>9209</c:v>
                </c:pt>
                <c:pt idx="168">
                  <c:v>9245</c:v>
                </c:pt>
                <c:pt idx="169">
                  <c:v>9259</c:v>
                </c:pt>
                <c:pt idx="170">
                  <c:v>9262</c:v>
                </c:pt>
                <c:pt idx="171">
                  <c:v>9263</c:v>
                </c:pt>
                <c:pt idx="172">
                  <c:v>9263</c:v>
                </c:pt>
                <c:pt idx="173">
                  <c:v>9265</c:v>
                </c:pt>
                <c:pt idx="174">
                  <c:v>9297</c:v>
                </c:pt>
                <c:pt idx="175">
                  <c:v>9349</c:v>
                </c:pt>
                <c:pt idx="176">
                  <c:v>9356</c:v>
                </c:pt>
                <c:pt idx="177">
                  <c:v>9359</c:v>
                </c:pt>
                <c:pt idx="178">
                  <c:v>9367</c:v>
                </c:pt>
                <c:pt idx="179">
                  <c:v>9398</c:v>
                </c:pt>
                <c:pt idx="180">
                  <c:v>9443</c:v>
                </c:pt>
                <c:pt idx="181">
                  <c:v>9468</c:v>
                </c:pt>
                <c:pt idx="182">
                  <c:v>9473</c:v>
                </c:pt>
                <c:pt idx="183">
                  <c:v>9481</c:v>
                </c:pt>
                <c:pt idx="184">
                  <c:v>9486</c:v>
                </c:pt>
                <c:pt idx="185">
                  <c:v>9498</c:v>
                </c:pt>
                <c:pt idx="186">
                  <c:v>9497</c:v>
                </c:pt>
                <c:pt idx="187">
                  <c:v>9504</c:v>
                </c:pt>
                <c:pt idx="188">
                  <c:v>9532</c:v>
                </c:pt>
                <c:pt idx="189">
                  <c:v>9556</c:v>
                </c:pt>
                <c:pt idx="190">
                  <c:v>9563</c:v>
                </c:pt>
                <c:pt idx="191">
                  <c:v>9566</c:v>
                </c:pt>
                <c:pt idx="192">
                  <c:v>9573</c:v>
                </c:pt>
                <c:pt idx="193">
                  <c:v>9578</c:v>
                </c:pt>
                <c:pt idx="194">
                  <c:v>9625</c:v>
                </c:pt>
                <c:pt idx="195">
                  <c:v>9641</c:v>
                </c:pt>
                <c:pt idx="196">
                  <c:v>9645</c:v>
                </c:pt>
                <c:pt idx="197">
                  <c:v>9649</c:v>
                </c:pt>
                <c:pt idx="198">
                  <c:v>9654</c:v>
                </c:pt>
                <c:pt idx="199">
                  <c:v>9658</c:v>
                </c:pt>
                <c:pt idx="200">
                  <c:v>9663</c:v>
                </c:pt>
                <c:pt idx="201">
                  <c:v>9668</c:v>
                </c:pt>
                <c:pt idx="202">
                  <c:v>9670</c:v>
                </c:pt>
                <c:pt idx="203">
                  <c:v>9774</c:v>
                </c:pt>
                <c:pt idx="204">
                  <c:v>9794</c:v>
                </c:pt>
                <c:pt idx="205">
                  <c:v>9796</c:v>
                </c:pt>
                <c:pt idx="206">
                  <c:v>9803</c:v>
                </c:pt>
                <c:pt idx="207">
                  <c:v>9895</c:v>
                </c:pt>
                <c:pt idx="208">
                  <c:v>9918</c:v>
                </c:pt>
                <c:pt idx="209">
                  <c:v>9924</c:v>
                </c:pt>
                <c:pt idx="210">
                  <c:v>9958</c:v>
                </c:pt>
                <c:pt idx="211">
                  <c:v>9970</c:v>
                </c:pt>
                <c:pt idx="212">
                  <c:v>9979</c:v>
                </c:pt>
                <c:pt idx="213">
                  <c:v>9987</c:v>
                </c:pt>
                <c:pt idx="214">
                  <c:v>9994</c:v>
                </c:pt>
                <c:pt idx="215">
                  <c:v>10016</c:v>
                </c:pt>
                <c:pt idx="216">
                  <c:v>10052</c:v>
                </c:pt>
                <c:pt idx="217">
                  <c:v>10060</c:v>
                </c:pt>
                <c:pt idx="218">
                  <c:v>10066</c:v>
                </c:pt>
                <c:pt idx="219">
                  <c:v>10069</c:v>
                </c:pt>
                <c:pt idx="220">
                  <c:v>10098</c:v>
                </c:pt>
                <c:pt idx="221">
                  <c:v>10104</c:v>
                </c:pt>
                <c:pt idx="222">
                  <c:v>10195</c:v>
                </c:pt>
                <c:pt idx="223">
                  <c:v>10318</c:v>
                </c:pt>
                <c:pt idx="224">
                  <c:v>10344</c:v>
                </c:pt>
                <c:pt idx="225">
                  <c:v>10350</c:v>
                </c:pt>
                <c:pt idx="226">
                  <c:v>10350</c:v>
                </c:pt>
                <c:pt idx="227">
                  <c:v>10356</c:v>
                </c:pt>
                <c:pt idx="228">
                  <c:v>10360</c:v>
                </c:pt>
                <c:pt idx="229">
                  <c:v>10362</c:v>
                </c:pt>
                <c:pt idx="230">
                  <c:v>10398</c:v>
                </c:pt>
                <c:pt idx="231">
                  <c:v>10677</c:v>
                </c:pt>
                <c:pt idx="232">
                  <c:v>10755</c:v>
                </c:pt>
                <c:pt idx="233">
                  <c:v>10757</c:v>
                </c:pt>
                <c:pt idx="234">
                  <c:v>10764</c:v>
                </c:pt>
                <c:pt idx="235">
                  <c:v>10798</c:v>
                </c:pt>
                <c:pt idx="236">
                  <c:v>10844</c:v>
                </c:pt>
                <c:pt idx="237">
                  <c:v>11241</c:v>
                </c:pt>
                <c:pt idx="238">
                  <c:v>11355</c:v>
                </c:pt>
                <c:pt idx="239">
                  <c:v>11369</c:v>
                </c:pt>
                <c:pt idx="240">
                  <c:v>11370</c:v>
                </c:pt>
                <c:pt idx="241">
                  <c:v>11485</c:v>
                </c:pt>
                <c:pt idx="242">
                  <c:v>11590</c:v>
                </c:pt>
                <c:pt idx="243">
                  <c:v>11617</c:v>
                </c:pt>
                <c:pt idx="244">
                  <c:v>11642</c:v>
                </c:pt>
                <c:pt idx="245">
                  <c:v>11836</c:v>
                </c:pt>
                <c:pt idx="246">
                  <c:v>11905</c:v>
                </c:pt>
                <c:pt idx="247">
                  <c:v>11932</c:v>
                </c:pt>
                <c:pt idx="248">
                  <c:v>11996</c:v>
                </c:pt>
                <c:pt idx="249">
                  <c:v>12039</c:v>
                </c:pt>
                <c:pt idx="250">
                  <c:v>12111</c:v>
                </c:pt>
                <c:pt idx="251">
                  <c:v>12185</c:v>
                </c:pt>
                <c:pt idx="252">
                  <c:v>12504</c:v>
                </c:pt>
                <c:pt idx="253">
                  <c:v>12637</c:v>
                </c:pt>
                <c:pt idx="254">
                  <c:v>12650</c:v>
                </c:pt>
                <c:pt idx="255">
                  <c:v>12680</c:v>
                </c:pt>
                <c:pt idx="256">
                  <c:v>12712</c:v>
                </c:pt>
                <c:pt idx="257">
                  <c:v>12729</c:v>
                </c:pt>
                <c:pt idx="258">
                  <c:v>12763</c:v>
                </c:pt>
                <c:pt idx="259">
                  <c:v>12782</c:v>
                </c:pt>
                <c:pt idx="260">
                  <c:v>12798</c:v>
                </c:pt>
                <c:pt idx="261">
                  <c:v>12821</c:v>
                </c:pt>
                <c:pt idx="262">
                  <c:v>12842</c:v>
                </c:pt>
                <c:pt idx="263">
                  <c:v>12872</c:v>
                </c:pt>
                <c:pt idx="264">
                  <c:v>12913</c:v>
                </c:pt>
                <c:pt idx="265">
                  <c:v>12956</c:v>
                </c:pt>
                <c:pt idx="266">
                  <c:v>12965</c:v>
                </c:pt>
                <c:pt idx="267">
                  <c:v>12984</c:v>
                </c:pt>
                <c:pt idx="268">
                  <c:v>13001</c:v>
                </c:pt>
                <c:pt idx="269">
                  <c:v>13046</c:v>
                </c:pt>
                <c:pt idx="270">
                  <c:v>13063</c:v>
                </c:pt>
                <c:pt idx="271">
                  <c:v>13146</c:v>
                </c:pt>
                <c:pt idx="272">
                  <c:v>13167</c:v>
                </c:pt>
                <c:pt idx="273">
                  <c:v>13196</c:v>
                </c:pt>
                <c:pt idx="274">
                  <c:v>13210</c:v>
                </c:pt>
                <c:pt idx="275">
                  <c:v>13231</c:v>
                </c:pt>
                <c:pt idx="276">
                  <c:v>13243</c:v>
                </c:pt>
                <c:pt idx="277">
                  <c:v>13246</c:v>
                </c:pt>
                <c:pt idx="278">
                  <c:v>13281</c:v>
                </c:pt>
                <c:pt idx="279">
                  <c:v>13337</c:v>
                </c:pt>
                <c:pt idx="280">
                  <c:v>13348</c:v>
                </c:pt>
                <c:pt idx="281">
                  <c:v>13357</c:v>
                </c:pt>
                <c:pt idx="282">
                  <c:v>13370</c:v>
                </c:pt>
                <c:pt idx="283">
                  <c:v>13377</c:v>
                </c:pt>
                <c:pt idx="284">
                  <c:v>13413</c:v>
                </c:pt>
                <c:pt idx="285">
                  <c:v>13710</c:v>
                </c:pt>
                <c:pt idx="286">
                  <c:v>13735</c:v>
                </c:pt>
                <c:pt idx="287">
                  <c:v>13754</c:v>
                </c:pt>
                <c:pt idx="288">
                  <c:v>13768</c:v>
                </c:pt>
                <c:pt idx="289">
                  <c:v>13777</c:v>
                </c:pt>
                <c:pt idx="290">
                  <c:v>13790</c:v>
                </c:pt>
                <c:pt idx="291">
                  <c:v>13804</c:v>
                </c:pt>
                <c:pt idx="292">
                  <c:v>13814</c:v>
                </c:pt>
                <c:pt idx="293">
                  <c:v>14036</c:v>
                </c:pt>
                <c:pt idx="294">
                  <c:v>14122</c:v>
                </c:pt>
                <c:pt idx="295">
                  <c:v>14176</c:v>
                </c:pt>
                <c:pt idx="296">
                  <c:v>14227</c:v>
                </c:pt>
                <c:pt idx="297">
                  <c:v>14262</c:v>
                </c:pt>
                <c:pt idx="298">
                  <c:v>14291</c:v>
                </c:pt>
                <c:pt idx="299">
                  <c:v>14314</c:v>
                </c:pt>
                <c:pt idx="300">
                  <c:v>14320</c:v>
                </c:pt>
                <c:pt idx="301">
                  <c:v>14332</c:v>
                </c:pt>
                <c:pt idx="302">
                  <c:v>14336</c:v>
                </c:pt>
                <c:pt idx="303">
                  <c:v>14332</c:v>
                </c:pt>
                <c:pt idx="304">
                  <c:v>14366</c:v>
                </c:pt>
                <c:pt idx="305">
                  <c:v>14388</c:v>
                </c:pt>
                <c:pt idx="306">
                  <c:v>14426</c:v>
                </c:pt>
                <c:pt idx="307">
                  <c:v>14486</c:v>
                </c:pt>
                <c:pt idx="308">
                  <c:v>14560</c:v>
                </c:pt>
                <c:pt idx="309">
                  <c:v>14810</c:v>
                </c:pt>
                <c:pt idx="310">
                  <c:v>14925</c:v>
                </c:pt>
                <c:pt idx="311">
                  <c:v>14961</c:v>
                </c:pt>
                <c:pt idx="312">
                  <c:v>14998</c:v>
                </c:pt>
                <c:pt idx="313">
                  <c:v>15044</c:v>
                </c:pt>
                <c:pt idx="314">
                  <c:v>15097</c:v>
                </c:pt>
                <c:pt idx="315">
                  <c:v>15121</c:v>
                </c:pt>
                <c:pt idx="316">
                  <c:v>15131</c:v>
                </c:pt>
                <c:pt idx="317">
                  <c:v>15135</c:v>
                </c:pt>
                <c:pt idx="318">
                  <c:v>15164</c:v>
                </c:pt>
                <c:pt idx="319">
                  <c:v>15192</c:v>
                </c:pt>
                <c:pt idx="320">
                  <c:v>15229</c:v>
                </c:pt>
                <c:pt idx="321">
                  <c:v>15263</c:v>
                </c:pt>
                <c:pt idx="322">
                  <c:v>15283</c:v>
                </c:pt>
                <c:pt idx="323">
                  <c:v>15336</c:v>
                </c:pt>
                <c:pt idx="324">
                  <c:v>15350</c:v>
                </c:pt>
                <c:pt idx="325">
                  <c:v>15370</c:v>
                </c:pt>
                <c:pt idx="326">
                  <c:v>15398</c:v>
                </c:pt>
                <c:pt idx="327">
                  <c:v>15612</c:v>
                </c:pt>
                <c:pt idx="328">
                  <c:v>15651</c:v>
                </c:pt>
                <c:pt idx="329">
                  <c:v>15761</c:v>
                </c:pt>
                <c:pt idx="330">
                  <c:v>15820</c:v>
                </c:pt>
                <c:pt idx="331">
                  <c:v>15841</c:v>
                </c:pt>
                <c:pt idx="332">
                  <c:v>15873</c:v>
                </c:pt>
                <c:pt idx="333">
                  <c:v>15971</c:v>
                </c:pt>
                <c:pt idx="334">
                  <c:v>16060</c:v>
                </c:pt>
                <c:pt idx="335">
                  <c:v>16141</c:v>
                </c:pt>
                <c:pt idx="336">
                  <c:v>16227</c:v>
                </c:pt>
                <c:pt idx="337">
                  <c:v>16480</c:v>
                </c:pt>
                <c:pt idx="338">
                  <c:v>16612</c:v>
                </c:pt>
                <c:pt idx="339">
                  <c:v>16706</c:v>
                </c:pt>
                <c:pt idx="340">
                  <c:v>16801</c:v>
                </c:pt>
                <c:pt idx="341">
                  <c:v>16860</c:v>
                </c:pt>
                <c:pt idx="342">
                  <c:v>16907</c:v>
                </c:pt>
                <c:pt idx="343">
                  <c:v>16916</c:v>
                </c:pt>
                <c:pt idx="344">
                  <c:v>16928</c:v>
                </c:pt>
                <c:pt idx="345">
                  <c:v>16933</c:v>
                </c:pt>
                <c:pt idx="346">
                  <c:v>17027</c:v>
                </c:pt>
                <c:pt idx="347">
                  <c:v>17358</c:v>
                </c:pt>
                <c:pt idx="348">
                  <c:v>17380</c:v>
                </c:pt>
                <c:pt idx="349">
                  <c:v>17410</c:v>
                </c:pt>
                <c:pt idx="350">
                  <c:v>17444</c:v>
                </c:pt>
                <c:pt idx="351">
                  <c:v>17463</c:v>
                </c:pt>
                <c:pt idx="352">
                  <c:v>17469</c:v>
                </c:pt>
                <c:pt idx="353">
                  <c:v>17489</c:v>
                </c:pt>
                <c:pt idx="354">
                  <c:v>17512</c:v>
                </c:pt>
                <c:pt idx="355">
                  <c:v>17522</c:v>
                </c:pt>
                <c:pt idx="356">
                  <c:v>17542</c:v>
                </c:pt>
                <c:pt idx="357">
                  <c:v>17562</c:v>
                </c:pt>
                <c:pt idx="358">
                  <c:v>17623</c:v>
                </c:pt>
                <c:pt idx="359">
                  <c:v>17868</c:v>
                </c:pt>
                <c:pt idx="360">
                  <c:v>17930</c:v>
                </c:pt>
                <c:pt idx="361">
                  <c:v>17967</c:v>
                </c:pt>
                <c:pt idx="362">
                  <c:v>18028</c:v>
                </c:pt>
                <c:pt idx="363">
                  <c:v>18088</c:v>
                </c:pt>
                <c:pt idx="364">
                  <c:v>18172</c:v>
                </c:pt>
                <c:pt idx="365">
                  <c:v>18246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CD4-421C-ADD4-2057CEB5AE0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Sheet1!$S$2:$S$367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13210</c:v>
                </c:pt>
                <c:pt idx="98">
                  <c:v>13214</c:v>
                </c:pt>
                <c:pt idx="99">
                  <c:v>13221</c:v>
                </c:pt>
                <c:pt idx="100">
                  <c:v>13223</c:v>
                </c:pt>
                <c:pt idx="101">
                  <c:v>13229</c:v>
                </c:pt>
                <c:pt idx="102">
                  <c:v>13234</c:v>
                </c:pt>
                <c:pt idx="103">
                  <c:v>13238</c:v>
                </c:pt>
                <c:pt idx="104">
                  <c:v>13240</c:v>
                </c:pt>
                <c:pt idx="105">
                  <c:v>13239</c:v>
                </c:pt>
                <c:pt idx="106">
                  <c:v>13243</c:v>
                </c:pt>
                <c:pt idx="107">
                  <c:v>13245</c:v>
                </c:pt>
                <c:pt idx="108">
                  <c:v>13263</c:v>
                </c:pt>
                <c:pt idx="109">
                  <c:v>13308</c:v>
                </c:pt>
                <c:pt idx="110">
                  <c:v>13406</c:v>
                </c:pt>
                <c:pt idx="111">
                  <c:v>13438</c:v>
                </c:pt>
                <c:pt idx="112">
                  <c:v>13450</c:v>
                </c:pt>
                <c:pt idx="113">
                  <c:v>13452</c:v>
                </c:pt>
                <c:pt idx="114">
                  <c:v>13453</c:v>
                </c:pt>
                <c:pt idx="115">
                  <c:v>13457</c:v>
                </c:pt>
                <c:pt idx="116">
                  <c:v>13460</c:v>
                </c:pt>
                <c:pt idx="117">
                  <c:v>13463</c:v>
                </c:pt>
                <c:pt idx="118">
                  <c:v>13519</c:v>
                </c:pt>
                <c:pt idx="119">
                  <c:v>13535</c:v>
                </c:pt>
                <c:pt idx="120">
                  <c:v>13537</c:v>
                </c:pt>
                <c:pt idx="121">
                  <c:v>13542</c:v>
                </c:pt>
                <c:pt idx="122">
                  <c:v>13573</c:v>
                </c:pt>
                <c:pt idx="123">
                  <c:v>13578</c:v>
                </c:pt>
                <c:pt idx="124">
                  <c:v>13585</c:v>
                </c:pt>
                <c:pt idx="125">
                  <c:v>13593</c:v>
                </c:pt>
                <c:pt idx="126">
                  <c:v>13594</c:v>
                </c:pt>
                <c:pt idx="127">
                  <c:v>13595</c:v>
                </c:pt>
                <c:pt idx="128">
                  <c:v>13595</c:v>
                </c:pt>
                <c:pt idx="129">
                  <c:v>13602</c:v>
                </c:pt>
                <c:pt idx="130">
                  <c:v>13619</c:v>
                </c:pt>
                <c:pt idx="131">
                  <c:v>13625</c:v>
                </c:pt>
                <c:pt idx="132">
                  <c:v>13633</c:v>
                </c:pt>
                <c:pt idx="133">
                  <c:v>13705</c:v>
                </c:pt>
                <c:pt idx="134">
                  <c:v>13738</c:v>
                </c:pt>
                <c:pt idx="135">
                  <c:v>13738</c:v>
                </c:pt>
                <c:pt idx="136">
                  <c:v>13744</c:v>
                </c:pt>
                <c:pt idx="137">
                  <c:v>13750</c:v>
                </c:pt>
                <c:pt idx="138">
                  <c:v>13753</c:v>
                </c:pt>
                <c:pt idx="139">
                  <c:v>13762</c:v>
                </c:pt>
                <c:pt idx="140">
                  <c:v>13762</c:v>
                </c:pt>
                <c:pt idx="141">
                  <c:v>13824</c:v>
                </c:pt>
                <c:pt idx="142">
                  <c:v>13858</c:v>
                </c:pt>
                <c:pt idx="143">
                  <c:v>13880</c:v>
                </c:pt>
                <c:pt idx="144">
                  <c:v>13889</c:v>
                </c:pt>
                <c:pt idx="145">
                  <c:v>13899</c:v>
                </c:pt>
                <c:pt idx="146">
                  <c:v>13907</c:v>
                </c:pt>
                <c:pt idx="147">
                  <c:v>13914</c:v>
                </c:pt>
                <c:pt idx="148">
                  <c:v>13910</c:v>
                </c:pt>
                <c:pt idx="149">
                  <c:v>13911</c:v>
                </c:pt>
                <c:pt idx="150">
                  <c:v>13914</c:v>
                </c:pt>
                <c:pt idx="151">
                  <c:v>13915</c:v>
                </c:pt>
                <c:pt idx="152">
                  <c:v>13910</c:v>
                </c:pt>
                <c:pt idx="153">
                  <c:v>13931</c:v>
                </c:pt>
                <c:pt idx="154">
                  <c:v>13943</c:v>
                </c:pt>
                <c:pt idx="155">
                  <c:v>13947</c:v>
                </c:pt>
                <c:pt idx="156">
                  <c:v>13944</c:v>
                </c:pt>
                <c:pt idx="157">
                  <c:v>13944</c:v>
                </c:pt>
                <c:pt idx="158">
                  <c:v>13950</c:v>
                </c:pt>
                <c:pt idx="159">
                  <c:v>13953</c:v>
                </c:pt>
                <c:pt idx="160">
                  <c:v>13958</c:v>
                </c:pt>
                <c:pt idx="161">
                  <c:v>13961</c:v>
                </c:pt>
                <c:pt idx="162">
                  <c:v>13966</c:v>
                </c:pt>
                <c:pt idx="163">
                  <c:v>13969</c:v>
                </c:pt>
                <c:pt idx="164">
                  <c:v>13986</c:v>
                </c:pt>
                <c:pt idx="165">
                  <c:v>13985</c:v>
                </c:pt>
                <c:pt idx="166">
                  <c:v>13987</c:v>
                </c:pt>
                <c:pt idx="167">
                  <c:v>13988</c:v>
                </c:pt>
                <c:pt idx="168">
                  <c:v>14052</c:v>
                </c:pt>
                <c:pt idx="169">
                  <c:v>14104</c:v>
                </c:pt>
                <c:pt idx="170">
                  <c:v>14116</c:v>
                </c:pt>
                <c:pt idx="171">
                  <c:v>14124</c:v>
                </c:pt>
                <c:pt idx="172">
                  <c:v>14128</c:v>
                </c:pt>
                <c:pt idx="173">
                  <c:v>14130</c:v>
                </c:pt>
                <c:pt idx="174">
                  <c:v>14130</c:v>
                </c:pt>
                <c:pt idx="175">
                  <c:v>14129</c:v>
                </c:pt>
                <c:pt idx="176">
                  <c:v>14130</c:v>
                </c:pt>
                <c:pt idx="177">
                  <c:v>14127</c:v>
                </c:pt>
                <c:pt idx="178">
                  <c:v>14127</c:v>
                </c:pt>
                <c:pt idx="179">
                  <c:v>14131</c:v>
                </c:pt>
                <c:pt idx="180">
                  <c:v>14161</c:v>
                </c:pt>
                <c:pt idx="181">
                  <c:v>14174</c:v>
                </c:pt>
                <c:pt idx="182">
                  <c:v>14180</c:v>
                </c:pt>
                <c:pt idx="183">
                  <c:v>14188</c:v>
                </c:pt>
                <c:pt idx="184">
                  <c:v>14192</c:v>
                </c:pt>
                <c:pt idx="185">
                  <c:v>14197</c:v>
                </c:pt>
                <c:pt idx="186">
                  <c:v>14196</c:v>
                </c:pt>
                <c:pt idx="187">
                  <c:v>14201</c:v>
                </c:pt>
                <c:pt idx="188">
                  <c:v>14203</c:v>
                </c:pt>
                <c:pt idx="189">
                  <c:v>14208</c:v>
                </c:pt>
                <c:pt idx="190">
                  <c:v>14207</c:v>
                </c:pt>
                <c:pt idx="191">
                  <c:v>14206</c:v>
                </c:pt>
                <c:pt idx="192">
                  <c:v>14208</c:v>
                </c:pt>
                <c:pt idx="193">
                  <c:v>14215</c:v>
                </c:pt>
                <c:pt idx="194">
                  <c:v>14224</c:v>
                </c:pt>
                <c:pt idx="195">
                  <c:v>14228</c:v>
                </c:pt>
                <c:pt idx="196">
                  <c:v>14227</c:v>
                </c:pt>
                <c:pt idx="197">
                  <c:v>14228</c:v>
                </c:pt>
                <c:pt idx="198">
                  <c:v>14226</c:v>
                </c:pt>
                <c:pt idx="199">
                  <c:v>14223</c:v>
                </c:pt>
                <c:pt idx="200">
                  <c:v>14230</c:v>
                </c:pt>
                <c:pt idx="201">
                  <c:v>14232</c:v>
                </c:pt>
                <c:pt idx="202">
                  <c:v>14234</c:v>
                </c:pt>
                <c:pt idx="203">
                  <c:v>14234</c:v>
                </c:pt>
                <c:pt idx="204">
                  <c:v>14238</c:v>
                </c:pt>
                <c:pt idx="205">
                  <c:v>14242</c:v>
                </c:pt>
                <c:pt idx="206">
                  <c:v>14245</c:v>
                </c:pt>
                <c:pt idx="207">
                  <c:v>14245</c:v>
                </c:pt>
                <c:pt idx="208">
                  <c:v>14244</c:v>
                </c:pt>
                <c:pt idx="209">
                  <c:v>14247</c:v>
                </c:pt>
                <c:pt idx="210">
                  <c:v>14252</c:v>
                </c:pt>
                <c:pt idx="211">
                  <c:v>14258</c:v>
                </c:pt>
                <c:pt idx="212">
                  <c:v>14259</c:v>
                </c:pt>
                <c:pt idx="213">
                  <c:v>14266</c:v>
                </c:pt>
                <c:pt idx="214">
                  <c:v>14269</c:v>
                </c:pt>
                <c:pt idx="215">
                  <c:v>14272</c:v>
                </c:pt>
                <c:pt idx="216">
                  <c:v>14270</c:v>
                </c:pt>
                <c:pt idx="217">
                  <c:v>14274</c:v>
                </c:pt>
                <c:pt idx="218">
                  <c:v>14279</c:v>
                </c:pt>
                <c:pt idx="219">
                  <c:v>14279</c:v>
                </c:pt>
                <c:pt idx="220">
                  <c:v>14284</c:v>
                </c:pt>
                <c:pt idx="221">
                  <c:v>14286</c:v>
                </c:pt>
                <c:pt idx="222">
                  <c:v>14294</c:v>
                </c:pt>
                <c:pt idx="223">
                  <c:v>14293</c:v>
                </c:pt>
                <c:pt idx="224">
                  <c:v>14298</c:v>
                </c:pt>
                <c:pt idx="225">
                  <c:v>14294</c:v>
                </c:pt>
                <c:pt idx="226">
                  <c:v>14296</c:v>
                </c:pt>
                <c:pt idx="227">
                  <c:v>14298</c:v>
                </c:pt>
                <c:pt idx="228">
                  <c:v>14296</c:v>
                </c:pt>
                <c:pt idx="229">
                  <c:v>14298</c:v>
                </c:pt>
                <c:pt idx="230">
                  <c:v>14293</c:v>
                </c:pt>
                <c:pt idx="231">
                  <c:v>14296</c:v>
                </c:pt>
                <c:pt idx="232">
                  <c:v>14296</c:v>
                </c:pt>
                <c:pt idx="233">
                  <c:v>14300</c:v>
                </c:pt>
                <c:pt idx="234">
                  <c:v>14303</c:v>
                </c:pt>
                <c:pt idx="235">
                  <c:v>14305</c:v>
                </c:pt>
                <c:pt idx="236">
                  <c:v>14306</c:v>
                </c:pt>
                <c:pt idx="237">
                  <c:v>14307</c:v>
                </c:pt>
                <c:pt idx="238">
                  <c:v>14308</c:v>
                </c:pt>
                <c:pt idx="239">
                  <c:v>14309</c:v>
                </c:pt>
                <c:pt idx="240">
                  <c:v>14310</c:v>
                </c:pt>
                <c:pt idx="241">
                  <c:v>14313</c:v>
                </c:pt>
                <c:pt idx="242">
                  <c:v>14306</c:v>
                </c:pt>
                <c:pt idx="243">
                  <c:v>14306</c:v>
                </c:pt>
                <c:pt idx="244">
                  <c:v>14319</c:v>
                </c:pt>
                <c:pt idx="245">
                  <c:v>14320</c:v>
                </c:pt>
                <c:pt idx="246">
                  <c:v>14321</c:v>
                </c:pt>
                <c:pt idx="247">
                  <c:v>14323</c:v>
                </c:pt>
                <c:pt idx="248">
                  <c:v>14328</c:v>
                </c:pt>
                <c:pt idx="249">
                  <c:v>14332</c:v>
                </c:pt>
                <c:pt idx="250">
                  <c:v>14330</c:v>
                </c:pt>
                <c:pt idx="251">
                  <c:v>14333</c:v>
                </c:pt>
                <c:pt idx="252">
                  <c:v>14333</c:v>
                </c:pt>
                <c:pt idx="253">
                  <c:v>14328</c:v>
                </c:pt>
                <c:pt idx="254">
                  <c:v>14323</c:v>
                </c:pt>
                <c:pt idx="255">
                  <c:v>14327</c:v>
                </c:pt>
                <c:pt idx="256">
                  <c:v>14325</c:v>
                </c:pt>
                <c:pt idx="257">
                  <c:v>14849</c:v>
                </c:pt>
                <c:pt idx="258">
                  <c:v>15583</c:v>
                </c:pt>
                <c:pt idx="259">
                  <c:v>16469</c:v>
                </c:pt>
                <c:pt idx="260">
                  <c:v>17180</c:v>
                </c:pt>
                <c:pt idx="261">
                  <c:v>17561</c:v>
                </c:pt>
                <c:pt idx="262">
                  <c:v>17674</c:v>
                </c:pt>
                <c:pt idx="263">
                  <c:v>17726</c:v>
                </c:pt>
                <c:pt idx="264">
                  <c:v>17845</c:v>
                </c:pt>
                <c:pt idx="265">
                  <c:v>17882</c:v>
                </c:pt>
                <c:pt idx="266">
                  <c:v>17919</c:v>
                </c:pt>
                <c:pt idx="267">
                  <c:v>17929</c:v>
                </c:pt>
                <c:pt idx="268">
                  <c:v>17944</c:v>
                </c:pt>
                <c:pt idx="269">
                  <c:v>17952</c:v>
                </c:pt>
                <c:pt idx="270">
                  <c:v>18027</c:v>
                </c:pt>
                <c:pt idx="271">
                  <c:v>18053</c:v>
                </c:pt>
                <c:pt idx="272">
                  <c:v>18080</c:v>
                </c:pt>
                <c:pt idx="273">
                  <c:v>18114</c:v>
                </c:pt>
                <c:pt idx="274">
                  <c:v>18153</c:v>
                </c:pt>
                <c:pt idx="275">
                  <c:v>18184</c:v>
                </c:pt>
                <c:pt idx="276">
                  <c:v>18223</c:v>
                </c:pt>
                <c:pt idx="277">
                  <c:v>18260</c:v>
                </c:pt>
                <c:pt idx="278">
                  <c:v>18275</c:v>
                </c:pt>
                <c:pt idx="279">
                  <c:v>18292</c:v>
                </c:pt>
                <c:pt idx="280">
                  <c:v>18297</c:v>
                </c:pt>
                <c:pt idx="281">
                  <c:v>18308</c:v>
                </c:pt>
                <c:pt idx="282">
                  <c:v>18315</c:v>
                </c:pt>
                <c:pt idx="283">
                  <c:v>18316</c:v>
                </c:pt>
                <c:pt idx="284">
                  <c:v>18324</c:v>
                </c:pt>
                <c:pt idx="285">
                  <c:v>18337</c:v>
                </c:pt>
                <c:pt idx="286">
                  <c:v>18340</c:v>
                </c:pt>
                <c:pt idx="287">
                  <c:v>18365</c:v>
                </c:pt>
                <c:pt idx="288">
                  <c:v>18379</c:v>
                </c:pt>
                <c:pt idx="289">
                  <c:v>18391</c:v>
                </c:pt>
                <c:pt idx="290">
                  <c:v>18491</c:v>
                </c:pt>
                <c:pt idx="291">
                  <c:v>18532</c:v>
                </c:pt>
                <c:pt idx="292">
                  <c:v>18553</c:v>
                </c:pt>
                <c:pt idx="293">
                  <c:v>18571</c:v>
                </c:pt>
                <c:pt idx="294">
                  <c:v>18579</c:v>
                </c:pt>
                <c:pt idx="295">
                  <c:v>18585</c:v>
                </c:pt>
                <c:pt idx="296">
                  <c:v>18592</c:v>
                </c:pt>
                <c:pt idx="297">
                  <c:v>18600</c:v>
                </c:pt>
                <c:pt idx="298">
                  <c:v>18599</c:v>
                </c:pt>
                <c:pt idx="299">
                  <c:v>18600</c:v>
                </c:pt>
                <c:pt idx="300">
                  <c:v>18617</c:v>
                </c:pt>
                <c:pt idx="301">
                  <c:v>18618</c:v>
                </c:pt>
                <c:pt idx="302">
                  <c:v>18627</c:v>
                </c:pt>
                <c:pt idx="303">
                  <c:v>18631</c:v>
                </c:pt>
                <c:pt idx="304">
                  <c:v>18636</c:v>
                </c:pt>
                <c:pt idx="305">
                  <c:v>18643</c:v>
                </c:pt>
                <c:pt idx="306">
                  <c:v>18657</c:v>
                </c:pt>
                <c:pt idx="307">
                  <c:v>18664</c:v>
                </c:pt>
                <c:pt idx="308">
                  <c:v>18669</c:v>
                </c:pt>
                <c:pt idx="309">
                  <c:v>18675</c:v>
                </c:pt>
                <c:pt idx="310">
                  <c:v>18677</c:v>
                </c:pt>
                <c:pt idx="311">
                  <c:v>18682</c:v>
                </c:pt>
                <c:pt idx="312">
                  <c:v>18683</c:v>
                </c:pt>
                <c:pt idx="313">
                  <c:v>18680</c:v>
                </c:pt>
                <c:pt idx="314">
                  <c:v>18680</c:v>
                </c:pt>
                <c:pt idx="315">
                  <c:v>18679</c:v>
                </c:pt>
                <c:pt idx="316">
                  <c:v>18682</c:v>
                </c:pt>
                <c:pt idx="317">
                  <c:v>18699</c:v>
                </c:pt>
                <c:pt idx="318">
                  <c:v>18707</c:v>
                </c:pt>
                <c:pt idx="319">
                  <c:v>18706</c:v>
                </c:pt>
                <c:pt idx="320">
                  <c:v>18712</c:v>
                </c:pt>
                <c:pt idx="321">
                  <c:v>18721</c:v>
                </c:pt>
                <c:pt idx="322">
                  <c:v>18732</c:v>
                </c:pt>
                <c:pt idx="323">
                  <c:v>18731</c:v>
                </c:pt>
                <c:pt idx="324">
                  <c:v>18735</c:v>
                </c:pt>
                <c:pt idx="325">
                  <c:v>18742</c:v>
                </c:pt>
                <c:pt idx="326">
                  <c:v>18740</c:v>
                </c:pt>
                <c:pt idx="327">
                  <c:v>18740</c:v>
                </c:pt>
                <c:pt idx="328">
                  <c:v>18742</c:v>
                </c:pt>
                <c:pt idx="329">
                  <c:v>18750</c:v>
                </c:pt>
                <c:pt idx="330">
                  <c:v>18756</c:v>
                </c:pt>
                <c:pt idx="331">
                  <c:v>18768</c:v>
                </c:pt>
                <c:pt idx="332">
                  <c:v>18769</c:v>
                </c:pt>
                <c:pt idx="333">
                  <c:v>18773</c:v>
                </c:pt>
                <c:pt idx="334">
                  <c:v>18782</c:v>
                </c:pt>
                <c:pt idx="335">
                  <c:v>18786</c:v>
                </c:pt>
                <c:pt idx="336">
                  <c:v>18793</c:v>
                </c:pt>
                <c:pt idx="337">
                  <c:v>18808</c:v>
                </c:pt>
                <c:pt idx="338">
                  <c:v>18804</c:v>
                </c:pt>
                <c:pt idx="339">
                  <c:v>18804</c:v>
                </c:pt>
                <c:pt idx="340">
                  <c:v>18817</c:v>
                </c:pt>
                <c:pt idx="341">
                  <c:v>18842</c:v>
                </c:pt>
                <c:pt idx="342">
                  <c:v>18847</c:v>
                </c:pt>
                <c:pt idx="343">
                  <c:v>18844</c:v>
                </c:pt>
                <c:pt idx="344">
                  <c:v>18853</c:v>
                </c:pt>
                <c:pt idx="345">
                  <c:v>18867</c:v>
                </c:pt>
                <c:pt idx="346">
                  <c:v>18871</c:v>
                </c:pt>
                <c:pt idx="347">
                  <c:v>18961</c:v>
                </c:pt>
                <c:pt idx="348">
                  <c:v>19030</c:v>
                </c:pt>
                <c:pt idx="349">
                  <c:v>19121</c:v>
                </c:pt>
                <c:pt idx="350">
                  <c:v>19150</c:v>
                </c:pt>
                <c:pt idx="351">
                  <c:v>19164</c:v>
                </c:pt>
                <c:pt idx="352">
                  <c:v>19190</c:v>
                </c:pt>
                <c:pt idx="353">
                  <c:v>19207</c:v>
                </c:pt>
                <c:pt idx="354">
                  <c:v>19213</c:v>
                </c:pt>
                <c:pt idx="355">
                  <c:v>19230</c:v>
                </c:pt>
                <c:pt idx="356">
                  <c:v>19300</c:v>
                </c:pt>
                <c:pt idx="357">
                  <c:v>19560</c:v>
                </c:pt>
                <c:pt idx="358">
                  <c:v>19731</c:v>
                </c:pt>
                <c:pt idx="359">
                  <c:v>19833</c:v>
                </c:pt>
                <c:pt idx="360">
                  <c:v>19871</c:v>
                </c:pt>
                <c:pt idx="361">
                  <c:v>19887</c:v>
                </c:pt>
                <c:pt idx="362">
                  <c:v>19892</c:v>
                </c:pt>
                <c:pt idx="363">
                  <c:v>19904</c:v>
                </c:pt>
                <c:pt idx="364">
                  <c:v>19912</c:v>
                </c:pt>
                <c:pt idx="365">
                  <c:v>19931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2CD4-421C-ADD4-2057CEB5AE0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Sheet1!$T$2:$T$367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11954</c:v>
                </c:pt>
                <c:pt idx="98">
                  <c:v>11968</c:v>
                </c:pt>
                <c:pt idx="99">
                  <c:v>11981</c:v>
                </c:pt>
                <c:pt idx="100">
                  <c:v>11993</c:v>
                </c:pt>
                <c:pt idx="101">
                  <c:v>12004</c:v>
                </c:pt>
                <c:pt idx="102">
                  <c:v>12034</c:v>
                </c:pt>
                <c:pt idx="103">
                  <c:v>12050</c:v>
                </c:pt>
                <c:pt idx="104">
                  <c:v>12059</c:v>
                </c:pt>
                <c:pt idx="105">
                  <c:v>12073</c:v>
                </c:pt>
                <c:pt idx="106">
                  <c:v>12080</c:v>
                </c:pt>
                <c:pt idx="107">
                  <c:v>12077</c:v>
                </c:pt>
                <c:pt idx="108">
                  <c:v>12087</c:v>
                </c:pt>
                <c:pt idx="109">
                  <c:v>12090</c:v>
                </c:pt>
                <c:pt idx="110">
                  <c:v>12095</c:v>
                </c:pt>
                <c:pt idx="111">
                  <c:v>12109</c:v>
                </c:pt>
                <c:pt idx="112">
                  <c:v>12117</c:v>
                </c:pt>
                <c:pt idx="113">
                  <c:v>12118</c:v>
                </c:pt>
                <c:pt idx="114">
                  <c:v>12129</c:v>
                </c:pt>
                <c:pt idx="115">
                  <c:v>12192</c:v>
                </c:pt>
                <c:pt idx="116">
                  <c:v>12221</c:v>
                </c:pt>
                <c:pt idx="117">
                  <c:v>12235</c:v>
                </c:pt>
                <c:pt idx="118">
                  <c:v>12253</c:v>
                </c:pt>
                <c:pt idx="119">
                  <c:v>12263</c:v>
                </c:pt>
                <c:pt idx="120">
                  <c:v>12269</c:v>
                </c:pt>
                <c:pt idx="121">
                  <c:v>12277</c:v>
                </c:pt>
                <c:pt idx="122">
                  <c:v>12287</c:v>
                </c:pt>
                <c:pt idx="123">
                  <c:v>12422</c:v>
                </c:pt>
                <c:pt idx="124">
                  <c:v>12460</c:v>
                </c:pt>
                <c:pt idx="125">
                  <c:v>12473</c:v>
                </c:pt>
                <c:pt idx="126">
                  <c:v>12485</c:v>
                </c:pt>
                <c:pt idx="127">
                  <c:v>12494</c:v>
                </c:pt>
                <c:pt idx="128">
                  <c:v>12505</c:v>
                </c:pt>
                <c:pt idx="129">
                  <c:v>12521</c:v>
                </c:pt>
                <c:pt idx="130">
                  <c:v>12553</c:v>
                </c:pt>
                <c:pt idx="131">
                  <c:v>12564</c:v>
                </c:pt>
                <c:pt idx="132">
                  <c:v>12574</c:v>
                </c:pt>
                <c:pt idx="133">
                  <c:v>12586</c:v>
                </c:pt>
                <c:pt idx="134">
                  <c:v>12594</c:v>
                </c:pt>
                <c:pt idx="135">
                  <c:v>12601</c:v>
                </c:pt>
                <c:pt idx="136">
                  <c:v>12618</c:v>
                </c:pt>
                <c:pt idx="137">
                  <c:v>12636</c:v>
                </c:pt>
                <c:pt idx="138">
                  <c:v>12656</c:v>
                </c:pt>
                <c:pt idx="139">
                  <c:v>12708</c:v>
                </c:pt>
                <c:pt idx="140">
                  <c:v>12736</c:v>
                </c:pt>
                <c:pt idx="141">
                  <c:v>12744</c:v>
                </c:pt>
                <c:pt idx="142">
                  <c:v>12754</c:v>
                </c:pt>
                <c:pt idx="143">
                  <c:v>12790</c:v>
                </c:pt>
                <c:pt idx="144">
                  <c:v>12817</c:v>
                </c:pt>
                <c:pt idx="145">
                  <c:v>12863</c:v>
                </c:pt>
                <c:pt idx="146">
                  <c:v>12891</c:v>
                </c:pt>
                <c:pt idx="147">
                  <c:v>12902</c:v>
                </c:pt>
                <c:pt idx="148">
                  <c:v>12921</c:v>
                </c:pt>
                <c:pt idx="149">
                  <c:v>12933</c:v>
                </c:pt>
                <c:pt idx="150">
                  <c:v>12959</c:v>
                </c:pt>
                <c:pt idx="151">
                  <c:v>13017</c:v>
                </c:pt>
                <c:pt idx="152">
                  <c:v>13051</c:v>
                </c:pt>
                <c:pt idx="153">
                  <c:v>13073</c:v>
                </c:pt>
                <c:pt idx="154">
                  <c:v>13092</c:v>
                </c:pt>
                <c:pt idx="155">
                  <c:v>13114</c:v>
                </c:pt>
                <c:pt idx="156">
                  <c:v>13132</c:v>
                </c:pt>
                <c:pt idx="157">
                  <c:v>13154</c:v>
                </c:pt>
                <c:pt idx="158">
                  <c:v>13168</c:v>
                </c:pt>
                <c:pt idx="159">
                  <c:v>13228</c:v>
                </c:pt>
                <c:pt idx="160">
                  <c:v>13256</c:v>
                </c:pt>
                <c:pt idx="161">
                  <c:v>13279</c:v>
                </c:pt>
                <c:pt idx="162">
                  <c:v>13291</c:v>
                </c:pt>
                <c:pt idx="163">
                  <c:v>13318</c:v>
                </c:pt>
                <c:pt idx="164">
                  <c:v>13353</c:v>
                </c:pt>
                <c:pt idx="165">
                  <c:v>13367</c:v>
                </c:pt>
                <c:pt idx="166">
                  <c:v>13407</c:v>
                </c:pt>
                <c:pt idx="167">
                  <c:v>13424</c:v>
                </c:pt>
                <c:pt idx="168">
                  <c:v>13444</c:v>
                </c:pt>
                <c:pt idx="169">
                  <c:v>13490</c:v>
                </c:pt>
                <c:pt idx="170">
                  <c:v>13520</c:v>
                </c:pt>
                <c:pt idx="171">
                  <c:v>13534</c:v>
                </c:pt>
                <c:pt idx="172">
                  <c:v>13560</c:v>
                </c:pt>
                <c:pt idx="173">
                  <c:v>13576</c:v>
                </c:pt>
                <c:pt idx="174">
                  <c:v>13594</c:v>
                </c:pt>
                <c:pt idx="175">
                  <c:v>13647</c:v>
                </c:pt>
                <c:pt idx="176">
                  <c:v>13668</c:v>
                </c:pt>
                <c:pt idx="177">
                  <c:v>13689</c:v>
                </c:pt>
                <c:pt idx="178">
                  <c:v>13704</c:v>
                </c:pt>
                <c:pt idx="179">
                  <c:v>13721</c:v>
                </c:pt>
                <c:pt idx="180">
                  <c:v>13734</c:v>
                </c:pt>
                <c:pt idx="181">
                  <c:v>13757</c:v>
                </c:pt>
                <c:pt idx="182">
                  <c:v>13773</c:v>
                </c:pt>
                <c:pt idx="183">
                  <c:v>13788</c:v>
                </c:pt>
                <c:pt idx="184">
                  <c:v>13808</c:v>
                </c:pt>
                <c:pt idx="185">
                  <c:v>13826</c:v>
                </c:pt>
                <c:pt idx="186">
                  <c:v>13846</c:v>
                </c:pt>
                <c:pt idx="187">
                  <c:v>13873</c:v>
                </c:pt>
                <c:pt idx="188">
                  <c:v>13889</c:v>
                </c:pt>
                <c:pt idx="189">
                  <c:v>13917</c:v>
                </c:pt>
                <c:pt idx="190">
                  <c:v>13937</c:v>
                </c:pt>
                <c:pt idx="191">
                  <c:v>13954</c:v>
                </c:pt>
                <c:pt idx="192">
                  <c:v>13976</c:v>
                </c:pt>
                <c:pt idx="193">
                  <c:v>13986</c:v>
                </c:pt>
                <c:pt idx="194">
                  <c:v>14003</c:v>
                </c:pt>
                <c:pt idx="195">
                  <c:v>14009</c:v>
                </c:pt>
                <c:pt idx="196">
                  <c:v>14031</c:v>
                </c:pt>
                <c:pt idx="197">
                  <c:v>14043</c:v>
                </c:pt>
                <c:pt idx="198">
                  <c:v>14056</c:v>
                </c:pt>
                <c:pt idx="199">
                  <c:v>14077</c:v>
                </c:pt>
                <c:pt idx="200">
                  <c:v>14113</c:v>
                </c:pt>
                <c:pt idx="201">
                  <c:v>14133</c:v>
                </c:pt>
                <c:pt idx="202">
                  <c:v>14143</c:v>
                </c:pt>
                <c:pt idx="203">
                  <c:v>14155</c:v>
                </c:pt>
                <c:pt idx="204">
                  <c:v>14183</c:v>
                </c:pt>
                <c:pt idx="205">
                  <c:v>14215</c:v>
                </c:pt>
                <c:pt idx="206">
                  <c:v>14236</c:v>
                </c:pt>
                <c:pt idx="207">
                  <c:v>14261</c:v>
                </c:pt>
                <c:pt idx="208">
                  <c:v>14277</c:v>
                </c:pt>
                <c:pt idx="209">
                  <c:v>14291</c:v>
                </c:pt>
                <c:pt idx="210">
                  <c:v>14303</c:v>
                </c:pt>
                <c:pt idx="211">
                  <c:v>14330</c:v>
                </c:pt>
                <c:pt idx="212">
                  <c:v>14342</c:v>
                </c:pt>
                <c:pt idx="213">
                  <c:v>14362</c:v>
                </c:pt>
                <c:pt idx="214">
                  <c:v>14398</c:v>
                </c:pt>
                <c:pt idx="215">
                  <c:v>14422</c:v>
                </c:pt>
                <c:pt idx="216">
                  <c:v>14465</c:v>
                </c:pt>
                <c:pt idx="217">
                  <c:v>14488</c:v>
                </c:pt>
                <c:pt idx="218">
                  <c:v>14530</c:v>
                </c:pt>
                <c:pt idx="219">
                  <c:v>14563</c:v>
                </c:pt>
                <c:pt idx="220">
                  <c:v>14592</c:v>
                </c:pt>
                <c:pt idx="221">
                  <c:v>14619</c:v>
                </c:pt>
                <c:pt idx="222">
                  <c:v>14644</c:v>
                </c:pt>
                <c:pt idx="223">
                  <c:v>14682</c:v>
                </c:pt>
                <c:pt idx="224">
                  <c:v>14714</c:v>
                </c:pt>
                <c:pt idx="225">
                  <c:v>14737</c:v>
                </c:pt>
                <c:pt idx="226">
                  <c:v>14754</c:v>
                </c:pt>
                <c:pt idx="227">
                  <c:v>14772</c:v>
                </c:pt>
                <c:pt idx="228">
                  <c:v>14804</c:v>
                </c:pt>
                <c:pt idx="229">
                  <c:v>14819</c:v>
                </c:pt>
                <c:pt idx="230">
                  <c:v>14832</c:v>
                </c:pt>
                <c:pt idx="231">
                  <c:v>14854</c:v>
                </c:pt>
                <c:pt idx="232">
                  <c:v>14874</c:v>
                </c:pt>
                <c:pt idx="233">
                  <c:v>14904</c:v>
                </c:pt>
                <c:pt idx="234">
                  <c:v>14920</c:v>
                </c:pt>
                <c:pt idx="235">
                  <c:v>14947</c:v>
                </c:pt>
                <c:pt idx="236">
                  <c:v>14967</c:v>
                </c:pt>
                <c:pt idx="237">
                  <c:v>14989</c:v>
                </c:pt>
                <c:pt idx="238">
                  <c:v>15007</c:v>
                </c:pt>
                <c:pt idx="239">
                  <c:v>15017</c:v>
                </c:pt>
                <c:pt idx="240">
                  <c:v>15040</c:v>
                </c:pt>
                <c:pt idx="241">
                  <c:v>15059</c:v>
                </c:pt>
                <c:pt idx="242">
                  <c:v>15078</c:v>
                </c:pt>
                <c:pt idx="243">
                  <c:v>15092</c:v>
                </c:pt>
                <c:pt idx="244">
                  <c:v>15111</c:v>
                </c:pt>
                <c:pt idx="245">
                  <c:v>15119</c:v>
                </c:pt>
                <c:pt idx="246">
                  <c:v>15135</c:v>
                </c:pt>
                <c:pt idx="247">
                  <c:v>15163</c:v>
                </c:pt>
                <c:pt idx="248">
                  <c:v>15178</c:v>
                </c:pt>
                <c:pt idx="249">
                  <c:v>15203</c:v>
                </c:pt>
                <c:pt idx="250">
                  <c:v>15232</c:v>
                </c:pt>
                <c:pt idx="251">
                  <c:v>15250</c:v>
                </c:pt>
                <c:pt idx="252">
                  <c:v>15260</c:v>
                </c:pt>
                <c:pt idx="253">
                  <c:v>15284</c:v>
                </c:pt>
                <c:pt idx="254">
                  <c:v>15306</c:v>
                </c:pt>
                <c:pt idx="255">
                  <c:v>15321</c:v>
                </c:pt>
                <c:pt idx="256">
                  <c:v>15345</c:v>
                </c:pt>
                <c:pt idx="257">
                  <c:v>15385</c:v>
                </c:pt>
                <c:pt idx="258">
                  <c:v>15407</c:v>
                </c:pt>
                <c:pt idx="259">
                  <c:v>15415</c:v>
                </c:pt>
                <c:pt idx="260">
                  <c:v>15432</c:v>
                </c:pt>
                <c:pt idx="261">
                  <c:v>15443</c:v>
                </c:pt>
                <c:pt idx="262">
                  <c:v>15458</c:v>
                </c:pt>
                <c:pt idx="263">
                  <c:v>15480</c:v>
                </c:pt>
                <c:pt idx="264">
                  <c:v>15504</c:v>
                </c:pt>
                <c:pt idx="265">
                  <c:v>15538</c:v>
                </c:pt>
                <c:pt idx="266">
                  <c:v>15554</c:v>
                </c:pt>
                <c:pt idx="267">
                  <c:v>15567</c:v>
                </c:pt>
                <c:pt idx="268">
                  <c:v>15579</c:v>
                </c:pt>
                <c:pt idx="269">
                  <c:v>15596</c:v>
                </c:pt>
                <c:pt idx="270">
                  <c:v>15603</c:v>
                </c:pt>
                <c:pt idx="271">
                  <c:v>15615</c:v>
                </c:pt>
                <c:pt idx="272">
                  <c:v>15624</c:v>
                </c:pt>
                <c:pt idx="273">
                  <c:v>15633</c:v>
                </c:pt>
                <c:pt idx="274">
                  <c:v>15652</c:v>
                </c:pt>
                <c:pt idx="275">
                  <c:v>15661</c:v>
                </c:pt>
                <c:pt idx="276">
                  <c:v>15667</c:v>
                </c:pt>
                <c:pt idx="277">
                  <c:v>15676</c:v>
                </c:pt>
                <c:pt idx="278">
                  <c:v>15732</c:v>
                </c:pt>
                <c:pt idx="279">
                  <c:v>15761</c:v>
                </c:pt>
                <c:pt idx="280">
                  <c:v>15774</c:v>
                </c:pt>
                <c:pt idx="281">
                  <c:v>15780</c:v>
                </c:pt>
                <c:pt idx="282">
                  <c:v>15794</c:v>
                </c:pt>
                <c:pt idx="283">
                  <c:v>15803</c:v>
                </c:pt>
                <c:pt idx="284">
                  <c:v>15827</c:v>
                </c:pt>
                <c:pt idx="285">
                  <c:v>15852</c:v>
                </c:pt>
                <c:pt idx="286">
                  <c:v>15856</c:v>
                </c:pt>
                <c:pt idx="287">
                  <c:v>15865</c:v>
                </c:pt>
                <c:pt idx="288">
                  <c:v>15871</c:v>
                </c:pt>
                <c:pt idx="289">
                  <c:v>15885</c:v>
                </c:pt>
                <c:pt idx="290">
                  <c:v>15894</c:v>
                </c:pt>
                <c:pt idx="291">
                  <c:v>15908</c:v>
                </c:pt>
                <c:pt idx="292">
                  <c:v>15925</c:v>
                </c:pt>
                <c:pt idx="293">
                  <c:v>15944</c:v>
                </c:pt>
                <c:pt idx="294">
                  <c:v>15950</c:v>
                </c:pt>
                <c:pt idx="295">
                  <c:v>15958</c:v>
                </c:pt>
                <c:pt idx="296">
                  <c:v>15965</c:v>
                </c:pt>
                <c:pt idx="297">
                  <c:v>15975</c:v>
                </c:pt>
                <c:pt idx="298">
                  <c:v>15987</c:v>
                </c:pt>
                <c:pt idx="299">
                  <c:v>15992</c:v>
                </c:pt>
                <c:pt idx="300">
                  <c:v>16006</c:v>
                </c:pt>
                <c:pt idx="301">
                  <c:v>16012</c:v>
                </c:pt>
                <c:pt idx="302">
                  <c:v>16016</c:v>
                </c:pt>
                <c:pt idx="303">
                  <c:v>16017</c:v>
                </c:pt>
                <c:pt idx="304">
                  <c:v>16023</c:v>
                </c:pt>
                <c:pt idx="305">
                  <c:v>16032</c:v>
                </c:pt>
                <c:pt idx="306">
                  <c:v>16042</c:v>
                </c:pt>
                <c:pt idx="307">
                  <c:v>16048</c:v>
                </c:pt>
                <c:pt idx="308">
                  <c:v>16056</c:v>
                </c:pt>
                <c:pt idx="309">
                  <c:v>16061</c:v>
                </c:pt>
                <c:pt idx="310">
                  <c:v>16072</c:v>
                </c:pt>
                <c:pt idx="311">
                  <c:v>16082</c:v>
                </c:pt>
                <c:pt idx="312">
                  <c:v>16096</c:v>
                </c:pt>
                <c:pt idx="313">
                  <c:v>16102</c:v>
                </c:pt>
                <c:pt idx="314">
                  <c:v>16113</c:v>
                </c:pt>
                <c:pt idx="315">
                  <c:v>16121</c:v>
                </c:pt>
                <c:pt idx="316">
                  <c:v>16129</c:v>
                </c:pt>
                <c:pt idx="317">
                  <c:v>16142</c:v>
                </c:pt>
                <c:pt idx="318">
                  <c:v>16167</c:v>
                </c:pt>
                <c:pt idx="319">
                  <c:v>16179</c:v>
                </c:pt>
                <c:pt idx="320">
                  <c:v>16183</c:v>
                </c:pt>
                <c:pt idx="321">
                  <c:v>16194</c:v>
                </c:pt>
                <c:pt idx="322">
                  <c:v>16195</c:v>
                </c:pt>
                <c:pt idx="323">
                  <c:v>16204</c:v>
                </c:pt>
                <c:pt idx="324">
                  <c:v>16210</c:v>
                </c:pt>
                <c:pt idx="325">
                  <c:v>16219</c:v>
                </c:pt>
                <c:pt idx="326">
                  <c:v>16230</c:v>
                </c:pt>
                <c:pt idx="327">
                  <c:v>16241</c:v>
                </c:pt>
                <c:pt idx="328">
                  <c:v>16250</c:v>
                </c:pt>
                <c:pt idx="329">
                  <c:v>16264</c:v>
                </c:pt>
                <c:pt idx="330">
                  <c:v>16272</c:v>
                </c:pt>
                <c:pt idx="331">
                  <c:v>16284</c:v>
                </c:pt>
                <c:pt idx="332">
                  <c:v>16304</c:v>
                </c:pt>
                <c:pt idx="333">
                  <c:v>16316</c:v>
                </c:pt>
                <c:pt idx="334">
                  <c:v>16338</c:v>
                </c:pt>
                <c:pt idx="335">
                  <c:v>16347</c:v>
                </c:pt>
                <c:pt idx="336">
                  <c:v>16353</c:v>
                </c:pt>
                <c:pt idx="337">
                  <c:v>16364</c:v>
                </c:pt>
                <c:pt idx="338">
                  <c:v>16369</c:v>
                </c:pt>
                <c:pt idx="339">
                  <c:v>16383</c:v>
                </c:pt>
                <c:pt idx="340">
                  <c:v>16398</c:v>
                </c:pt>
                <c:pt idx="341">
                  <c:v>16425</c:v>
                </c:pt>
                <c:pt idx="342">
                  <c:v>16443</c:v>
                </c:pt>
                <c:pt idx="343">
                  <c:v>16464</c:v>
                </c:pt>
                <c:pt idx="344">
                  <c:v>16477</c:v>
                </c:pt>
                <c:pt idx="345">
                  <c:v>16486</c:v>
                </c:pt>
                <c:pt idx="346">
                  <c:v>16504</c:v>
                </c:pt>
                <c:pt idx="347">
                  <c:v>16514</c:v>
                </c:pt>
                <c:pt idx="348">
                  <c:v>16522</c:v>
                </c:pt>
                <c:pt idx="349">
                  <c:v>16539</c:v>
                </c:pt>
                <c:pt idx="350">
                  <c:v>16557</c:v>
                </c:pt>
                <c:pt idx="351">
                  <c:v>16566</c:v>
                </c:pt>
                <c:pt idx="352">
                  <c:v>16578</c:v>
                </c:pt>
                <c:pt idx="353">
                  <c:v>16587</c:v>
                </c:pt>
                <c:pt idx="354">
                  <c:v>16601</c:v>
                </c:pt>
                <c:pt idx="355">
                  <c:v>16616</c:v>
                </c:pt>
                <c:pt idx="356">
                  <c:v>16617</c:v>
                </c:pt>
                <c:pt idx="357">
                  <c:v>16620</c:v>
                </c:pt>
                <c:pt idx="358">
                  <c:v>16623</c:v>
                </c:pt>
                <c:pt idx="359">
                  <c:v>16631</c:v>
                </c:pt>
                <c:pt idx="360">
                  <c:v>16640</c:v>
                </c:pt>
                <c:pt idx="361">
                  <c:v>16646</c:v>
                </c:pt>
                <c:pt idx="362">
                  <c:v>16653</c:v>
                </c:pt>
                <c:pt idx="363">
                  <c:v>16661</c:v>
                </c:pt>
                <c:pt idx="364">
                  <c:v>16670</c:v>
                </c:pt>
                <c:pt idx="365">
                  <c:v>16685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2CD4-421C-ADD4-2057CEB5AE05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Sheet1!$U$2:$U$367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17026</c:v>
                </c:pt>
                <c:pt idx="98">
                  <c:v>17061</c:v>
                </c:pt>
                <c:pt idx="99">
                  <c:v>17114</c:v>
                </c:pt>
                <c:pt idx="100">
                  <c:v>17231</c:v>
                </c:pt>
                <c:pt idx="101">
                  <c:v>17251</c:v>
                </c:pt>
                <c:pt idx="102">
                  <c:v>17294</c:v>
                </c:pt>
                <c:pt idx="103">
                  <c:v>17340</c:v>
                </c:pt>
                <c:pt idx="104">
                  <c:v>17373</c:v>
                </c:pt>
                <c:pt idx="105">
                  <c:v>17401</c:v>
                </c:pt>
                <c:pt idx="106">
                  <c:v>17413</c:v>
                </c:pt>
                <c:pt idx="107">
                  <c:v>17433</c:v>
                </c:pt>
                <c:pt idx="108">
                  <c:v>17468</c:v>
                </c:pt>
                <c:pt idx="109">
                  <c:v>17518</c:v>
                </c:pt>
                <c:pt idx="110">
                  <c:v>17539</c:v>
                </c:pt>
                <c:pt idx="111">
                  <c:v>17553</c:v>
                </c:pt>
                <c:pt idx="112">
                  <c:v>17594</c:v>
                </c:pt>
                <c:pt idx="113">
                  <c:v>17612</c:v>
                </c:pt>
                <c:pt idx="114">
                  <c:v>17660</c:v>
                </c:pt>
                <c:pt idx="115">
                  <c:v>17711</c:v>
                </c:pt>
                <c:pt idx="116">
                  <c:v>17730</c:v>
                </c:pt>
                <c:pt idx="117">
                  <c:v>17779</c:v>
                </c:pt>
                <c:pt idx="118">
                  <c:v>17808</c:v>
                </c:pt>
                <c:pt idx="119">
                  <c:v>17839</c:v>
                </c:pt>
                <c:pt idx="120">
                  <c:v>17881</c:v>
                </c:pt>
                <c:pt idx="121">
                  <c:v>17907</c:v>
                </c:pt>
                <c:pt idx="122">
                  <c:v>17953</c:v>
                </c:pt>
                <c:pt idx="123">
                  <c:v>17999</c:v>
                </c:pt>
                <c:pt idx="124">
                  <c:v>18036</c:v>
                </c:pt>
                <c:pt idx="125">
                  <c:v>18105</c:v>
                </c:pt>
                <c:pt idx="126">
                  <c:v>18278</c:v>
                </c:pt>
                <c:pt idx="127">
                  <c:v>18445</c:v>
                </c:pt>
                <c:pt idx="128">
                  <c:v>18655</c:v>
                </c:pt>
                <c:pt idx="129">
                  <c:v>18719</c:v>
                </c:pt>
                <c:pt idx="130">
                  <c:v>18758</c:v>
                </c:pt>
                <c:pt idx="131">
                  <c:v>18806</c:v>
                </c:pt>
                <c:pt idx="132">
                  <c:v>18846</c:v>
                </c:pt>
                <c:pt idx="133">
                  <c:v>18896</c:v>
                </c:pt>
                <c:pt idx="134">
                  <c:v>18955</c:v>
                </c:pt>
                <c:pt idx="135">
                  <c:v>19017</c:v>
                </c:pt>
                <c:pt idx="136">
                  <c:v>19071</c:v>
                </c:pt>
                <c:pt idx="137">
                  <c:v>19118</c:v>
                </c:pt>
                <c:pt idx="138">
                  <c:v>19166</c:v>
                </c:pt>
                <c:pt idx="139">
                  <c:v>19225</c:v>
                </c:pt>
                <c:pt idx="140">
                  <c:v>19281</c:v>
                </c:pt>
                <c:pt idx="141">
                  <c:v>19339</c:v>
                </c:pt>
                <c:pt idx="142">
                  <c:v>19387</c:v>
                </c:pt>
                <c:pt idx="143">
                  <c:v>19437</c:v>
                </c:pt>
                <c:pt idx="144">
                  <c:v>19486</c:v>
                </c:pt>
                <c:pt idx="145">
                  <c:v>19523</c:v>
                </c:pt>
                <c:pt idx="146">
                  <c:v>19574</c:v>
                </c:pt>
                <c:pt idx="147">
                  <c:v>19615</c:v>
                </c:pt>
                <c:pt idx="148">
                  <c:v>19633</c:v>
                </c:pt>
                <c:pt idx="149">
                  <c:v>19675</c:v>
                </c:pt>
                <c:pt idx="150">
                  <c:v>19702</c:v>
                </c:pt>
                <c:pt idx="151">
                  <c:v>19732</c:v>
                </c:pt>
                <c:pt idx="152">
                  <c:v>19763</c:v>
                </c:pt>
                <c:pt idx="153">
                  <c:v>19790</c:v>
                </c:pt>
                <c:pt idx="154">
                  <c:v>19810</c:v>
                </c:pt>
                <c:pt idx="155">
                  <c:v>19833</c:v>
                </c:pt>
                <c:pt idx="156">
                  <c:v>19863</c:v>
                </c:pt>
                <c:pt idx="157">
                  <c:v>19887</c:v>
                </c:pt>
                <c:pt idx="158">
                  <c:v>19944</c:v>
                </c:pt>
                <c:pt idx="159">
                  <c:v>19980</c:v>
                </c:pt>
                <c:pt idx="160">
                  <c:v>20150</c:v>
                </c:pt>
                <c:pt idx="161">
                  <c:v>20197</c:v>
                </c:pt>
                <c:pt idx="162">
                  <c:v>20213</c:v>
                </c:pt>
                <c:pt idx="163">
                  <c:v>20235</c:v>
                </c:pt>
                <c:pt idx="164">
                  <c:v>20253</c:v>
                </c:pt>
                <c:pt idx="165">
                  <c:v>20266</c:v>
                </c:pt>
                <c:pt idx="166">
                  <c:v>20283</c:v>
                </c:pt>
                <c:pt idx="167">
                  <c:v>20296</c:v>
                </c:pt>
                <c:pt idx="168">
                  <c:v>20315</c:v>
                </c:pt>
                <c:pt idx="169">
                  <c:v>20330</c:v>
                </c:pt>
                <c:pt idx="170">
                  <c:v>20343</c:v>
                </c:pt>
                <c:pt idx="171">
                  <c:v>20358</c:v>
                </c:pt>
                <c:pt idx="172">
                  <c:v>20376</c:v>
                </c:pt>
                <c:pt idx="173">
                  <c:v>20391</c:v>
                </c:pt>
                <c:pt idx="174">
                  <c:v>20407</c:v>
                </c:pt>
                <c:pt idx="175">
                  <c:v>20424</c:v>
                </c:pt>
                <c:pt idx="176">
                  <c:v>20439</c:v>
                </c:pt>
                <c:pt idx="177">
                  <c:v>20461</c:v>
                </c:pt>
                <c:pt idx="178">
                  <c:v>20483</c:v>
                </c:pt>
                <c:pt idx="179">
                  <c:v>20518</c:v>
                </c:pt>
                <c:pt idx="180">
                  <c:v>20535</c:v>
                </c:pt>
                <c:pt idx="181">
                  <c:v>20564</c:v>
                </c:pt>
                <c:pt idx="182">
                  <c:v>20587</c:v>
                </c:pt>
                <c:pt idx="183">
                  <c:v>20595</c:v>
                </c:pt>
                <c:pt idx="184">
                  <c:v>20612</c:v>
                </c:pt>
                <c:pt idx="185">
                  <c:v>20631</c:v>
                </c:pt>
                <c:pt idx="186">
                  <c:v>20659</c:v>
                </c:pt>
                <c:pt idx="187">
                  <c:v>20682</c:v>
                </c:pt>
                <c:pt idx="188">
                  <c:v>20692</c:v>
                </c:pt>
                <c:pt idx="189">
                  <c:v>20707</c:v>
                </c:pt>
                <c:pt idx="190">
                  <c:v>20724</c:v>
                </c:pt>
                <c:pt idx="191">
                  <c:v>20745</c:v>
                </c:pt>
                <c:pt idx="192">
                  <c:v>20761</c:v>
                </c:pt>
                <c:pt idx="193">
                  <c:v>20770</c:v>
                </c:pt>
                <c:pt idx="194">
                  <c:v>20790</c:v>
                </c:pt>
                <c:pt idx="195">
                  <c:v>20806</c:v>
                </c:pt>
                <c:pt idx="196">
                  <c:v>20822</c:v>
                </c:pt>
                <c:pt idx="197">
                  <c:v>20834</c:v>
                </c:pt>
                <c:pt idx="198">
                  <c:v>20865</c:v>
                </c:pt>
                <c:pt idx="199">
                  <c:v>20888</c:v>
                </c:pt>
                <c:pt idx="200">
                  <c:v>20925</c:v>
                </c:pt>
                <c:pt idx="201">
                  <c:v>20942</c:v>
                </c:pt>
                <c:pt idx="202">
                  <c:v>20973</c:v>
                </c:pt>
                <c:pt idx="203">
                  <c:v>21007</c:v>
                </c:pt>
                <c:pt idx="204">
                  <c:v>21040</c:v>
                </c:pt>
                <c:pt idx="205">
                  <c:v>21090</c:v>
                </c:pt>
                <c:pt idx="206">
                  <c:v>21135</c:v>
                </c:pt>
                <c:pt idx="207">
                  <c:v>21184</c:v>
                </c:pt>
                <c:pt idx="208">
                  <c:v>21245</c:v>
                </c:pt>
                <c:pt idx="209">
                  <c:v>21273</c:v>
                </c:pt>
                <c:pt idx="210">
                  <c:v>21305</c:v>
                </c:pt>
                <c:pt idx="211">
                  <c:v>21346</c:v>
                </c:pt>
                <c:pt idx="212">
                  <c:v>21384</c:v>
                </c:pt>
                <c:pt idx="213">
                  <c:v>21438</c:v>
                </c:pt>
                <c:pt idx="214">
                  <c:v>21472</c:v>
                </c:pt>
                <c:pt idx="215">
                  <c:v>21501</c:v>
                </c:pt>
                <c:pt idx="216">
                  <c:v>21532</c:v>
                </c:pt>
                <c:pt idx="217">
                  <c:v>21568</c:v>
                </c:pt>
                <c:pt idx="218">
                  <c:v>21593</c:v>
                </c:pt>
                <c:pt idx="219">
                  <c:v>21635</c:v>
                </c:pt>
                <c:pt idx="220">
                  <c:v>21659</c:v>
                </c:pt>
                <c:pt idx="221">
                  <c:v>21698</c:v>
                </c:pt>
                <c:pt idx="222">
                  <c:v>21729</c:v>
                </c:pt>
                <c:pt idx="223">
                  <c:v>21760</c:v>
                </c:pt>
                <c:pt idx="224">
                  <c:v>21793</c:v>
                </c:pt>
                <c:pt idx="225">
                  <c:v>21810</c:v>
                </c:pt>
                <c:pt idx="226">
                  <c:v>21833</c:v>
                </c:pt>
                <c:pt idx="227">
                  <c:v>21863</c:v>
                </c:pt>
                <c:pt idx="228">
                  <c:v>21879</c:v>
                </c:pt>
                <c:pt idx="229">
                  <c:v>21901</c:v>
                </c:pt>
                <c:pt idx="230">
                  <c:v>21930</c:v>
                </c:pt>
                <c:pt idx="231">
                  <c:v>21951</c:v>
                </c:pt>
                <c:pt idx="232">
                  <c:v>21979</c:v>
                </c:pt>
                <c:pt idx="233">
                  <c:v>22023</c:v>
                </c:pt>
                <c:pt idx="234">
                  <c:v>22055</c:v>
                </c:pt>
                <c:pt idx="235">
                  <c:v>22071</c:v>
                </c:pt>
                <c:pt idx="236">
                  <c:v>22092</c:v>
                </c:pt>
                <c:pt idx="237">
                  <c:v>22111</c:v>
                </c:pt>
                <c:pt idx="238">
                  <c:v>22129</c:v>
                </c:pt>
                <c:pt idx="239">
                  <c:v>22148</c:v>
                </c:pt>
                <c:pt idx="240">
                  <c:v>22161</c:v>
                </c:pt>
                <c:pt idx="241">
                  <c:v>22188</c:v>
                </c:pt>
                <c:pt idx="242">
                  <c:v>22203</c:v>
                </c:pt>
                <c:pt idx="243">
                  <c:v>22230</c:v>
                </c:pt>
                <c:pt idx="244">
                  <c:v>22262</c:v>
                </c:pt>
                <c:pt idx="245">
                  <c:v>22285</c:v>
                </c:pt>
                <c:pt idx="246">
                  <c:v>22302</c:v>
                </c:pt>
                <c:pt idx="247">
                  <c:v>22351</c:v>
                </c:pt>
                <c:pt idx="248">
                  <c:v>22390</c:v>
                </c:pt>
                <c:pt idx="249">
                  <c:v>22432</c:v>
                </c:pt>
                <c:pt idx="250">
                  <c:v>22521</c:v>
                </c:pt>
                <c:pt idx="251">
                  <c:v>22571</c:v>
                </c:pt>
                <c:pt idx="252">
                  <c:v>22597</c:v>
                </c:pt>
                <c:pt idx="253">
                  <c:v>22625</c:v>
                </c:pt>
                <c:pt idx="254">
                  <c:v>22653</c:v>
                </c:pt>
                <c:pt idx="255">
                  <c:v>22685</c:v>
                </c:pt>
                <c:pt idx="256">
                  <c:v>22722</c:v>
                </c:pt>
                <c:pt idx="257">
                  <c:v>22760</c:v>
                </c:pt>
                <c:pt idx="258">
                  <c:v>22812</c:v>
                </c:pt>
                <c:pt idx="259">
                  <c:v>22885</c:v>
                </c:pt>
                <c:pt idx="260">
                  <c:v>22916</c:v>
                </c:pt>
                <c:pt idx="261">
                  <c:v>22942</c:v>
                </c:pt>
                <c:pt idx="262">
                  <c:v>22973</c:v>
                </c:pt>
                <c:pt idx="263">
                  <c:v>22998</c:v>
                </c:pt>
                <c:pt idx="264">
                  <c:v>23022</c:v>
                </c:pt>
                <c:pt idx="265">
                  <c:v>23076</c:v>
                </c:pt>
                <c:pt idx="266">
                  <c:v>23115</c:v>
                </c:pt>
                <c:pt idx="267">
                  <c:v>23173</c:v>
                </c:pt>
                <c:pt idx="268">
                  <c:v>23211</c:v>
                </c:pt>
                <c:pt idx="269">
                  <c:v>23238</c:v>
                </c:pt>
                <c:pt idx="270">
                  <c:v>23382</c:v>
                </c:pt>
                <c:pt idx="271">
                  <c:v>23726</c:v>
                </c:pt>
                <c:pt idx="272">
                  <c:v>23989</c:v>
                </c:pt>
                <c:pt idx="273">
                  <c:v>24065</c:v>
                </c:pt>
                <c:pt idx="274">
                  <c:v>24107</c:v>
                </c:pt>
                <c:pt idx="275">
                  <c:v>24131</c:v>
                </c:pt>
                <c:pt idx="276">
                  <c:v>24159</c:v>
                </c:pt>
                <c:pt idx="277">
                  <c:v>24181</c:v>
                </c:pt>
                <c:pt idx="278">
                  <c:v>24203</c:v>
                </c:pt>
                <c:pt idx="279">
                  <c:v>24220</c:v>
                </c:pt>
                <c:pt idx="280">
                  <c:v>24238</c:v>
                </c:pt>
                <c:pt idx="281">
                  <c:v>24270</c:v>
                </c:pt>
                <c:pt idx="282">
                  <c:v>24305</c:v>
                </c:pt>
                <c:pt idx="283">
                  <c:v>24324</c:v>
                </c:pt>
                <c:pt idx="284">
                  <c:v>24343</c:v>
                </c:pt>
                <c:pt idx="285">
                  <c:v>24373</c:v>
                </c:pt>
                <c:pt idx="286">
                  <c:v>24372</c:v>
                </c:pt>
                <c:pt idx="287">
                  <c:v>24388</c:v>
                </c:pt>
                <c:pt idx="288">
                  <c:v>24410</c:v>
                </c:pt>
                <c:pt idx="289">
                  <c:v>24426</c:v>
                </c:pt>
                <c:pt idx="290">
                  <c:v>24454</c:v>
                </c:pt>
                <c:pt idx="291">
                  <c:v>24482</c:v>
                </c:pt>
                <c:pt idx="292">
                  <c:v>24511</c:v>
                </c:pt>
                <c:pt idx="293">
                  <c:v>24535</c:v>
                </c:pt>
                <c:pt idx="294">
                  <c:v>24553</c:v>
                </c:pt>
                <c:pt idx="295">
                  <c:v>24791</c:v>
                </c:pt>
                <c:pt idx="296">
                  <c:v>24835</c:v>
                </c:pt>
                <c:pt idx="297">
                  <c:v>24858</c:v>
                </c:pt>
                <c:pt idx="298">
                  <c:v>24885</c:v>
                </c:pt>
                <c:pt idx="299">
                  <c:v>24915</c:v>
                </c:pt>
                <c:pt idx="300">
                  <c:v>24941</c:v>
                </c:pt>
                <c:pt idx="301">
                  <c:v>24976</c:v>
                </c:pt>
                <c:pt idx="302">
                  <c:v>25000</c:v>
                </c:pt>
                <c:pt idx="303">
                  <c:v>25022</c:v>
                </c:pt>
                <c:pt idx="304">
                  <c:v>25065</c:v>
                </c:pt>
                <c:pt idx="305">
                  <c:v>25102</c:v>
                </c:pt>
                <c:pt idx="306">
                  <c:v>25145</c:v>
                </c:pt>
                <c:pt idx="307">
                  <c:v>25302</c:v>
                </c:pt>
                <c:pt idx="308">
                  <c:v>25373</c:v>
                </c:pt>
                <c:pt idx="309">
                  <c:v>25410</c:v>
                </c:pt>
                <c:pt idx="310">
                  <c:v>25443</c:v>
                </c:pt>
                <c:pt idx="311">
                  <c:v>25486</c:v>
                </c:pt>
                <c:pt idx="312">
                  <c:v>25545</c:v>
                </c:pt>
                <c:pt idx="313">
                  <c:v>25569</c:v>
                </c:pt>
                <c:pt idx="314">
                  <c:v>25612</c:v>
                </c:pt>
                <c:pt idx="315">
                  <c:v>25634</c:v>
                </c:pt>
                <c:pt idx="316">
                  <c:v>25663</c:v>
                </c:pt>
                <c:pt idx="317">
                  <c:v>25697</c:v>
                </c:pt>
                <c:pt idx="318">
                  <c:v>25711</c:v>
                </c:pt>
                <c:pt idx="319">
                  <c:v>25744</c:v>
                </c:pt>
                <c:pt idx="320">
                  <c:v>25774</c:v>
                </c:pt>
                <c:pt idx="321">
                  <c:v>25802</c:v>
                </c:pt>
                <c:pt idx="322">
                  <c:v>25820</c:v>
                </c:pt>
                <c:pt idx="323">
                  <c:v>25835</c:v>
                </c:pt>
                <c:pt idx="324">
                  <c:v>25861</c:v>
                </c:pt>
                <c:pt idx="325">
                  <c:v>25909</c:v>
                </c:pt>
                <c:pt idx="326">
                  <c:v>25942</c:v>
                </c:pt>
                <c:pt idx="327">
                  <c:v>25982</c:v>
                </c:pt>
                <c:pt idx="328">
                  <c:v>26015</c:v>
                </c:pt>
                <c:pt idx="329">
                  <c:v>26060</c:v>
                </c:pt>
                <c:pt idx="330">
                  <c:v>26079</c:v>
                </c:pt>
                <c:pt idx="331">
                  <c:v>26106</c:v>
                </c:pt>
                <c:pt idx="332">
                  <c:v>26116</c:v>
                </c:pt>
                <c:pt idx="333">
                  <c:v>26134</c:v>
                </c:pt>
                <c:pt idx="334">
                  <c:v>26151</c:v>
                </c:pt>
                <c:pt idx="335">
                  <c:v>26165</c:v>
                </c:pt>
                <c:pt idx="336">
                  <c:v>26186</c:v>
                </c:pt>
                <c:pt idx="337">
                  <c:v>26214</c:v>
                </c:pt>
                <c:pt idx="338">
                  <c:v>26234</c:v>
                </c:pt>
                <c:pt idx="339">
                  <c:v>26257</c:v>
                </c:pt>
                <c:pt idx="340">
                  <c:v>26292</c:v>
                </c:pt>
                <c:pt idx="341">
                  <c:v>26586</c:v>
                </c:pt>
                <c:pt idx="342">
                  <c:v>26698</c:v>
                </c:pt>
                <c:pt idx="343">
                  <c:v>26732</c:v>
                </c:pt>
                <c:pt idx="344">
                  <c:v>26747</c:v>
                </c:pt>
                <c:pt idx="345">
                  <c:v>26756</c:v>
                </c:pt>
                <c:pt idx="346">
                  <c:v>26787</c:v>
                </c:pt>
                <c:pt idx="347">
                  <c:v>26797</c:v>
                </c:pt>
                <c:pt idx="348">
                  <c:v>26812</c:v>
                </c:pt>
                <c:pt idx="349">
                  <c:v>26821</c:v>
                </c:pt>
                <c:pt idx="350">
                  <c:v>26831</c:v>
                </c:pt>
                <c:pt idx="351">
                  <c:v>26839</c:v>
                </c:pt>
                <c:pt idx="352">
                  <c:v>26848</c:v>
                </c:pt>
                <c:pt idx="353">
                  <c:v>26855</c:v>
                </c:pt>
                <c:pt idx="354">
                  <c:v>26872</c:v>
                </c:pt>
                <c:pt idx="355">
                  <c:v>26886</c:v>
                </c:pt>
                <c:pt idx="356">
                  <c:v>26895</c:v>
                </c:pt>
                <c:pt idx="357">
                  <c:v>26917</c:v>
                </c:pt>
                <c:pt idx="358">
                  <c:v>26955</c:v>
                </c:pt>
                <c:pt idx="359">
                  <c:v>26970</c:v>
                </c:pt>
                <c:pt idx="360">
                  <c:v>26980</c:v>
                </c:pt>
                <c:pt idx="361">
                  <c:v>26997</c:v>
                </c:pt>
                <c:pt idx="362">
                  <c:v>27006</c:v>
                </c:pt>
                <c:pt idx="363">
                  <c:v>27009</c:v>
                </c:pt>
                <c:pt idx="364">
                  <c:v>27021</c:v>
                </c:pt>
                <c:pt idx="365">
                  <c:v>27030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2CD4-421C-ADD4-2057CEB5AE05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Sheet1!$V$2:$V$367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16432</c:v>
                </c:pt>
                <c:pt idx="98">
                  <c:v>16492</c:v>
                </c:pt>
                <c:pt idx="99">
                  <c:v>16543</c:v>
                </c:pt>
                <c:pt idx="100">
                  <c:v>16606</c:v>
                </c:pt>
                <c:pt idx="101">
                  <c:v>16649</c:v>
                </c:pt>
                <c:pt idx="102">
                  <c:v>16703</c:v>
                </c:pt>
                <c:pt idx="103">
                  <c:v>16770</c:v>
                </c:pt>
                <c:pt idx="104">
                  <c:v>16810</c:v>
                </c:pt>
                <c:pt idx="105">
                  <c:v>16868</c:v>
                </c:pt>
                <c:pt idx="106">
                  <c:v>16899</c:v>
                </c:pt>
                <c:pt idx="107">
                  <c:v>16922</c:v>
                </c:pt>
                <c:pt idx="108">
                  <c:v>16991</c:v>
                </c:pt>
                <c:pt idx="109">
                  <c:v>17055</c:v>
                </c:pt>
                <c:pt idx="110">
                  <c:v>17089</c:v>
                </c:pt>
                <c:pt idx="111">
                  <c:v>17152</c:v>
                </c:pt>
                <c:pt idx="112">
                  <c:v>17210</c:v>
                </c:pt>
                <c:pt idx="113">
                  <c:v>17237</c:v>
                </c:pt>
                <c:pt idx="114">
                  <c:v>17341</c:v>
                </c:pt>
                <c:pt idx="115">
                  <c:v>17436</c:v>
                </c:pt>
                <c:pt idx="116">
                  <c:v>17495</c:v>
                </c:pt>
                <c:pt idx="117">
                  <c:v>17570</c:v>
                </c:pt>
                <c:pt idx="118">
                  <c:v>17656</c:v>
                </c:pt>
                <c:pt idx="119">
                  <c:v>17742</c:v>
                </c:pt>
                <c:pt idx="120">
                  <c:v>17808</c:v>
                </c:pt>
                <c:pt idx="121">
                  <c:v>17885</c:v>
                </c:pt>
                <c:pt idx="122">
                  <c:v>17931</c:v>
                </c:pt>
                <c:pt idx="123">
                  <c:v>18020</c:v>
                </c:pt>
                <c:pt idx="124">
                  <c:v>18101</c:v>
                </c:pt>
                <c:pt idx="125">
                  <c:v>18166</c:v>
                </c:pt>
                <c:pt idx="126">
                  <c:v>18232</c:v>
                </c:pt>
                <c:pt idx="127">
                  <c:v>18302</c:v>
                </c:pt>
                <c:pt idx="128">
                  <c:v>18366</c:v>
                </c:pt>
                <c:pt idx="129">
                  <c:v>18410</c:v>
                </c:pt>
                <c:pt idx="130">
                  <c:v>18482</c:v>
                </c:pt>
                <c:pt idx="131">
                  <c:v>18626</c:v>
                </c:pt>
                <c:pt idx="132">
                  <c:v>18714</c:v>
                </c:pt>
                <c:pt idx="133">
                  <c:v>18787</c:v>
                </c:pt>
                <c:pt idx="134">
                  <c:v>18869</c:v>
                </c:pt>
                <c:pt idx="135">
                  <c:v>18939</c:v>
                </c:pt>
                <c:pt idx="136">
                  <c:v>19015</c:v>
                </c:pt>
                <c:pt idx="137">
                  <c:v>19067</c:v>
                </c:pt>
                <c:pt idx="138">
                  <c:v>19119</c:v>
                </c:pt>
                <c:pt idx="139">
                  <c:v>19225</c:v>
                </c:pt>
                <c:pt idx="140">
                  <c:v>19338</c:v>
                </c:pt>
                <c:pt idx="141">
                  <c:v>19425</c:v>
                </c:pt>
                <c:pt idx="142">
                  <c:v>19499</c:v>
                </c:pt>
                <c:pt idx="143">
                  <c:v>19636</c:v>
                </c:pt>
                <c:pt idx="144">
                  <c:v>19739</c:v>
                </c:pt>
                <c:pt idx="145">
                  <c:v>19788</c:v>
                </c:pt>
                <c:pt idx="146">
                  <c:v>19845</c:v>
                </c:pt>
                <c:pt idx="147">
                  <c:v>19893</c:v>
                </c:pt>
                <c:pt idx="148">
                  <c:v>19938</c:v>
                </c:pt>
                <c:pt idx="149">
                  <c:v>20025</c:v>
                </c:pt>
                <c:pt idx="150">
                  <c:v>20084</c:v>
                </c:pt>
                <c:pt idx="151">
                  <c:v>20144</c:v>
                </c:pt>
                <c:pt idx="152">
                  <c:v>20206</c:v>
                </c:pt>
                <c:pt idx="153">
                  <c:v>20244</c:v>
                </c:pt>
                <c:pt idx="154">
                  <c:v>20304</c:v>
                </c:pt>
                <c:pt idx="155">
                  <c:v>20340</c:v>
                </c:pt>
                <c:pt idx="156">
                  <c:v>20407</c:v>
                </c:pt>
                <c:pt idx="157">
                  <c:v>20443</c:v>
                </c:pt>
                <c:pt idx="158">
                  <c:v>20495</c:v>
                </c:pt>
                <c:pt idx="159">
                  <c:v>20539</c:v>
                </c:pt>
                <c:pt idx="160">
                  <c:v>20565</c:v>
                </c:pt>
                <c:pt idx="161">
                  <c:v>20601</c:v>
                </c:pt>
                <c:pt idx="162">
                  <c:v>20667</c:v>
                </c:pt>
                <c:pt idx="163">
                  <c:v>20712</c:v>
                </c:pt>
                <c:pt idx="164">
                  <c:v>20761</c:v>
                </c:pt>
                <c:pt idx="165">
                  <c:v>20806</c:v>
                </c:pt>
                <c:pt idx="166">
                  <c:v>20842</c:v>
                </c:pt>
                <c:pt idx="167">
                  <c:v>20871</c:v>
                </c:pt>
                <c:pt idx="168">
                  <c:v>20908</c:v>
                </c:pt>
                <c:pt idx="169">
                  <c:v>20936</c:v>
                </c:pt>
                <c:pt idx="170">
                  <c:v>20957</c:v>
                </c:pt>
                <c:pt idx="171">
                  <c:v>20999</c:v>
                </c:pt>
                <c:pt idx="172">
                  <c:v>21032</c:v>
                </c:pt>
                <c:pt idx="173">
                  <c:v>21065</c:v>
                </c:pt>
                <c:pt idx="174">
                  <c:v>21085</c:v>
                </c:pt>
                <c:pt idx="175">
                  <c:v>21113</c:v>
                </c:pt>
                <c:pt idx="176">
                  <c:v>21145</c:v>
                </c:pt>
                <c:pt idx="177">
                  <c:v>21173</c:v>
                </c:pt>
                <c:pt idx="178">
                  <c:v>21195</c:v>
                </c:pt>
                <c:pt idx="179">
                  <c:v>21224</c:v>
                </c:pt>
                <c:pt idx="180">
                  <c:v>21245</c:v>
                </c:pt>
                <c:pt idx="181">
                  <c:v>21267</c:v>
                </c:pt>
                <c:pt idx="182">
                  <c:v>21309</c:v>
                </c:pt>
                <c:pt idx="183">
                  <c:v>21348</c:v>
                </c:pt>
                <c:pt idx="184">
                  <c:v>21394</c:v>
                </c:pt>
                <c:pt idx="185">
                  <c:v>21424</c:v>
                </c:pt>
                <c:pt idx="186">
                  <c:v>21472</c:v>
                </c:pt>
                <c:pt idx="187">
                  <c:v>21503</c:v>
                </c:pt>
                <c:pt idx="188">
                  <c:v>21530</c:v>
                </c:pt>
                <c:pt idx="189">
                  <c:v>21572</c:v>
                </c:pt>
                <c:pt idx="190">
                  <c:v>21638</c:v>
                </c:pt>
                <c:pt idx="191">
                  <c:v>21694</c:v>
                </c:pt>
                <c:pt idx="192">
                  <c:v>21737</c:v>
                </c:pt>
                <c:pt idx="193">
                  <c:v>21788</c:v>
                </c:pt>
                <c:pt idx="194">
                  <c:v>21847</c:v>
                </c:pt>
                <c:pt idx="195">
                  <c:v>21886</c:v>
                </c:pt>
                <c:pt idx="196">
                  <c:v>21909</c:v>
                </c:pt>
                <c:pt idx="197">
                  <c:v>21941</c:v>
                </c:pt>
                <c:pt idx="198">
                  <c:v>21996</c:v>
                </c:pt>
                <c:pt idx="199">
                  <c:v>22066</c:v>
                </c:pt>
                <c:pt idx="200">
                  <c:v>22134</c:v>
                </c:pt>
                <c:pt idx="201">
                  <c:v>22187</c:v>
                </c:pt>
                <c:pt idx="202">
                  <c:v>22223</c:v>
                </c:pt>
                <c:pt idx="203">
                  <c:v>22315</c:v>
                </c:pt>
                <c:pt idx="204">
                  <c:v>22378</c:v>
                </c:pt>
                <c:pt idx="205">
                  <c:v>22417</c:v>
                </c:pt>
                <c:pt idx="206">
                  <c:v>22498</c:v>
                </c:pt>
                <c:pt idx="207">
                  <c:v>22574</c:v>
                </c:pt>
                <c:pt idx="208">
                  <c:v>22612</c:v>
                </c:pt>
                <c:pt idx="209">
                  <c:v>22650</c:v>
                </c:pt>
                <c:pt idx="210">
                  <c:v>22710</c:v>
                </c:pt>
                <c:pt idx="211">
                  <c:v>22778</c:v>
                </c:pt>
                <c:pt idx="212">
                  <c:v>22856</c:v>
                </c:pt>
                <c:pt idx="213">
                  <c:v>22906</c:v>
                </c:pt>
                <c:pt idx="214">
                  <c:v>22976</c:v>
                </c:pt>
                <c:pt idx="215">
                  <c:v>23040</c:v>
                </c:pt>
                <c:pt idx="216">
                  <c:v>23108</c:v>
                </c:pt>
                <c:pt idx="217">
                  <c:v>23147</c:v>
                </c:pt>
                <c:pt idx="218">
                  <c:v>23192</c:v>
                </c:pt>
                <c:pt idx="219">
                  <c:v>23266</c:v>
                </c:pt>
                <c:pt idx="220">
                  <c:v>23307</c:v>
                </c:pt>
                <c:pt idx="221">
                  <c:v>23348</c:v>
                </c:pt>
                <c:pt idx="222">
                  <c:v>23398</c:v>
                </c:pt>
                <c:pt idx="223">
                  <c:v>23428</c:v>
                </c:pt>
                <c:pt idx="224">
                  <c:v>23476</c:v>
                </c:pt>
                <c:pt idx="225">
                  <c:v>23525</c:v>
                </c:pt>
                <c:pt idx="226">
                  <c:v>23570</c:v>
                </c:pt>
                <c:pt idx="227">
                  <c:v>23638</c:v>
                </c:pt>
                <c:pt idx="228">
                  <c:v>23690</c:v>
                </c:pt>
                <c:pt idx="229">
                  <c:v>23735</c:v>
                </c:pt>
                <c:pt idx="230">
                  <c:v>23779</c:v>
                </c:pt>
                <c:pt idx="231">
                  <c:v>23828</c:v>
                </c:pt>
                <c:pt idx="232">
                  <c:v>23865</c:v>
                </c:pt>
                <c:pt idx="233">
                  <c:v>23911</c:v>
                </c:pt>
                <c:pt idx="234">
                  <c:v>23951</c:v>
                </c:pt>
                <c:pt idx="235">
                  <c:v>23981</c:v>
                </c:pt>
                <c:pt idx="236">
                  <c:v>24016</c:v>
                </c:pt>
                <c:pt idx="237">
                  <c:v>24078</c:v>
                </c:pt>
                <c:pt idx="238">
                  <c:v>24132</c:v>
                </c:pt>
                <c:pt idx="239">
                  <c:v>24201</c:v>
                </c:pt>
                <c:pt idx="240">
                  <c:v>24260</c:v>
                </c:pt>
                <c:pt idx="241">
                  <c:v>24331</c:v>
                </c:pt>
                <c:pt idx="242">
                  <c:v>24395</c:v>
                </c:pt>
                <c:pt idx="243">
                  <c:v>24450</c:v>
                </c:pt>
                <c:pt idx="244">
                  <c:v>24515</c:v>
                </c:pt>
                <c:pt idx="245">
                  <c:v>24554</c:v>
                </c:pt>
                <c:pt idx="246">
                  <c:v>24607</c:v>
                </c:pt>
                <c:pt idx="247">
                  <c:v>24680</c:v>
                </c:pt>
                <c:pt idx="248">
                  <c:v>24725</c:v>
                </c:pt>
                <c:pt idx="249">
                  <c:v>24774</c:v>
                </c:pt>
                <c:pt idx="250">
                  <c:v>24812</c:v>
                </c:pt>
                <c:pt idx="251">
                  <c:v>24856</c:v>
                </c:pt>
                <c:pt idx="252">
                  <c:v>24893</c:v>
                </c:pt>
                <c:pt idx="253">
                  <c:v>24937</c:v>
                </c:pt>
                <c:pt idx="254">
                  <c:v>24987</c:v>
                </c:pt>
                <c:pt idx="255">
                  <c:v>25096</c:v>
                </c:pt>
                <c:pt idx="256">
                  <c:v>25148</c:v>
                </c:pt>
                <c:pt idx="257">
                  <c:v>25194</c:v>
                </c:pt>
                <c:pt idx="258">
                  <c:v>25254</c:v>
                </c:pt>
                <c:pt idx="259">
                  <c:v>25324</c:v>
                </c:pt>
                <c:pt idx="260">
                  <c:v>25375</c:v>
                </c:pt>
                <c:pt idx="261">
                  <c:v>25446</c:v>
                </c:pt>
                <c:pt idx="262">
                  <c:v>25493</c:v>
                </c:pt>
                <c:pt idx="263">
                  <c:v>25536</c:v>
                </c:pt>
                <c:pt idx="264">
                  <c:v>25575</c:v>
                </c:pt>
                <c:pt idx="265">
                  <c:v>25603</c:v>
                </c:pt>
                <c:pt idx="266">
                  <c:v>25661</c:v>
                </c:pt>
                <c:pt idx="267">
                  <c:v>25720</c:v>
                </c:pt>
                <c:pt idx="268">
                  <c:v>25762</c:v>
                </c:pt>
                <c:pt idx="269">
                  <c:v>25818</c:v>
                </c:pt>
                <c:pt idx="270">
                  <c:v>25853</c:v>
                </c:pt>
                <c:pt idx="271">
                  <c:v>25898</c:v>
                </c:pt>
                <c:pt idx="272">
                  <c:v>25938</c:v>
                </c:pt>
                <c:pt idx="273">
                  <c:v>25981</c:v>
                </c:pt>
                <c:pt idx="274">
                  <c:v>26019</c:v>
                </c:pt>
                <c:pt idx="275">
                  <c:v>26055</c:v>
                </c:pt>
                <c:pt idx="276">
                  <c:v>26098</c:v>
                </c:pt>
                <c:pt idx="277">
                  <c:v>26136</c:v>
                </c:pt>
                <c:pt idx="278">
                  <c:v>26178</c:v>
                </c:pt>
                <c:pt idx="279">
                  <c:v>26222</c:v>
                </c:pt>
                <c:pt idx="280">
                  <c:v>26264</c:v>
                </c:pt>
                <c:pt idx="281">
                  <c:v>26307</c:v>
                </c:pt>
                <c:pt idx="282">
                  <c:v>26355</c:v>
                </c:pt>
                <c:pt idx="283">
                  <c:v>26419</c:v>
                </c:pt>
                <c:pt idx="284">
                  <c:v>26471</c:v>
                </c:pt>
                <c:pt idx="285">
                  <c:v>26524</c:v>
                </c:pt>
                <c:pt idx="286">
                  <c:v>26542</c:v>
                </c:pt>
                <c:pt idx="287">
                  <c:v>26573</c:v>
                </c:pt>
                <c:pt idx="288">
                  <c:v>26609</c:v>
                </c:pt>
                <c:pt idx="289">
                  <c:v>26666</c:v>
                </c:pt>
                <c:pt idx="290">
                  <c:v>26713</c:v>
                </c:pt>
                <c:pt idx="291">
                  <c:v>26779</c:v>
                </c:pt>
                <c:pt idx="292">
                  <c:v>26820</c:v>
                </c:pt>
                <c:pt idx="293">
                  <c:v>26853</c:v>
                </c:pt>
                <c:pt idx="294">
                  <c:v>26884</c:v>
                </c:pt>
                <c:pt idx="295">
                  <c:v>26918</c:v>
                </c:pt>
                <c:pt idx="296">
                  <c:v>26954</c:v>
                </c:pt>
                <c:pt idx="297">
                  <c:v>26998</c:v>
                </c:pt>
                <c:pt idx="298">
                  <c:v>27035</c:v>
                </c:pt>
                <c:pt idx="299">
                  <c:v>27151</c:v>
                </c:pt>
                <c:pt idx="300">
                  <c:v>27223</c:v>
                </c:pt>
                <c:pt idx="301">
                  <c:v>27294</c:v>
                </c:pt>
                <c:pt idx="302">
                  <c:v>27342</c:v>
                </c:pt>
                <c:pt idx="303">
                  <c:v>27389</c:v>
                </c:pt>
                <c:pt idx="304">
                  <c:v>27420</c:v>
                </c:pt>
                <c:pt idx="305">
                  <c:v>27462</c:v>
                </c:pt>
                <c:pt idx="306">
                  <c:v>27521</c:v>
                </c:pt>
                <c:pt idx="307">
                  <c:v>27561</c:v>
                </c:pt>
                <c:pt idx="308">
                  <c:v>27607</c:v>
                </c:pt>
                <c:pt idx="309">
                  <c:v>27656</c:v>
                </c:pt>
                <c:pt idx="310">
                  <c:v>27741</c:v>
                </c:pt>
                <c:pt idx="311">
                  <c:v>27808</c:v>
                </c:pt>
                <c:pt idx="312">
                  <c:v>27875</c:v>
                </c:pt>
                <c:pt idx="313">
                  <c:v>27908</c:v>
                </c:pt>
                <c:pt idx="314">
                  <c:v>27959</c:v>
                </c:pt>
                <c:pt idx="315">
                  <c:v>27991</c:v>
                </c:pt>
                <c:pt idx="316">
                  <c:v>28044</c:v>
                </c:pt>
                <c:pt idx="317">
                  <c:v>28104</c:v>
                </c:pt>
                <c:pt idx="318">
                  <c:v>28155</c:v>
                </c:pt>
                <c:pt idx="319">
                  <c:v>28212</c:v>
                </c:pt>
                <c:pt idx="320">
                  <c:v>28295</c:v>
                </c:pt>
                <c:pt idx="321">
                  <c:v>28382</c:v>
                </c:pt>
                <c:pt idx="322">
                  <c:v>28417</c:v>
                </c:pt>
                <c:pt idx="323">
                  <c:v>28460</c:v>
                </c:pt>
                <c:pt idx="324">
                  <c:v>28502</c:v>
                </c:pt>
                <c:pt idx="325">
                  <c:v>28543</c:v>
                </c:pt>
                <c:pt idx="326">
                  <c:v>28586</c:v>
                </c:pt>
                <c:pt idx="327">
                  <c:v>28651</c:v>
                </c:pt>
                <c:pt idx="328">
                  <c:v>28692</c:v>
                </c:pt>
                <c:pt idx="329">
                  <c:v>28730</c:v>
                </c:pt>
                <c:pt idx="330">
                  <c:v>28774</c:v>
                </c:pt>
                <c:pt idx="331">
                  <c:v>28875</c:v>
                </c:pt>
                <c:pt idx="332">
                  <c:v>28948</c:v>
                </c:pt>
                <c:pt idx="333">
                  <c:v>29010</c:v>
                </c:pt>
                <c:pt idx="334">
                  <c:v>29041</c:v>
                </c:pt>
                <c:pt idx="335">
                  <c:v>29078</c:v>
                </c:pt>
                <c:pt idx="336">
                  <c:v>29105</c:v>
                </c:pt>
                <c:pt idx="337">
                  <c:v>29140</c:v>
                </c:pt>
                <c:pt idx="338">
                  <c:v>29162</c:v>
                </c:pt>
                <c:pt idx="339">
                  <c:v>29223</c:v>
                </c:pt>
                <c:pt idx="340">
                  <c:v>29232</c:v>
                </c:pt>
                <c:pt idx="341">
                  <c:v>29274</c:v>
                </c:pt>
                <c:pt idx="342">
                  <c:v>29294</c:v>
                </c:pt>
                <c:pt idx="343">
                  <c:v>29324</c:v>
                </c:pt>
                <c:pt idx="344">
                  <c:v>29378</c:v>
                </c:pt>
                <c:pt idx="345">
                  <c:v>29412</c:v>
                </c:pt>
                <c:pt idx="346">
                  <c:v>29450</c:v>
                </c:pt>
                <c:pt idx="347">
                  <c:v>29477</c:v>
                </c:pt>
                <c:pt idx="348">
                  <c:v>29518</c:v>
                </c:pt>
                <c:pt idx="349">
                  <c:v>29599</c:v>
                </c:pt>
                <c:pt idx="350">
                  <c:v>29638</c:v>
                </c:pt>
                <c:pt idx="351">
                  <c:v>29650</c:v>
                </c:pt>
                <c:pt idx="352">
                  <c:v>29679</c:v>
                </c:pt>
                <c:pt idx="353">
                  <c:v>29716</c:v>
                </c:pt>
                <c:pt idx="354">
                  <c:v>29741</c:v>
                </c:pt>
                <c:pt idx="355">
                  <c:v>29752</c:v>
                </c:pt>
                <c:pt idx="356">
                  <c:v>29769</c:v>
                </c:pt>
                <c:pt idx="357">
                  <c:v>29790</c:v>
                </c:pt>
                <c:pt idx="358">
                  <c:v>29812</c:v>
                </c:pt>
                <c:pt idx="359">
                  <c:v>29853</c:v>
                </c:pt>
                <c:pt idx="360">
                  <c:v>29899</c:v>
                </c:pt>
                <c:pt idx="361">
                  <c:v>29946</c:v>
                </c:pt>
                <c:pt idx="362">
                  <c:v>30027</c:v>
                </c:pt>
                <c:pt idx="363">
                  <c:v>30086</c:v>
                </c:pt>
                <c:pt idx="364">
                  <c:v>30119</c:v>
                </c:pt>
                <c:pt idx="365">
                  <c:v>30149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2CD4-421C-ADD4-2057CEB5AE05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Sheet1!$W$2:$W$367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76002</c:v>
                </c:pt>
                <c:pt idx="98">
                  <c:v>76049</c:v>
                </c:pt>
                <c:pt idx="99">
                  <c:v>76093</c:v>
                </c:pt>
                <c:pt idx="100">
                  <c:v>76137</c:v>
                </c:pt>
                <c:pt idx="101">
                  <c:v>76189</c:v>
                </c:pt>
                <c:pt idx="102">
                  <c:v>76223</c:v>
                </c:pt>
                <c:pt idx="103">
                  <c:v>76269</c:v>
                </c:pt>
                <c:pt idx="104">
                  <c:v>76336</c:v>
                </c:pt>
                <c:pt idx="105">
                  <c:v>76412</c:v>
                </c:pt>
                <c:pt idx="106">
                  <c:v>76470</c:v>
                </c:pt>
                <c:pt idx="107">
                  <c:v>76583</c:v>
                </c:pt>
                <c:pt idx="108">
                  <c:v>76640</c:v>
                </c:pt>
                <c:pt idx="109">
                  <c:v>76747</c:v>
                </c:pt>
                <c:pt idx="110">
                  <c:v>76783</c:v>
                </c:pt>
                <c:pt idx="111">
                  <c:v>76837</c:v>
                </c:pt>
                <c:pt idx="112">
                  <c:v>76959</c:v>
                </c:pt>
                <c:pt idx="113">
                  <c:v>77010</c:v>
                </c:pt>
                <c:pt idx="114">
                  <c:v>77145</c:v>
                </c:pt>
                <c:pt idx="115">
                  <c:v>77239</c:v>
                </c:pt>
                <c:pt idx="116">
                  <c:v>77357</c:v>
                </c:pt>
                <c:pt idx="117">
                  <c:v>77495</c:v>
                </c:pt>
                <c:pt idx="118">
                  <c:v>77683</c:v>
                </c:pt>
                <c:pt idx="119">
                  <c:v>77763</c:v>
                </c:pt>
                <c:pt idx="120">
                  <c:v>77825</c:v>
                </c:pt>
                <c:pt idx="121">
                  <c:v>77911</c:v>
                </c:pt>
                <c:pt idx="122">
                  <c:v>77968</c:v>
                </c:pt>
                <c:pt idx="123">
                  <c:v>78115</c:v>
                </c:pt>
                <c:pt idx="124">
                  <c:v>78223</c:v>
                </c:pt>
                <c:pt idx="125">
                  <c:v>78298</c:v>
                </c:pt>
                <c:pt idx="126">
                  <c:v>78356</c:v>
                </c:pt>
                <c:pt idx="127">
                  <c:v>78448</c:v>
                </c:pt>
                <c:pt idx="128">
                  <c:v>78504</c:v>
                </c:pt>
                <c:pt idx="129">
                  <c:v>78571</c:v>
                </c:pt>
                <c:pt idx="130">
                  <c:v>78646</c:v>
                </c:pt>
                <c:pt idx="131">
                  <c:v>78699</c:v>
                </c:pt>
                <c:pt idx="132">
                  <c:v>78737</c:v>
                </c:pt>
                <c:pt idx="133">
                  <c:v>78783</c:v>
                </c:pt>
                <c:pt idx="134">
                  <c:v>78835</c:v>
                </c:pt>
                <c:pt idx="135">
                  <c:v>78885</c:v>
                </c:pt>
                <c:pt idx="136">
                  <c:v>79025</c:v>
                </c:pt>
                <c:pt idx="137">
                  <c:v>79141</c:v>
                </c:pt>
                <c:pt idx="138">
                  <c:v>79223</c:v>
                </c:pt>
                <c:pt idx="139">
                  <c:v>79279</c:v>
                </c:pt>
                <c:pt idx="140">
                  <c:v>79315</c:v>
                </c:pt>
                <c:pt idx="141">
                  <c:v>79373</c:v>
                </c:pt>
                <c:pt idx="142">
                  <c:v>79456</c:v>
                </c:pt>
                <c:pt idx="143">
                  <c:v>79578</c:v>
                </c:pt>
                <c:pt idx="144">
                  <c:v>79915</c:v>
                </c:pt>
                <c:pt idx="145">
                  <c:v>80038</c:v>
                </c:pt>
                <c:pt idx="146">
                  <c:v>80169</c:v>
                </c:pt>
                <c:pt idx="147">
                  <c:v>80300</c:v>
                </c:pt>
                <c:pt idx="148">
                  <c:v>80384</c:v>
                </c:pt>
                <c:pt idx="149">
                  <c:v>80469</c:v>
                </c:pt>
                <c:pt idx="150">
                  <c:v>80549</c:v>
                </c:pt>
                <c:pt idx="151">
                  <c:v>80657</c:v>
                </c:pt>
                <c:pt idx="152">
                  <c:v>80736</c:v>
                </c:pt>
                <c:pt idx="153">
                  <c:v>80872</c:v>
                </c:pt>
                <c:pt idx="154">
                  <c:v>80985</c:v>
                </c:pt>
                <c:pt idx="155">
                  <c:v>81074</c:v>
                </c:pt>
                <c:pt idx="156">
                  <c:v>81176</c:v>
                </c:pt>
                <c:pt idx="157">
                  <c:v>81269</c:v>
                </c:pt>
                <c:pt idx="158">
                  <c:v>81417</c:v>
                </c:pt>
                <c:pt idx="159">
                  <c:v>81481</c:v>
                </c:pt>
                <c:pt idx="160">
                  <c:v>81561</c:v>
                </c:pt>
                <c:pt idx="161">
                  <c:v>81611</c:v>
                </c:pt>
                <c:pt idx="162">
                  <c:v>81676</c:v>
                </c:pt>
                <c:pt idx="163">
                  <c:v>81785</c:v>
                </c:pt>
                <c:pt idx="164">
                  <c:v>81861</c:v>
                </c:pt>
                <c:pt idx="165">
                  <c:v>81899</c:v>
                </c:pt>
                <c:pt idx="166">
                  <c:v>82001</c:v>
                </c:pt>
                <c:pt idx="167">
                  <c:v>82050</c:v>
                </c:pt>
                <c:pt idx="168">
                  <c:v>82089</c:v>
                </c:pt>
                <c:pt idx="169">
                  <c:v>82129</c:v>
                </c:pt>
                <c:pt idx="170">
                  <c:v>82191</c:v>
                </c:pt>
                <c:pt idx="171">
                  <c:v>82236</c:v>
                </c:pt>
                <c:pt idx="172">
                  <c:v>82287</c:v>
                </c:pt>
                <c:pt idx="173">
                  <c:v>82347</c:v>
                </c:pt>
                <c:pt idx="174">
                  <c:v>82963</c:v>
                </c:pt>
                <c:pt idx="175">
                  <c:v>83341</c:v>
                </c:pt>
                <c:pt idx="176">
                  <c:v>83445</c:v>
                </c:pt>
                <c:pt idx="177">
                  <c:v>83538</c:v>
                </c:pt>
                <c:pt idx="178">
                  <c:v>83719</c:v>
                </c:pt>
                <c:pt idx="179">
                  <c:v>83830</c:v>
                </c:pt>
                <c:pt idx="180">
                  <c:v>84341</c:v>
                </c:pt>
                <c:pt idx="181">
                  <c:v>84514</c:v>
                </c:pt>
                <c:pt idx="182">
                  <c:v>84601</c:v>
                </c:pt>
                <c:pt idx="183">
                  <c:v>84663</c:v>
                </c:pt>
                <c:pt idx="184">
                  <c:v>84735</c:v>
                </c:pt>
                <c:pt idx="185">
                  <c:v>84786</c:v>
                </c:pt>
                <c:pt idx="186">
                  <c:v>84850</c:v>
                </c:pt>
                <c:pt idx="187">
                  <c:v>84880</c:v>
                </c:pt>
                <c:pt idx="188">
                  <c:v>84913</c:v>
                </c:pt>
                <c:pt idx="189">
                  <c:v>84954</c:v>
                </c:pt>
                <c:pt idx="190">
                  <c:v>84985</c:v>
                </c:pt>
                <c:pt idx="191">
                  <c:v>85027</c:v>
                </c:pt>
                <c:pt idx="192">
                  <c:v>85079</c:v>
                </c:pt>
                <c:pt idx="193">
                  <c:v>85136</c:v>
                </c:pt>
                <c:pt idx="194">
                  <c:v>85169</c:v>
                </c:pt>
                <c:pt idx="195">
                  <c:v>85422</c:v>
                </c:pt>
                <c:pt idx="196">
                  <c:v>85549</c:v>
                </c:pt>
                <c:pt idx="197">
                  <c:v>85624</c:v>
                </c:pt>
                <c:pt idx="198">
                  <c:v>85707</c:v>
                </c:pt>
                <c:pt idx="199">
                  <c:v>85788</c:v>
                </c:pt>
                <c:pt idx="200">
                  <c:v>85858</c:v>
                </c:pt>
                <c:pt idx="201">
                  <c:v>85952</c:v>
                </c:pt>
                <c:pt idx="202">
                  <c:v>86007</c:v>
                </c:pt>
                <c:pt idx="203">
                  <c:v>86108</c:v>
                </c:pt>
                <c:pt idx="204">
                  <c:v>86192</c:v>
                </c:pt>
                <c:pt idx="205">
                  <c:v>86285</c:v>
                </c:pt>
                <c:pt idx="206">
                  <c:v>86375</c:v>
                </c:pt>
                <c:pt idx="207">
                  <c:v>86487</c:v>
                </c:pt>
                <c:pt idx="208">
                  <c:v>86559</c:v>
                </c:pt>
                <c:pt idx="209">
                  <c:v>86694</c:v>
                </c:pt>
                <c:pt idx="210">
                  <c:v>86765</c:v>
                </c:pt>
                <c:pt idx="211">
                  <c:v>86854</c:v>
                </c:pt>
                <c:pt idx="212">
                  <c:v>86925</c:v>
                </c:pt>
                <c:pt idx="213">
                  <c:v>87013</c:v>
                </c:pt>
                <c:pt idx="214">
                  <c:v>87091</c:v>
                </c:pt>
                <c:pt idx="215">
                  <c:v>87154</c:v>
                </c:pt>
                <c:pt idx="216">
                  <c:v>87214</c:v>
                </c:pt>
                <c:pt idx="217">
                  <c:v>87293</c:v>
                </c:pt>
                <c:pt idx="218">
                  <c:v>87364</c:v>
                </c:pt>
                <c:pt idx="219">
                  <c:v>87452</c:v>
                </c:pt>
                <c:pt idx="220">
                  <c:v>87498</c:v>
                </c:pt>
                <c:pt idx="221">
                  <c:v>87562</c:v>
                </c:pt>
                <c:pt idx="222">
                  <c:v>87614</c:v>
                </c:pt>
                <c:pt idx="223">
                  <c:v>87684</c:v>
                </c:pt>
                <c:pt idx="224">
                  <c:v>87734</c:v>
                </c:pt>
                <c:pt idx="225">
                  <c:v>87776</c:v>
                </c:pt>
                <c:pt idx="226">
                  <c:v>87827</c:v>
                </c:pt>
                <c:pt idx="227">
                  <c:v>87853</c:v>
                </c:pt>
                <c:pt idx="228">
                  <c:v>87915</c:v>
                </c:pt>
                <c:pt idx="229">
                  <c:v>88025</c:v>
                </c:pt>
                <c:pt idx="230">
                  <c:v>88118</c:v>
                </c:pt>
                <c:pt idx="231">
                  <c:v>88262</c:v>
                </c:pt>
                <c:pt idx="232">
                  <c:v>88371</c:v>
                </c:pt>
                <c:pt idx="233">
                  <c:v>88478</c:v>
                </c:pt>
                <c:pt idx="234">
                  <c:v>88585</c:v>
                </c:pt>
                <c:pt idx="235">
                  <c:v>88664</c:v>
                </c:pt>
                <c:pt idx="236">
                  <c:v>88755</c:v>
                </c:pt>
                <c:pt idx="237">
                  <c:v>88864</c:v>
                </c:pt>
                <c:pt idx="238">
                  <c:v>88959</c:v>
                </c:pt>
                <c:pt idx="239">
                  <c:v>89045</c:v>
                </c:pt>
                <c:pt idx="240">
                  <c:v>89158</c:v>
                </c:pt>
                <c:pt idx="241">
                  <c:v>89343</c:v>
                </c:pt>
                <c:pt idx="242">
                  <c:v>90181</c:v>
                </c:pt>
                <c:pt idx="243">
                  <c:v>90733</c:v>
                </c:pt>
                <c:pt idx="244">
                  <c:v>93697</c:v>
                </c:pt>
                <c:pt idx="245">
                  <c:v>96750</c:v>
                </c:pt>
                <c:pt idx="246">
                  <c:v>98090</c:v>
                </c:pt>
                <c:pt idx="247">
                  <c:v>98868</c:v>
                </c:pt>
                <c:pt idx="248">
                  <c:v>99251</c:v>
                </c:pt>
                <c:pt idx="249">
                  <c:v>99628</c:v>
                </c:pt>
                <c:pt idx="250">
                  <c:v>99832</c:v>
                </c:pt>
                <c:pt idx="251">
                  <c:v>99960</c:v>
                </c:pt>
                <c:pt idx="252">
                  <c:v>100250</c:v>
                </c:pt>
                <c:pt idx="253">
                  <c:v>100401</c:v>
                </c:pt>
                <c:pt idx="254">
                  <c:v>100512</c:v>
                </c:pt>
                <c:pt idx="255">
                  <c:v>100611</c:v>
                </c:pt>
                <c:pt idx="256">
                  <c:v>100691</c:v>
                </c:pt>
                <c:pt idx="257">
                  <c:v>100775</c:v>
                </c:pt>
                <c:pt idx="258">
                  <c:v>100850</c:v>
                </c:pt>
                <c:pt idx="259">
                  <c:v>100929</c:v>
                </c:pt>
                <c:pt idx="260">
                  <c:v>101039</c:v>
                </c:pt>
                <c:pt idx="261">
                  <c:v>101153</c:v>
                </c:pt>
                <c:pt idx="262">
                  <c:v>101237</c:v>
                </c:pt>
                <c:pt idx="263">
                  <c:v>101317</c:v>
                </c:pt>
                <c:pt idx="264">
                  <c:v>101395</c:v>
                </c:pt>
                <c:pt idx="265">
                  <c:v>102072</c:v>
                </c:pt>
                <c:pt idx="266">
                  <c:v>102270</c:v>
                </c:pt>
                <c:pt idx="267">
                  <c:v>102354</c:v>
                </c:pt>
                <c:pt idx="268">
                  <c:v>102446</c:v>
                </c:pt>
                <c:pt idx="269">
                  <c:v>102539</c:v>
                </c:pt>
                <c:pt idx="270">
                  <c:v>102590</c:v>
                </c:pt>
                <c:pt idx="271">
                  <c:v>102642</c:v>
                </c:pt>
                <c:pt idx="272">
                  <c:v>102744</c:v>
                </c:pt>
                <c:pt idx="273">
                  <c:v>102862</c:v>
                </c:pt>
                <c:pt idx="274">
                  <c:v>103040</c:v>
                </c:pt>
                <c:pt idx="275">
                  <c:v>103239</c:v>
                </c:pt>
                <c:pt idx="276">
                  <c:v>103384</c:v>
                </c:pt>
                <c:pt idx="277">
                  <c:v>103476</c:v>
                </c:pt>
                <c:pt idx="278">
                  <c:v>103570</c:v>
                </c:pt>
                <c:pt idx="279">
                  <c:v>103696</c:v>
                </c:pt>
                <c:pt idx="280">
                  <c:v>103895</c:v>
                </c:pt>
                <c:pt idx="281">
                  <c:v>104066</c:v>
                </c:pt>
                <c:pt idx="282">
                  <c:v>104218</c:v>
                </c:pt>
                <c:pt idx="283">
                  <c:v>104308</c:v>
                </c:pt>
                <c:pt idx="284">
                  <c:v>104502</c:v>
                </c:pt>
                <c:pt idx="285">
                  <c:v>104749</c:v>
                </c:pt>
                <c:pt idx="286">
                  <c:v>104895</c:v>
                </c:pt>
                <c:pt idx="287">
                  <c:v>107812</c:v>
                </c:pt>
                <c:pt idx="288">
                  <c:v>110056</c:v>
                </c:pt>
                <c:pt idx="289">
                  <c:v>111196</c:v>
                </c:pt>
                <c:pt idx="290">
                  <c:v>111675</c:v>
                </c:pt>
                <c:pt idx="291">
                  <c:v>112190</c:v>
                </c:pt>
                <c:pt idx="292">
                  <c:v>112652</c:v>
                </c:pt>
                <c:pt idx="293">
                  <c:v>112909</c:v>
                </c:pt>
                <c:pt idx="294">
                  <c:v>113064</c:v>
                </c:pt>
                <c:pt idx="295">
                  <c:v>113218</c:v>
                </c:pt>
                <c:pt idx="296">
                  <c:v>113420</c:v>
                </c:pt>
                <c:pt idx="297">
                  <c:v>113582</c:v>
                </c:pt>
                <c:pt idx="298">
                  <c:v>113736</c:v>
                </c:pt>
                <c:pt idx="299">
                  <c:v>113892</c:v>
                </c:pt>
                <c:pt idx="300">
                  <c:v>114186</c:v>
                </c:pt>
                <c:pt idx="301">
                  <c:v>114445</c:v>
                </c:pt>
                <c:pt idx="302">
                  <c:v>114659</c:v>
                </c:pt>
                <c:pt idx="303">
                  <c:v>114951</c:v>
                </c:pt>
                <c:pt idx="304">
                  <c:v>115183</c:v>
                </c:pt>
                <c:pt idx="305">
                  <c:v>115437</c:v>
                </c:pt>
                <c:pt idx="306">
                  <c:v>115624</c:v>
                </c:pt>
                <c:pt idx="307">
                  <c:v>115821</c:v>
                </c:pt>
                <c:pt idx="308">
                  <c:v>115984</c:v>
                </c:pt>
                <c:pt idx="309">
                  <c:v>116114</c:v>
                </c:pt>
                <c:pt idx="310">
                  <c:v>116303</c:v>
                </c:pt>
                <c:pt idx="311">
                  <c:v>116468</c:v>
                </c:pt>
                <c:pt idx="312">
                  <c:v>116636</c:v>
                </c:pt>
                <c:pt idx="313">
                  <c:v>117125</c:v>
                </c:pt>
                <c:pt idx="314">
                  <c:v>117594</c:v>
                </c:pt>
                <c:pt idx="315">
                  <c:v>117963</c:v>
                </c:pt>
                <c:pt idx="316">
                  <c:v>118336</c:v>
                </c:pt>
                <c:pt idx="317">
                  <c:v>118650</c:v>
                </c:pt>
                <c:pt idx="318">
                  <c:v>118900</c:v>
                </c:pt>
                <c:pt idx="319">
                  <c:v>119066</c:v>
                </c:pt>
                <c:pt idx="320">
                  <c:v>119211</c:v>
                </c:pt>
                <c:pt idx="321">
                  <c:v>119421</c:v>
                </c:pt>
                <c:pt idx="322">
                  <c:v>119519</c:v>
                </c:pt>
                <c:pt idx="323">
                  <c:v>119685</c:v>
                </c:pt>
                <c:pt idx="324">
                  <c:v>119809</c:v>
                </c:pt>
                <c:pt idx="325">
                  <c:v>119987</c:v>
                </c:pt>
                <c:pt idx="326">
                  <c:v>120363</c:v>
                </c:pt>
                <c:pt idx="327">
                  <c:v>120587</c:v>
                </c:pt>
                <c:pt idx="328">
                  <c:v>120744</c:v>
                </c:pt>
                <c:pt idx="329">
                  <c:v>120866</c:v>
                </c:pt>
                <c:pt idx="330">
                  <c:v>121009</c:v>
                </c:pt>
                <c:pt idx="331">
                  <c:v>121212</c:v>
                </c:pt>
                <c:pt idx="332">
                  <c:v>121338</c:v>
                </c:pt>
                <c:pt idx="333">
                  <c:v>121480</c:v>
                </c:pt>
                <c:pt idx="334">
                  <c:v>121575</c:v>
                </c:pt>
                <c:pt idx="335">
                  <c:v>121773</c:v>
                </c:pt>
                <c:pt idx="336">
                  <c:v>121932</c:v>
                </c:pt>
                <c:pt idx="337">
                  <c:v>122044</c:v>
                </c:pt>
                <c:pt idx="338">
                  <c:v>122160</c:v>
                </c:pt>
                <c:pt idx="339">
                  <c:v>122257</c:v>
                </c:pt>
                <c:pt idx="340">
                  <c:v>122346</c:v>
                </c:pt>
                <c:pt idx="341">
                  <c:v>122428</c:v>
                </c:pt>
                <c:pt idx="342">
                  <c:v>122543</c:v>
                </c:pt>
                <c:pt idx="343">
                  <c:v>122650</c:v>
                </c:pt>
                <c:pt idx="344">
                  <c:v>122816</c:v>
                </c:pt>
                <c:pt idx="345">
                  <c:v>122966</c:v>
                </c:pt>
                <c:pt idx="346">
                  <c:v>123060</c:v>
                </c:pt>
                <c:pt idx="347">
                  <c:v>123215</c:v>
                </c:pt>
                <c:pt idx="348">
                  <c:v>123393</c:v>
                </c:pt>
                <c:pt idx="349">
                  <c:v>123529</c:v>
                </c:pt>
                <c:pt idx="350">
                  <c:v>123670</c:v>
                </c:pt>
                <c:pt idx="351">
                  <c:v>123803</c:v>
                </c:pt>
                <c:pt idx="352">
                  <c:v>123945</c:v>
                </c:pt>
                <c:pt idx="353">
                  <c:v>124097</c:v>
                </c:pt>
                <c:pt idx="354">
                  <c:v>124292</c:v>
                </c:pt>
                <c:pt idx="355">
                  <c:v>124393</c:v>
                </c:pt>
                <c:pt idx="356">
                  <c:v>124504</c:v>
                </c:pt>
                <c:pt idx="357">
                  <c:v>124591</c:v>
                </c:pt>
                <c:pt idx="358">
                  <c:v>124647</c:v>
                </c:pt>
                <c:pt idx="359">
                  <c:v>124710</c:v>
                </c:pt>
                <c:pt idx="360">
                  <c:v>124776</c:v>
                </c:pt>
                <c:pt idx="361">
                  <c:v>124888</c:v>
                </c:pt>
                <c:pt idx="362">
                  <c:v>124984</c:v>
                </c:pt>
                <c:pt idx="363">
                  <c:v>125213</c:v>
                </c:pt>
                <c:pt idx="364">
                  <c:v>125482</c:v>
                </c:pt>
                <c:pt idx="365">
                  <c:v>125628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2CD4-421C-ADD4-2057CEB5AE05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Sheet1!$X$2:$X$367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432096</c:v>
                </c:pt>
                <c:pt idx="98">
                  <c:v>433863</c:v>
                </c:pt>
                <c:pt idx="99">
                  <c:v>435285</c:v>
                </c:pt>
                <c:pt idx="100">
                  <c:v>436228</c:v>
                </c:pt>
                <c:pt idx="101">
                  <c:v>437532</c:v>
                </c:pt>
                <c:pt idx="102">
                  <c:v>439052</c:v>
                </c:pt>
                <c:pt idx="103">
                  <c:v>440232</c:v>
                </c:pt>
                <c:pt idx="104">
                  <c:v>441203</c:v>
                </c:pt>
                <c:pt idx="105">
                  <c:v>445365</c:v>
                </c:pt>
                <c:pt idx="106">
                  <c:v>448696</c:v>
                </c:pt>
                <c:pt idx="107">
                  <c:v>450102</c:v>
                </c:pt>
                <c:pt idx="108">
                  <c:v>451362</c:v>
                </c:pt>
                <c:pt idx="109">
                  <c:v>452975</c:v>
                </c:pt>
                <c:pt idx="110">
                  <c:v>453502</c:v>
                </c:pt>
                <c:pt idx="111">
                  <c:v>454106</c:v>
                </c:pt>
                <c:pt idx="112">
                  <c:v>455048</c:v>
                </c:pt>
                <c:pt idx="113">
                  <c:v>455491</c:v>
                </c:pt>
                <c:pt idx="114">
                  <c:v>456449</c:v>
                </c:pt>
                <c:pt idx="115">
                  <c:v>457513</c:v>
                </c:pt>
                <c:pt idx="116">
                  <c:v>458400</c:v>
                </c:pt>
                <c:pt idx="117">
                  <c:v>459232</c:v>
                </c:pt>
                <c:pt idx="118">
                  <c:v>460664</c:v>
                </c:pt>
                <c:pt idx="119">
                  <c:v>461661</c:v>
                </c:pt>
                <c:pt idx="120">
                  <c:v>463144</c:v>
                </c:pt>
                <c:pt idx="121">
                  <c:v>464717</c:v>
                </c:pt>
                <c:pt idx="122">
                  <c:v>465690</c:v>
                </c:pt>
                <c:pt idx="123">
                  <c:v>466455</c:v>
                </c:pt>
                <c:pt idx="124">
                  <c:v>466998</c:v>
                </c:pt>
                <c:pt idx="125">
                  <c:v>467596</c:v>
                </c:pt>
                <c:pt idx="126">
                  <c:v>468060</c:v>
                </c:pt>
                <c:pt idx="127">
                  <c:v>468413</c:v>
                </c:pt>
                <c:pt idx="128">
                  <c:v>468857</c:v>
                </c:pt>
                <c:pt idx="129">
                  <c:v>469217</c:v>
                </c:pt>
                <c:pt idx="130">
                  <c:v>469553</c:v>
                </c:pt>
                <c:pt idx="131">
                  <c:v>469892</c:v>
                </c:pt>
                <c:pt idx="132">
                  <c:v>470442</c:v>
                </c:pt>
                <c:pt idx="133">
                  <c:v>471134</c:v>
                </c:pt>
                <c:pt idx="134">
                  <c:v>471914</c:v>
                </c:pt>
                <c:pt idx="135">
                  <c:v>472418</c:v>
                </c:pt>
                <c:pt idx="136">
                  <c:v>472783</c:v>
                </c:pt>
                <c:pt idx="137">
                  <c:v>473347</c:v>
                </c:pt>
                <c:pt idx="138">
                  <c:v>473984</c:v>
                </c:pt>
                <c:pt idx="139">
                  <c:v>474475</c:v>
                </c:pt>
                <c:pt idx="140">
                  <c:v>475233</c:v>
                </c:pt>
                <c:pt idx="141">
                  <c:v>475841</c:v>
                </c:pt>
                <c:pt idx="142">
                  <c:v>476318</c:v>
                </c:pt>
                <c:pt idx="143">
                  <c:v>477006</c:v>
                </c:pt>
                <c:pt idx="144">
                  <c:v>477844</c:v>
                </c:pt>
                <c:pt idx="145">
                  <c:v>478618</c:v>
                </c:pt>
                <c:pt idx="146">
                  <c:v>479759</c:v>
                </c:pt>
                <c:pt idx="147">
                  <c:v>480489</c:v>
                </c:pt>
                <c:pt idx="148">
                  <c:v>480862</c:v>
                </c:pt>
                <c:pt idx="149">
                  <c:v>481381</c:v>
                </c:pt>
                <c:pt idx="150">
                  <c:v>482423</c:v>
                </c:pt>
                <c:pt idx="151">
                  <c:v>482970</c:v>
                </c:pt>
                <c:pt idx="152">
                  <c:v>483318</c:v>
                </c:pt>
                <c:pt idx="153">
                  <c:v>484379</c:v>
                </c:pt>
                <c:pt idx="154">
                  <c:v>487642</c:v>
                </c:pt>
                <c:pt idx="155">
                  <c:v>489139</c:v>
                </c:pt>
                <c:pt idx="156">
                  <c:v>490131</c:v>
                </c:pt>
                <c:pt idx="157">
                  <c:v>490924</c:v>
                </c:pt>
                <c:pt idx="158">
                  <c:v>491417</c:v>
                </c:pt>
                <c:pt idx="159">
                  <c:v>492085</c:v>
                </c:pt>
                <c:pt idx="160">
                  <c:v>492975</c:v>
                </c:pt>
                <c:pt idx="161">
                  <c:v>493582</c:v>
                </c:pt>
                <c:pt idx="162">
                  <c:v>493991</c:v>
                </c:pt>
                <c:pt idx="163">
                  <c:v>494552</c:v>
                </c:pt>
                <c:pt idx="164">
                  <c:v>496743</c:v>
                </c:pt>
                <c:pt idx="165">
                  <c:v>497250</c:v>
                </c:pt>
                <c:pt idx="166">
                  <c:v>497773</c:v>
                </c:pt>
                <c:pt idx="167">
                  <c:v>498169</c:v>
                </c:pt>
                <c:pt idx="168">
                  <c:v>498601</c:v>
                </c:pt>
                <c:pt idx="169">
                  <c:v>498934</c:v>
                </c:pt>
                <c:pt idx="170">
                  <c:v>499245</c:v>
                </c:pt>
                <c:pt idx="171">
                  <c:v>500447</c:v>
                </c:pt>
                <c:pt idx="172">
                  <c:v>501199</c:v>
                </c:pt>
                <c:pt idx="173">
                  <c:v>501874</c:v>
                </c:pt>
                <c:pt idx="174">
                  <c:v>502433</c:v>
                </c:pt>
                <c:pt idx="175">
                  <c:v>503540</c:v>
                </c:pt>
                <c:pt idx="176">
                  <c:v>504104</c:v>
                </c:pt>
                <c:pt idx="177">
                  <c:v>504413</c:v>
                </c:pt>
                <c:pt idx="178">
                  <c:v>504738</c:v>
                </c:pt>
                <c:pt idx="179">
                  <c:v>505092</c:v>
                </c:pt>
                <c:pt idx="180">
                  <c:v>505370</c:v>
                </c:pt>
                <c:pt idx="181">
                  <c:v>505735</c:v>
                </c:pt>
                <c:pt idx="182">
                  <c:v>505992</c:v>
                </c:pt>
                <c:pt idx="183">
                  <c:v>506273</c:v>
                </c:pt>
                <c:pt idx="184">
                  <c:v>506595</c:v>
                </c:pt>
                <c:pt idx="185">
                  <c:v>506925</c:v>
                </c:pt>
                <c:pt idx="186">
                  <c:v>507164</c:v>
                </c:pt>
                <c:pt idx="187">
                  <c:v>507417</c:v>
                </c:pt>
                <c:pt idx="188">
                  <c:v>507795</c:v>
                </c:pt>
                <c:pt idx="189">
                  <c:v>508131</c:v>
                </c:pt>
                <c:pt idx="190">
                  <c:v>508312</c:v>
                </c:pt>
                <c:pt idx="191">
                  <c:v>508499</c:v>
                </c:pt>
                <c:pt idx="192">
                  <c:v>508706</c:v>
                </c:pt>
                <c:pt idx="193">
                  <c:v>508883</c:v>
                </c:pt>
                <c:pt idx="194">
                  <c:v>509720</c:v>
                </c:pt>
                <c:pt idx="195">
                  <c:v>510434</c:v>
                </c:pt>
                <c:pt idx="196">
                  <c:v>510788</c:v>
                </c:pt>
                <c:pt idx="197">
                  <c:v>511010</c:v>
                </c:pt>
                <c:pt idx="198">
                  <c:v>511252</c:v>
                </c:pt>
                <c:pt idx="199">
                  <c:v>513459</c:v>
                </c:pt>
                <c:pt idx="200">
                  <c:v>514434</c:v>
                </c:pt>
                <c:pt idx="201">
                  <c:v>516146</c:v>
                </c:pt>
                <c:pt idx="202">
                  <c:v>517290</c:v>
                </c:pt>
                <c:pt idx="203">
                  <c:v>518183</c:v>
                </c:pt>
                <c:pt idx="204">
                  <c:v>518680</c:v>
                </c:pt>
                <c:pt idx="205">
                  <c:v>519397</c:v>
                </c:pt>
                <c:pt idx="206">
                  <c:v>520176</c:v>
                </c:pt>
                <c:pt idx="207">
                  <c:v>520761</c:v>
                </c:pt>
                <c:pt idx="208">
                  <c:v>521207</c:v>
                </c:pt>
                <c:pt idx="209">
                  <c:v>521603</c:v>
                </c:pt>
                <c:pt idx="210">
                  <c:v>521902</c:v>
                </c:pt>
                <c:pt idx="211">
                  <c:v>522128</c:v>
                </c:pt>
                <c:pt idx="212">
                  <c:v>522495</c:v>
                </c:pt>
                <c:pt idx="213">
                  <c:v>522848</c:v>
                </c:pt>
                <c:pt idx="214">
                  <c:v>523294</c:v>
                </c:pt>
                <c:pt idx="215">
                  <c:v>523765</c:v>
                </c:pt>
                <c:pt idx="216">
                  <c:v>524214</c:v>
                </c:pt>
                <c:pt idx="217">
                  <c:v>524629</c:v>
                </c:pt>
                <c:pt idx="218">
                  <c:v>524872</c:v>
                </c:pt>
                <c:pt idx="219">
                  <c:v>525068</c:v>
                </c:pt>
                <c:pt idx="220">
                  <c:v>525334</c:v>
                </c:pt>
                <c:pt idx="221">
                  <c:v>525599</c:v>
                </c:pt>
                <c:pt idx="222">
                  <c:v>525983</c:v>
                </c:pt>
                <c:pt idx="223">
                  <c:v>526258</c:v>
                </c:pt>
                <c:pt idx="224">
                  <c:v>526600</c:v>
                </c:pt>
                <c:pt idx="225">
                  <c:v>526780</c:v>
                </c:pt>
                <c:pt idx="226">
                  <c:v>526905</c:v>
                </c:pt>
                <c:pt idx="227">
                  <c:v>527029</c:v>
                </c:pt>
                <c:pt idx="228">
                  <c:v>527173</c:v>
                </c:pt>
                <c:pt idx="229">
                  <c:v>527494</c:v>
                </c:pt>
                <c:pt idx="230">
                  <c:v>527945</c:v>
                </c:pt>
                <c:pt idx="231">
                  <c:v>528218</c:v>
                </c:pt>
                <c:pt idx="232">
                  <c:v>528432</c:v>
                </c:pt>
                <c:pt idx="233">
                  <c:v>528635</c:v>
                </c:pt>
                <c:pt idx="234">
                  <c:v>529028</c:v>
                </c:pt>
                <c:pt idx="235">
                  <c:v>529506</c:v>
                </c:pt>
                <c:pt idx="236">
                  <c:v>529821</c:v>
                </c:pt>
                <c:pt idx="237">
                  <c:v>530516</c:v>
                </c:pt>
                <c:pt idx="238">
                  <c:v>531554</c:v>
                </c:pt>
                <c:pt idx="239">
                  <c:v>532150</c:v>
                </c:pt>
                <c:pt idx="240">
                  <c:v>532569</c:v>
                </c:pt>
                <c:pt idx="241">
                  <c:v>532961</c:v>
                </c:pt>
                <c:pt idx="242">
                  <c:v>533365</c:v>
                </c:pt>
                <c:pt idx="243">
                  <c:v>533757</c:v>
                </c:pt>
                <c:pt idx="244">
                  <c:v>534661</c:v>
                </c:pt>
                <c:pt idx="245">
                  <c:v>535234</c:v>
                </c:pt>
                <c:pt idx="246">
                  <c:v>535570</c:v>
                </c:pt>
                <c:pt idx="247">
                  <c:v>536453</c:v>
                </c:pt>
                <c:pt idx="248">
                  <c:v>537387</c:v>
                </c:pt>
                <c:pt idx="249">
                  <c:v>538102</c:v>
                </c:pt>
                <c:pt idx="250">
                  <c:v>538763</c:v>
                </c:pt>
                <c:pt idx="251">
                  <c:v>539579</c:v>
                </c:pt>
                <c:pt idx="252">
                  <c:v>540634</c:v>
                </c:pt>
                <c:pt idx="253">
                  <c:v>541245</c:v>
                </c:pt>
                <c:pt idx="254">
                  <c:v>541819</c:v>
                </c:pt>
                <c:pt idx="255">
                  <c:v>543229</c:v>
                </c:pt>
                <c:pt idx="256">
                  <c:v>544361</c:v>
                </c:pt>
                <c:pt idx="257">
                  <c:v>545283</c:v>
                </c:pt>
                <c:pt idx="258">
                  <c:v>546060</c:v>
                </c:pt>
                <c:pt idx="259">
                  <c:v>546845</c:v>
                </c:pt>
                <c:pt idx="260">
                  <c:v>547465</c:v>
                </c:pt>
                <c:pt idx="261">
                  <c:v>548355</c:v>
                </c:pt>
                <c:pt idx="262">
                  <c:v>549063</c:v>
                </c:pt>
                <c:pt idx="263">
                  <c:v>549650</c:v>
                </c:pt>
                <c:pt idx="264">
                  <c:v>550226</c:v>
                </c:pt>
                <c:pt idx="265">
                  <c:v>550768</c:v>
                </c:pt>
                <c:pt idx="266">
                  <c:v>551170</c:v>
                </c:pt>
                <c:pt idx="267">
                  <c:v>551499</c:v>
                </c:pt>
                <c:pt idx="268">
                  <c:v>551788</c:v>
                </c:pt>
                <c:pt idx="269">
                  <c:v>552167</c:v>
                </c:pt>
                <c:pt idx="270">
                  <c:v>552541</c:v>
                </c:pt>
                <c:pt idx="271">
                  <c:v>552992</c:v>
                </c:pt>
                <c:pt idx="272">
                  <c:v>553300</c:v>
                </c:pt>
                <c:pt idx="273">
                  <c:v>553666</c:v>
                </c:pt>
                <c:pt idx="274">
                  <c:v>553958</c:v>
                </c:pt>
                <c:pt idx="275">
                  <c:v>554191</c:v>
                </c:pt>
                <c:pt idx="276">
                  <c:v>554808</c:v>
                </c:pt>
                <c:pt idx="277">
                  <c:v>555350</c:v>
                </c:pt>
                <c:pt idx="278">
                  <c:v>556144</c:v>
                </c:pt>
                <c:pt idx="279">
                  <c:v>557700</c:v>
                </c:pt>
                <c:pt idx="280">
                  <c:v>558681</c:v>
                </c:pt>
                <c:pt idx="281">
                  <c:v>559123</c:v>
                </c:pt>
                <c:pt idx="282">
                  <c:v>559540</c:v>
                </c:pt>
                <c:pt idx="283">
                  <c:v>560102</c:v>
                </c:pt>
                <c:pt idx="284">
                  <c:v>560826</c:v>
                </c:pt>
                <c:pt idx="285">
                  <c:v>562024</c:v>
                </c:pt>
                <c:pt idx="286">
                  <c:v>562383</c:v>
                </c:pt>
                <c:pt idx="287">
                  <c:v>562969</c:v>
                </c:pt>
                <c:pt idx="288">
                  <c:v>563407</c:v>
                </c:pt>
                <c:pt idx="289">
                  <c:v>563768</c:v>
                </c:pt>
                <c:pt idx="290">
                  <c:v>564085</c:v>
                </c:pt>
                <c:pt idx="291">
                  <c:v>564360</c:v>
                </c:pt>
                <c:pt idx="292">
                  <c:v>564808</c:v>
                </c:pt>
                <c:pt idx="293">
                  <c:v>565174</c:v>
                </c:pt>
                <c:pt idx="294">
                  <c:v>565523</c:v>
                </c:pt>
                <c:pt idx="295">
                  <c:v>565779</c:v>
                </c:pt>
                <c:pt idx="296">
                  <c:v>566149</c:v>
                </c:pt>
                <c:pt idx="297">
                  <c:v>566477</c:v>
                </c:pt>
                <c:pt idx="298">
                  <c:v>566767</c:v>
                </c:pt>
                <c:pt idx="299">
                  <c:v>567085</c:v>
                </c:pt>
                <c:pt idx="300">
                  <c:v>569301</c:v>
                </c:pt>
                <c:pt idx="301">
                  <c:v>570881</c:v>
                </c:pt>
                <c:pt idx="302">
                  <c:v>572167</c:v>
                </c:pt>
                <c:pt idx="303">
                  <c:v>573109</c:v>
                </c:pt>
                <c:pt idx="304">
                  <c:v>573718</c:v>
                </c:pt>
                <c:pt idx="305">
                  <c:v>574492</c:v>
                </c:pt>
                <c:pt idx="306">
                  <c:v>575114</c:v>
                </c:pt>
                <c:pt idx="307">
                  <c:v>575684</c:v>
                </c:pt>
                <c:pt idx="308">
                  <c:v>576245</c:v>
                </c:pt>
                <c:pt idx="309">
                  <c:v>576803</c:v>
                </c:pt>
                <c:pt idx="310">
                  <c:v>577177</c:v>
                </c:pt>
                <c:pt idx="311">
                  <c:v>577698</c:v>
                </c:pt>
                <c:pt idx="312">
                  <c:v>578691</c:v>
                </c:pt>
                <c:pt idx="313">
                  <c:v>582227</c:v>
                </c:pt>
                <c:pt idx="314">
                  <c:v>582915</c:v>
                </c:pt>
                <c:pt idx="315">
                  <c:v>583264</c:v>
                </c:pt>
                <c:pt idx="316">
                  <c:v>583511</c:v>
                </c:pt>
                <c:pt idx="317">
                  <c:v>583817</c:v>
                </c:pt>
                <c:pt idx="318">
                  <c:v>584082</c:v>
                </c:pt>
                <c:pt idx="319">
                  <c:v>584375</c:v>
                </c:pt>
                <c:pt idx="320">
                  <c:v>584929</c:v>
                </c:pt>
                <c:pt idx="321">
                  <c:v>586847</c:v>
                </c:pt>
                <c:pt idx="322">
                  <c:v>587756</c:v>
                </c:pt>
                <c:pt idx="323">
                  <c:v>588550</c:v>
                </c:pt>
                <c:pt idx="324">
                  <c:v>589174</c:v>
                </c:pt>
                <c:pt idx="325">
                  <c:v>589915</c:v>
                </c:pt>
                <c:pt idx="326">
                  <c:v>590608</c:v>
                </c:pt>
                <c:pt idx="327">
                  <c:v>591491</c:v>
                </c:pt>
                <c:pt idx="328">
                  <c:v>592089</c:v>
                </c:pt>
                <c:pt idx="329">
                  <c:v>592620</c:v>
                </c:pt>
                <c:pt idx="330">
                  <c:v>593557</c:v>
                </c:pt>
                <c:pt idx="331">
                  <c:v>594193</c:v>
                </c:pt>
                <c:pt idx="332">
                  <c:v>594908</c:v>
                </c:pt>
                <c:pt idx="333">
                  <c:v>595611</c:v>
                </c:pt>
                <c:pt idx="334">
                  <c:v>596283</c:v>
                </c:pt>
                <c:pt idx="335">
                  <c:v>596865</c:v>
                </c:pt>
                <c:pt idx="336">
                  <c:v>597334</c:v>
                </c:pt>
                <c:pt idx="337">
                  <c:v>597752</c:v>
                </c:pt>
                <c:pt idx="338">
                  <c:v>598054</c:v>
                </c:pt>
                <c:pt idx="339">
                  <c:v>598741</c:v>
                </c:pt>
                <c:pt idx="340">
                  <c:v>600112</c:v>
                </c:pt>
                <c:pt idx="341">
                  <c:v>600973</c:v>
                </c:pt>
                <c:pt idx="342">
                  <c:v>602252</c:v>
                </c:pt>
                <c:pt idx="343">
                  <c:v>603308</c:v>
                </c:pt>
                <c:pt idx="344">
                  <c:v>603938</c:v>
                </c:pt>
                <c:pt idx="345">
                  <c:v>604491</c:v>
                </c:pt>
                <c:pt idx="346">
                  <c:v>604850</c:v>
                </c:pt>
                <c:pt idx="347">
                  <c:v>605423</c:v>
                </c:pt>
                <c:pt idx="348">
                  <c:v>605742</c:v>
                </c:pt>
                <c:pt idx="349">
                  <c:v>606293</c:v>
                </c:pt>
                <c:pt idx="350">
                  <c:v>606818</c:v>
                </c:pt>
                <c:pt idx="351">
                  <c:v>607274</c:v>
                </c:pt>
                <c:pt idx="352">
                  <c:v>607694</c:v>
                </c:pt>
                <c:pt idx="353">
                  <c:v>608036</c:v>
                </c:pt>
                <c:pt idx="354">
                  <c:v>608596</c:v>
                </c:pt>
                <c:pt idx="355">
                  <c:v>608867</c:v>
                </c:pt>
                <c:pt idx="356">
                  <c:v>609185</c:v>
                </c:pt>
                <c:pt idx="357">
                  <c:v>609395</c:v>
                </c:pt>
                <c:pt idx="358">
                  <c:v>609582</c:v>
                </c:pt>
                <c:pt idx="359">
                  <c:v>609819</c:v>
                </c:pt>
                <c:pt idx="360">
                  <c:v>610037</c:v>
                </c:pt>
                <c:pt idx="361">
                  <c:v>610165</c:v>
                </c:pt>
                <c:pt idx="362">
                  <c:v>610341</c:v>
                </c:pt>
                <c:pt idx="363">
                  <c:v>610623</c:v>
                </c:pt>
                <c:pt idx="364">
                  <c:v>610914</c:v>
                </c:pt>
                <c:pt idx="365">
                  <c:v>611189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2CD4-421C-ADD4-2057CEB5AE05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Sheet1!$Y$2:$Y$367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5624</c:v>
                </c:pt>
                <c:pt idx="98">
                  <c:v>5631</c:v>
                </c:pt>
                <c:pt idx="99">
                  <c:v>5639</c:v>
                </c:pt>
                <c:pt idx="100">
                  <c:v>5648</c:v>
                </c:pt>
                <c:pt idx="101">
                  <c:v>5650</c:v>
                </c:pt>
                <c:pt idx="102">
                  <c:v>5654</c:v>
                </c:pt>
                <c:pt idx="103">
                  <c:v>5658</c:v>
                </c:pt>
                <c:pt idx="104">
                  <c:v>5659</c:v>
                </c:pt>
                <c:pt idx="105">
                  <c:v>5664</c:v>
                </c:pt>
                <c:pt idx="106">
                  <c:v>5668</c:v>
                </c:pt>
                <c:pt idx="107">
                  <c:v>5674</c:v>
                </c:pt>
                <c:pt idx="108">
                  <c:v>5680</c:v>
                </c:pt>
                <c:pt idx="109">
                  <c:v>5696</c:v>
                </c:pt>
                <c:pt idx="110">
                  <c:v>5697</c:v>
                </c:pt>
                <c:pt idx="111">
                  <c:v>5709</c:v>
                </c:pt>
                <c:pt idx="112">
                  <c:v>5711</c:v>
                </c:pt>
                <c:pt idx="113">
                  <c:v>5713</c:v>
                </c:pt>
                <c:pt idx="114">
                  <c:v>5717</c:v>
                </c:pt>
                <c:pt idx="115">
                  <c:v>5719</c:v>
                </c:pt>
                <c:pt idx="116">
                  <c:v>5743</c:v>
                </c:pt>
                <c:pt idx="117">
                  <c:v>5761</c:v>
                </c:pt>
                <c:pt idx="118">
                  <c:v>5770</c:v>
                </c:pt>
                <c:pt idx="119">
                  <c:v>5774</c:v>
                </c:pt>
                <c:pt idx="120">
                  <c:v>5780</c:v>
                </c:pt>
                <c:pt idx="121">
                  <c:v>5790</c:v>
                </c:pt>
                <c:pt idx="122">
                  <c:v>5802</c:v>
                </c:pt>
                <c:pt idx="123">
                  <c:v>5993</c:v>
                </c:pt>
                <c:pt idx="124">
                  <c:v>6020</c:v>
                </c:pt>
                <c:pt idx="125">
                  <c:v>6033</c:v>
                </c:pt>
                <c:pt idx="126">
                  <c:v>6039</c:v>
                </c:pt>
                <c:pt idx="127">
                  <c:v>6044</c:v>
                </c:pt>
                <c:pt idx="128">
                  <c:v>6051</c:v>
                </c:pt>
                <c:pt idx="129">
                  <c:v>6060</c:v>
                </c:pt>
                <c:pt idx="130">
                  <c:v>6074</c:v>
                </c:pt>
                <c:pt idx="131">
                  <c:v>6082</c:v>
                </c:pt>
                <c:pt idx="132">
                  <c:v>6092</c:v>
                </c:pt>
                <c:pt idx="133">
                  <c:v>6093</c:v>
                </c:pt>
                <c:pt idx="134">
                  <c:v>6097</c:v>
                </c:pt>
                <c:pt idx="135">
                  <c:v>6112</c:v>
                </c:pt>
                <c:pt idx="136">
                  <c:v>6119</c:v>
                </c:pt>
                <c:pt idx="137">
                  <c:v>6129</c:v>
                </c:pt>
                <c:pt idx="138">
                  <c:v>6139</c:v>
                </c:pt>
                <c:pt idx="139">
                  <c:v>6143</c:v>
                </c:pt>
                <c:pt idx="140">
                  <c:v>6156</c:v>
                </c:pt>
                <c:pt idx="141">
                  <c:v>6162</c:v>
                </c:pt>
                <c:pt idx="142">
                  <c:v>6189</c:v>
                </c:pt>
                <c:pt idx="143">
                  <c:v>6206</c:v>
                </c:pt>
                <c:pt idx="144">
                  <c:v>6227</c:v>
                </c:pt>
                <c:pt idx="145">
                  <c:v>6277</c:v>
                </c:pt>
                <c:pt idx="146">
                  <c:v>6322</c:v>
                </c:pt>
                <c:pt idx="147">
                  <c:v>6352</c:v>
                </c:pt>
                <c:pt idx="148">
                  <c:v>6386</c:v>
                </c:pt>
                <c:pt idx="149">
                  <c:v>6443</c:v>
                </c:pt>
                <c:pt idx="150">
                  <c:v>6487</c:v>
                </c:pt>
                <c:pt idx="151">
                  <c:v>6517</c:v>
                </c:pt>
                <c:pt idx="152">
                  <c:v>6549</c:v>
                </c:pt>
                <c:pt idx="153">
                  <c:v>6593</c:v>
                </c:pt>
                <c:pt idx="154">
                  <c:v>6642</c:v>
                </c:pt>
                <c:pt idx="155">
                  <c:v>6672</c:v>
                </c:pt>
                <c:pt idx="156">
                  <c:v>6708</c:v>
                </c:pt>
                <c:pt idx="157">
                  <c:v>6745</c:v>
                </c:pt>
                <c:pt idx="158">
                  <c:v>6770</c:v>
                </c:pt>
                <c:pt idx="159">
                  <c:v>6797</c:v>
                </c:pt>
                <c:pt idx="160">
                  <c:v>6820</c:v>
                </c:pt>
                <c:pt idx="161">
                  <c:v>6834</c:v>
                </c:pt>
                <c:pt idx="162">
                  <c:v>6863</c:v>
                </c:pt>
                <c:pt idx="163">
                  <c:v>6908</c:v>
                </c:pt>
                <c:pt idx="164">
                  <c:v>6932</c:v>
                </c:pt>
                <c:pt idx="165">
                  <c:v>6950</c:v>
                </c:pt>
                <c:pt idx="166">
                  <c:v>6979</c:v>
                </c:pt>
                <c:pt idx="167">
                  <c:v>7009</c:v>
                </c:pt>
                <c:pt idx="168">
                  <c:v>7031</c:v>
                </c:pt>
                <c:pt idx="169">
                  <c:v>7044</c:v>
                </c:pt>
                <c:pt idx="170">
                  <c:v>7054</c:v>
                </c:pt>
                <c:pt idx="171">
                  <c:v>7064</c:v>
                </c:pt>
                <c:pt idx="172">
                  <c:v>7070</c:v>
                </c:pt>
                <c:pt idx="173">
                  <c:v>7092</c:v>
                </c:pt>
                <c:pt idx="174">
                  <c:v>7107</c:v>
                </c:pt>
                <c:pt idx="175">
                  <c:v>7116</c:v>
                </c:pt>
                <c:pt idx="176">
                  <c:v>7136</c:v>
                </c:pt>
                <c:pt idx="177">
                  <c:v>7151</c:v>
                </c:pt>
                <c:pt idx="178">
                  <c:v>7165</c:v>
                </c:pt>
                <c:pt idx="179">
                  <c:v>7179</c:v>
                </c:pt>
                <c:pt idx="180">
                  <c:v>7186</c:v>
                </c:pt>
                <c:pt idx="181">
                  <c:v>7189</c:v>
                </c:pt>
                <c:pt idx="182">
                  <c:v>7197</c:v>
                </c:pt>
                <c:pt idx="183">
                  <c:v>7210</c:v>
                </c:pt>
                <c:pt idx="184">
                  <c:v>7224</c:v>
                </c:pt>
                <c:pt idx="185">
                  <c:v>7235</c:v>
                </c:pt>
                <c:pt idx="186">
                  <c:v>7243</c:v>
                </c:pt>
                <c:pt idx="187">
                  <c:v>7252</c:v>
                </c:pt>
                <c:pt idx="188">
                  <c:v>7259</c:v>
                </c:pt>
                <c:pt idx="189">
                  <c:v>7264</c:v>
                </c:pt>
                <c:pt idx="190">
                  <c:v>7273</c:v>
                </c:pt>
                <c:pt idx="191">
                  <c:v>7285</c:v>
                </c:pt>
                <c:pt idx="192">
                  <c:v>7296</c:v>
                </c:pt>
                <c:pt idx="193">
                  <c:v>7313</c:v>
                </c:pt>
                <c:pt idx="194">
                  <c:v>7331</c:v>
                </c:pt>
                <c:pt idx="195">
                  <c:v>7356</c:v>
                </c:pt>
                <c:pt idx="196">
                  <c:v>7377</c:v>
                </c:pt>
                <c:pt idx="197">
                  <c:v>7390</c:v>
                </c:pt>
                <c:pt idx="198">
                  <c:v>7414</c:v>
                </c:pt>
                <c:pt idx="199">
                  <c:v>7431</c:v>
                </c:pt>
                <c:pt idx="200">
                  <c:v>7438</c:v>
                </c:pt>
                <c:pt idx="201">
                  <c:v>7442</c:v>
                </c:pt>
                <c:pt idx="202">
                  <c:v>7453</c:v>
                </c:pt>
                <c:pt idx="203">
                  <c:v>7461</c:v>
                </c:pt>
                <c:pt idx="204">
                  <c:v>7470</c:v>
                </c:pt>
                <c:pt idx="205">
                  <c:v>7475</c:v>
                </c:pt>
                <c:pt idx="206">
                  <c:v>7481</c:v>
                </c:pt>
                <c:pt idx="207">
                  <c:v>7489</c:v>
                </c:pt>
                <c:pt idx="208">
                  <c:v>7498</c:v>
                </c:pt>
                <c:pt idx="209">
                  <c:v>7508</c:v>
                </c:pt>
                <c:pt idx="210">
                  <c:v>7514</c:v>
                </c:pt>
                <c:pt idx="211">
                  <c:v>7525</c:v>
                </c:pt>
                <c:pt idx="212">
                  <c:v>7541</c:v>
                </c:pt>
                <c:pt idx="213">
                  <c:v>7558</c:v>
                </c:pt>
                <c:pt idx="214">
                  <c:v>7561</c:v>
                </c:pt>
                <c:pt idx="215">
                  <c:v>7568</c:v>
                </c:pt>
                <c:pt idx="216">
                  <c:v>7576</c:v>
                </c:pt>
                <c:pt idx="217">
                  <c:v>7577</c:v>
                </c:pt>
                <c:pt idx="218">
                  <c:v>7581</c:v>
                </c:pt>
                <c:pt idx="219">
                  <c:v>7588</c:v>
                </c:pt>
                <c:pt idx="220">
                  <c:v>7594</c:v>
                </c:pt>
                <c:pt idx="221">
                  <c:v>7597</c:v>
                </c:pt>
                <c:pt idx="222">
                  <c:v>7602</c:v>
                </c:pt>
                <c:pt idx="223">
                  <c:v>7605</c:v>
                </c:pt>
                <c:pt idx="224">
                  <c:v>7612</c:v>
                </c:pt>
                <c:pt idx="225">
                  <c:v>7616</c:v>
                </c:pt>
                <c:pt idx="226">
                  <c:v>7620</c:v>
                </c:pt>
                <c:pt idx="227">
                  <c:v>7636</c:v>
                </c:pt>
                <c:pt idx="228">
                  <c:v>7647</c:v>
                </c:pt>
                <c:pt idx="229">
                  <c:v>7659</c:v>
                </c:pt>
                <c:pt idx="230">
                  <c:v>7663</c:v>
                </c:pt>
                <c:pt idx="231">
                  <c:v>7662</c:v>
                </c:pt>
                <c:pt idx="232">
                  <c:v>7664</c:v>
                </c:pt>
                <c:pt idx="233">
                  <c:v>7670</c:v>
                </c:pt>
                <c:pt idx="234">
                  <c:v>7673</c:v>
                </c:pt>
                <c:pt idx="235">
                  <c:v>7678</c:v>
                </c:pt>
                <c:pt idx="236">
                  <c:v>7684</c:v>
                </c:pt>
                <c:pt idx="237">
                  <c:v>7684</c:v>
                </c:pt>
                <c:pt idx="238">
                  <c:v>7687</c:v>
                </c:pt>
                <c:pt idx="239">
                  <c:v>7690</c:v>
                </c:pt>
                <c:pt idx="240">
                  <c:v>7694</c:v>
                </c:pt>
                <c:pt idx="241">
                  <c:v>7701</c:v>
                </c:pt>
                <c:pt idx="242">
                  <c:v>7704</c:v>
                </c:pt>
                <c:pt idx="243">
                  <c:v>7708</c:v>
                </c:pt>
                <c:pt idx="244">
                  <c:v>7712</c:v>
                </c:pt>
                <c:pt idx="245">
                  <c:v>7716</c:v>
                </c:pt>
                <c:pt idx="246">
                  <c:v>7719</c:v>
                </c:pt>
                <c:pt idx="247">
                  <c:v>7726</c:v>
                </c:pt>
                <c:pt idx="248">
                  <c:v>7728</c:v>
                </c:pt>
                <c:pt idx="249">
                  <c:v>7730</c:v>
                </c:pt>
                <c:pt idx="250">
                  <c:v>7735</c:v>
                </c:pt>
                <c:pt idx="251">
                  <c:v>7735</c:v>
                </c:pt>
                <c:pt idx="252">
                  <c:v>7742</c:v>
                </c:pt>
                <c:pt idx="253">
                  <c:v>7744</c:v>
                </c:pt>
                <c:pt idx="254">
                  <c:v>7748</c:v>
                </c:pt>
                <c:pt idx="255">
                  <c:v>7753</c:v>
                </c:pt>
                <c:pt idx="256">
                  <c:v>7786</c:v>
                </c:pt>
                <c:pt idx="257">
                  <c:v>7808</c:v>
                </c:pt>
                <c:pt idx="258">
                  <c:v>7836</c:v>
                </c:pt>
                <c:pt idx="259">
                  <c:v>7863</c:v>
                </c:pt>
                <c:pt idx="260">
                  <c:v>7874</c:v>
                </c:pt>
                <c:pt idx="261">
                  <c:v>7899</c:v>
                </c:pt>
                <c:pt idx="262">
                  <c:v>7921</c:v>
                </c:pt>
                <c:pt idx="263">
                  <c:v>7933</c:v>
                </c:pt>
                <c:pt idx="264">
                  <c:v>7944</c:v>
                </c:pt>
                <c:pt idx="265">
                  <c:v>7953</c:v>
                </c:pt>
                <c:pt idx="266">
                  <c:v>7964</c:v>
                </c:pt>
                <c:pt idx="267">
                  <c:v>7985</c:v>
                </c:pt>
                <c:pt idx="268">
                  <c:v>8006</c:v>
                </c:pt>
                <c:pt idx="269">
                  <c:v>8039</c:v>
                </c:pt>
                <c:pt idx="270">
                  <c:v>8056</c:v>
                </c:pt>
                <c:pt idx="271">
                  <c:v>8069</c:v>
                </c:pt>
                <c:pt idx="272">
                  <c:v>8091</c:v>
                </c:pt>
                <c:pt idx="273">
                  <c:v>8139</c:v>
                </c:pt>
                <c:pt idx="274">
                  <c:v>8183</c:v>
                </c:pt>
                <c:pt idx="275">
                  <c:v>8243</c:v>
                </c:pt>
                <c:pt idx="276">
                  <c:v>8274</c:v>
                </c:pt>
                <c:pt idx="277">
                  <c:v>8281</c:v>
                </c:pt>
                <c:pt idx="278">
                  <c:v>8293</c:v>
                </c:pt>
                <c:pt idx="279">
                  <c:v>8317</c:v>
                </c:pt>
                <c:pt idx="280">
                  <c:v>8339</c:v>
                </c:pt>
                <c:pt idx="281">
                  <c:v>8496</c:v>
                </c:pt>
                <c:pt idx="282">
                  <c:v>8534</c:v>
                </c:pt>
                <c:pt idx="283">
                  <c:v>8555</c:v>
                </c:pt>
                <c:pt idx="284">
                  <c:v>8574</c:v>
                </c:pt>
                <c:pt idx="285">
                  <c:v>8604</c:v>
                </c:pt>
                <c:pt idx="286">
                  <c:v>8612</c:v>
                </c:pt>
                <c:pt idx="287">
                  <c:v>8685</c:v>
                </c:pt>
                <c:pt idx="288">
                  <c:v>8751</c:v>
                </c:pt>
                <c:pt idx="289">
                  <c:v>8783</c:v>
                </c:pt>
                <c:pt idx="290">
                  <c:v>8810</c:v>
                </c:pt>
                <c:pt idx="291">
                  <c:v>8850</c:v>
                </c:pt>
                <c:pt idx="292">
                  <c:v>8887</c:v>
                </c:pt>
                <c:pt idx="293">
                  <c:v>8908</c:v>
                </c:pt>
                <c:pt idx="294">
                  <c:v>8927</c:v>
                </c:pt>
                <c:pt idx="295">
                  <c:v>8959</c:v>
                </c:pt>
                <c:pt idx="296">
                  <c:v>8988</c:v>
                </c:pt>
                <c:pt idx="297">
                  <c:v>9022</c:v>
                </c:pt>
                <c:pt idx="298">
                  <c:v>9079</c:v>
                </c:pt>
                <c:pt idx="299">
                  <c:v>9106</c:v>
                </c:pt>
                <c:pt idx="300">
                  <c:v>9130</c:v>
                </c:pt>
                <c:pt idx="301">
                  <c:v>9143</c:v>
                </c:pt>
                <c:pt idx="302">
                  <c:v>9167</c:v>
                </c:pt>
                <c:pt idx="303">
                  <c:v>9205</c:v>
                </c:pt>
                <c:pt idx="304">
                  <c:v>9228</c:v>
                </c:pt>
                <c:pt idx="305">
                  <c:v>9252</c:v>
                </c:pt>
                <c:pt idx="306">
                  <c:v>9282</c:v>
                </c:pt>
                <c:pt idx="307">
                  <c:v>9317</c:v>
                </c:pt>
                <c:pt idx="308">
                  <c:v>9358</c:v>
                </c:pt>
                <c:pt idx="309">
                  <c:v>9378</c:v>
                </c:pt>
                <c:pt idx="310">
                  <c:v>9417</c:v>
                </c:pt>
                <c:pt idx="311">
                  <c:v>9446</c:v>
                </c:pt>
                <c:pt idx="312">
                  <c:v>9467</c:v>
                </c:pt>
                <c:pt idx="313">
                  <c:v>9506</c:v>
                </c:pt>
                <c:pt idx="314">
                  <c:v>9540</c:v>
                </c:pt>
                <c:pt idx="315">
                  <c:v>9594</c:v>
                </c:pt>
                <c:pt idx="316">
                  <c:v>9641</c:v>
                </c:pt>
                <c:pt idx="317">
                  <c:v>9682</c:v>
                </c:pt>
                <c:pt idx="318">
                  <c:v>9727</c:v>
                </c:pt>
                <c:pt idx="319">
                  <c:v>9758</c:v>
                </c:pt>
                <c:pt idx="320">
                  <c:v>9789</c:v>
                </c:pt>
                <c:pt idx="321">
                  <c:v>9840</c:v>
                </c:pt>
                <c:pt idx="322">
                  <c:v>9860</c:v>
                </c:pt>
                <c:pt idx="323">
                  <c:v>9871</c:v>
                </c:pt>
                <c:pt idx="324">
                  <c:v>9888</c:v>
                </c:pt>
                <c:pt idx="325">
                  <c:v>9896</c:v>
                </c:pt>
                <c:pt idx="326">
                  <c:v>9911</c:v>
                </c:pt>
                <c:pt idx="327">
                  <c:v>9950</c:v>
                </c:pt>
                <c:pt idx="328">
                  <c:v>10011</c:v>
                </c:pt>
                <c:pt idx="329">
                  <c:v>10080</c:v>
                </c:pt>
                <c:pt idx="330">
                  <c:v>10098</c:v>
                </c:pt>
                <c:pt idx="331">
                  <c:v>10110</c:v>
                </c:pt>
                <c:pt idx="332">
                  <c:v>10120</c:v>
                </c:pt>
                <c:pt idx="333">
                  <c:v>10124</c:v>
                </c:pt>
                <c:pt idx="334">
                  <c:v>10128</c:v>
                </c:pt>
                <c:pt idx="335">
                  <c:v>10136</c:v>
                </c:pt>
                <c:pt idx="336">
                  <c:v>10143</c:v>
                </c:pt>
                <c:pt idx="337">
                  <c:v>10146</c:v>
                </c:pt>
                <c:pt idx="338">
                  <c:v>10150</c:v>
                </c:pt>
                <c:pt idx="339">
                  <c:v>10159</c:v>
                </c:pt>
                <c:pt idx="340">
                  <c:v>10168</c:v>
                </c:pt>
                <c:pt idx="341">
                  <c:v>10170</c:v>
                </c:pt>
                <c:pt idx="342">
                  <c:v>10172</c:v>
                </c:pt>
                <c:pt idx="343">
                  <c:v>10175</c:v>
                </c:pt>
                <c:pt idx="344">
                  <c:v>10179</c:v>
                </c:pt>
                <c:pt idx="345">
                  <c:v>10189</c:v>
                </c:pt>
                <c:pt idx="346">
                  <c:v>10191</c:v>
                </c:pt>
                <c:pt idx="347">
                  <c:v>10204</c:v>
                </c:pt>
                <c:pt idx="348">
                  <c:v>10212</c:v>
                </c:pt>
                <c:pt idx="349">
                  <c:v>10218</c:v>
                </c:pt>
                <c:pt idx="350">
                  <c:v>10241</c:v>
                </c:pt>
                <c:pt idx="351">
                  <c:v>10281</c:v>
                </c:pt>
                <c:pt idx="352">
                  <c:v>10308</c:v>
                </c:pt>
                <c:pt idx="353">
                  <c:v>10321</c:v>
                </c:pt>
                <c:pt idx="354">
                  <c:v>10327</c:v>
                </c:pt>
                <c:pt idx="355">
                  <c:v>10332</c:v>
                </c:pt>
                <c:pt idx="356">
                  <c:v>10341</c:v>
                </c:pt>
                <c:pt idx="357">
                  <c:v>10347</c:v>
                </c:pt>
                <c:pt idx="358">
                  <c:v>10354</c:v>
                </c:pt>
                <c:pt idx="359">
                  <c:v>10365</c:v>
                </c:pt>
                <c:pt idx="360">
                  <c:v>10369</c:v>
                </c:pt>
                <c:pt idx="361">
                  <c:v>10370</c:v>
                </c:pt>
                <c:pt idx="362">
                  <c:v>10376</c:v>
                </c:pt>
                <c:pt idx="363">
                  <c:v>10381</c:v>
                </c:pt>
                <c:pt idx="364">
                  <c:v>10388</c:v>
                </c:pt>
                <c:pt idx="365">
                  <c:v>10395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2CD4-421C-ADD4-2057CEB5AE05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Sheet1!$Z$2:$Z$367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9124</c:v>
                </c:pt>
                <c:pt idx="98">
                  <c:v>9136</c:v>
                </c:pt>
                <c:pt idx="99">
                  <c:v>9149</c:v>
                </c:pt>
                <c:pt idx="100">
                  <c:v>9244</c:v>
                </c:pt>
                <c:pt idx="101">
                  <c:v>9267</c:v>
                </c:pt>
                <c:pt idx="102">
                  <c:v>9278</c:v>
                </c:pt>
                <c:pt idx="103">
                  <c:v>9293</c:v>
                </c:pt>
                <c:pt idx="104">
                  <c:v>9303</c:v>
                </c:pt>
                <c:pt idx="105">
                  <c:v>9311</c:v>
                </c:pt>
                <c:pt idx="106">
                  <c:v>9318</c:v>
                </c:pt>
                <c:pt idx="107">
                  <c:v>9336</c:v>
                </c:pt>
                <c:pt idx="108">
                  <c:v>9356</c:v>
                </c:pt>
                <c:pt idx="109">
                  <c:v>9370</c:v>
                </c:pt>
                <c:pt idx="110">
                  <c:v>9401</c:v>
                </c:pt>
                <c:pt idx="111">
                  <c:v>9420</c:v>
                </c:pt>
                <c:pt idx="112">
                  <c:v>9447</c:v>
                </c:pt>
                <c:pt idx="113">
                  <c:v>9450</c:v>
                </c:pt>
                <c:pt idx="114">
                  <c:v>9500</c:v>
                </c:pt>
                <c:pt idx="115">
                  <c:v>9539</c:v>
                </c:pt>
                <c:pt idx="116">
                  <c:v>9566</c:v>
                </c:pt>
                <c:pt idx="117">
                  <c:v>9582</c:v>
                </c:pt>
                <c:pt idx="118">
                  <c:v>9594</c:v>
                </c:pt>
                <c:pt idx="119">
                  <c:v>9603</c:v>
                </c:pt>
                <c:pt idx="120">
                  <c:v>9607</c:v>
                </c:pt>
                <c:pt idx="121">
                  <c:v>9616</c:v>
                </c:pt>
                <c:pt idx="122">
                  <c:v>9627</c:v>
                </c:pt>
                <c:pt idx="123">
                  <c:v>9632</c:v>
                </c:pt>
                <c:pt idx="124">
                  <c:v>9639</c:v>
                </c:pt>
                <c:pt idx="125">
                  <c:v>9649</c:v>
                </c:pt>
                <c:pt idx="126">
                  <c:v>9655</c:v>
                </c:pt>
                <c:pt idx="127">
                  <c:v>9664</c:v>
                </c:pt>
                <c:pt idx="128">
                  <c:v>9682</c:v>
                </c:pt>
                <c:pt idx="129">
                  <c:v>9684</c:v>
                </c:pt>
                <c:pt idx="130">
                  <c:v>9690</c:v>
                </c:pt>
                <c:pt idx="131">
                  <c:v>9704</c:v>
                </c:pt>
                <c:pt idx="132">
                  <c:v>9706</c:v>
                </c:pt>
                <c:pt idx="133">
                  <c:v>9708</c:v>
                </c:pt>
                <c:pt idx="134">
                  <c:v>9718</c:v>
                </c:pt>
                <c:pt idx="135">
                  <c:v>9730</c:v>
                </c:pt>
                <c:pt idx="136">
                  <c:v>9734</c:v>
                </c:pt>
                <c:pt idx="137">
                  <c:v>9740</c:v>
                </c:pt>
                <c:pt idx="138">
                  <c:v>9752</c:v>
                </c:pt>
                <c:pt idx="139">
                  <c:v>9759</c:v>
                </c:pt>
                <c:pt idx="140">
                  <c:v>9760</c:v>
                </c:pt>
                <c:pt idx="141">
                  <c:v>9771</c:v>
                </c:pt>
                <c:pt idx="142">
                  <c:v>9788</c:v>
                </c:pt>
                <c:pt idx="143">
                  <c:v>9801</c:v>
                </c:pt>
                <c:pt idx="144">
                  <c:v>9825</c:v>
                </c:pt>
                <c:pt idx="145">
                  <c:v>9845</c:v>
                </c:pt>
                <c:pt idx="146">
                  <c:v>9864</c:v>
                </c:pt>
                <c:pt idx="147">
                  <c:v>9877</c:v>
                </c:pt>
                <c:pt idx="148">
                  <c:v>9880</c:v>
                </c:pt>
                <c:pt idx="149">
                  <c:v>9911</c:v>
                </c:pt>
                <c:pt idx="150">
                  <c:v>9933</c:v>
                </c:pt>
                <c:pt idx="151">
                  <c:v>9948</c:v>
                </c:pt>
                <c:pt idx="152">
                  <c:v>9956</c:v>
                </c:pt>
                <c:pt idx="153">
                  <c:v>9988</c:v>
                </c:pt>
                <c:pt idx="154">
                  <c:v>10001</c:v>
                </c:pt>
                <c:pt idx="155">
                  <c:v>10005</c:v>
                </c:pt>
                <c:pt idx="156">
                  <c:v>10032</c:v>
                </c:pt>
                <c:pt idx="157">
                  <c:v>10034</c:v>
                </c:pt>
                <c:pt idx="158">
                  <c:v>10046</c:v>
                </c:pt>
                <c:pt idx="159">
                  <c:v>10051</c:v>
                </c:pt>
                <c:pt idx="160">
                  <c:v>10056</c:v>
                </c:pt>
                <c:pt idx="161">
                  <c:v>10060</c:v>
                </c:pt>
                <c:pt idx="162">
                  <c:v>10066</c:v>
                </c:pt>
                <c:pt idx="163">
                  <c:v>10064</c:v>
                </c:pt>
                <c:pt idx="164">
                  <c:v>10075</c:v>
                </c:pt>
                <c:pt idx="165">
                  <c:v>10084</c:v>
                </c:pt>
                <c:pt idx="166">
                  <c:v>10093</c:v>
                </c:pt>
                <c:pt idx="167">
                  <c:v>10099</c:v>
                </c:pt>
                <c:pt idx="168">
                  <c:v>10105</c:v>
                </c:pt>
                <c:pt idx="169">
                  <c:v>10112</c:v>
                </c:pt>
                <c:pt idx="170">
                  <c:v>10123</c:v>
                </c:pt>
                <c:pt idx="171">
                  <c:v>10128</c:v>
                </c:pt>
                <c:pt idx="172">
                  <c:v>10136</c:v>
                </c:pt>
                <c:pt idx="173">
                  <c:v>10143</c:v>
                </c:pt>
                <c:pt idx="174">
                  <c:v>10150</c:v>
                </c:pt>
                <c:pt idx="175">
                  <c:v>10154</c:v>
                </c:pt>
                <c:pt idx="176">
                  <c:v>10157</c:v>
                </c:pt>
                <c:pt idx="177">
                  <c:v>10167</c:v>
                </c:pt>
                <c:pt idx="178">
                  <c:v>10180</c:v>
                </c:pt>
                <c:pt idx="179">
                  <c:v>10184</c:v>
                </c:pt>
                <c:pt idx="180">
                  <c:v>10204</c:v>
                </c:pt>
                <c:pt idx="181">
                  <c:v>10211</c:v>
                </c:pt>
                <c:pt idx="182">
                  <c:v>10217</c:v>
                </c:pt>
                <c:pt idx="183">
                  <c:v>10221</c:v>
                </c:pt>
                <c:pt idx="184">
                  <c:v>10232</c:v>
                </c:pt>
                <c:pt idx="185">
                  <c:v>10237</c:v>
                </c:pt>
                <c:pt idx="186">
                  <c:v>10239</c:v>
                </c:pt>
                <c:pt idx="187">
                  <c:v>10244</c:v>
                </c:pt>
                <c:pt idx="188">
                  <c:v>10305</c:v>
                </c:pt>
                <c:pt idx="189">
                  <c:v>10324</c:v>
                </c:pt>
                <c:pt idx="190">
                  <c:v>10335</c:v>
                </c:pt>
                <c:pt idx="191">
                  <c:v>10336</c:v>
                </c:pt>
                <c:pt idx="192">
                  <c:v>10343</c:v>
                </c:pt>
                <c:pt idx="193">
                  <c:v>10351</c:v>
                </c:pt>
                <c:pt idx="194">
                  <c:v>10353</c:v>
                </c:pt>
                <c:pt idx="195">
                  <c:v>10493</c:v>
                </c:pt>
                <c:pt idx="196">
                  <c:v>10521</c:v>
                </c:pt>
                <c:pt idx="197">
                  <c:v>10526</c:v>
                </c:pt>
                <c:pt idx="198">
                  <c:v>10531</c:v>
                </c:pt>
                <c:pt idx="199">
                  <c:v>10542</c:v>
                </c:pt>
                <c:pt idx="200">
                  <c:v>10605</c:v>
                </c:pt>
                <c:pt idx="201">
                  <c:v>10619</c:v>
                </c:pt>
                <c:pt idx="202">
                  <c:v>10623</c:v>
                </c:pt>
                <c:pt idx="203">
                  <c:v>10627</c:v>
                </c:pt>
                <c:pt idx="204">
                  <c:v>10633</c:v>
                </c:pt>
                <c:pt idx="205">
                  <c:v>10644</c:v>
                </c:pt>
                <c:pt idx="206">
                  <c:v>10645</c:v>
                </c:pt>
                <c:pt idx="207">
                  <c:v>10653</c:v>
                </c:pt>
                <c:pt idx="208">
                  <c:v>10654</c:v>
                </c:pt>
                <c:pt idx="209">
                  <c:v>10660</c:v>
                </c:pt>
                <c:pt idx="210">
                  <c:v>10669</c:v>
                </c:pt>
                <c:pt idx="211">
                  <c:v>10686</c:v>
                </c:pt>
                <c:pt idx="212">
                  <c:v>10720</c:v>
                </c:pt>
                <c:pt idx="213">
                  <c:v>10730</c:v>
                </c:pt>
                <c:pt idx="214">
                  <c:v>10741</c:v>
                </c:pt>
                <c:pt idx="215">
                  <c:v>10761</c:v>
                </c:pt>
                <c:pt idx="216">
                  <c:v>10769</c:v>
                </c:pt>
                <c:pt idx="217">
                  <c:v>10776</c:v>
                </c:pt>
                <c:pt idx="218">
                  <c:v>10820</c:v>
                </c:pt>
                <c:pt idx="219">
                  <c:v>10887</c:v>
                </c:pt>
                <c:pt idx="220">
                  <c:v>10962</c:v>
                </c:pt>
                <c:pt idx="221">
                  <c:v>11203</c:v>
                </c:pt>
                <c:pt idx="222">
                  <c:v>11342</c:v>
                </c:pt>
                <c:pt idx="223">
                  <c:v>11405</c:v>
                </c:pt>
                <c:pt idx="224">
                  <c:v>11420</c:v>
                </c:pt>
                <c:pt idx="225">
                  <c:v>11429</c:v>
                </c:pt>
                <c:pt idx="226">
                  <c:v>11455</c:v>
                </c:pt>
                <c:pt idx="227">
                  <c:v>11471</c:v>
                </c:pt>
                <c:pt idx="228">
                  <c:v>11486</c:v>
                </c:pt>
                <c:pt idx="229">
                  <c:v>11499</c:v>
                </c:pt>
                <c:pt idx="230">
                  <c:v>11509</c:v>
                </c:pt>
                <c:pt idx="231">
                  <c:v>11535</c:v>
                </c:pt>
                <c:pt idx="232">
                  <c:v>11612</c:v>
                </c:pt>
                <c:pt idx="233">
                  <c:v>11695</c:v>
                </c:pt>
                <c:pt idx="234">
                  <c:v>11722</c:v>
                </c:pt>
                <c:pt idx="235">
                  <c:v>11739</c:v>
                </c:pt>
                <c:pt idx="236">
                  <c:v>11756</c:v>
                </c:pt>
                <c:pt idx="237">
                  <c:v>11775</c:v>
                </c:pt>
                <c:pt idx="238">
                  <c:v>11781</c:v>
                </c:pt>
                <c:pt idx="239">
                  <c:v>11803</c:v>
                </c:pt>
                <c:pt idx="240">
                  <c:v>11842</c:v>
                </c:pt>
                <c:pt idx="241">
                  <c:v>11885</c:v>
                </c:pt>
                <c:pt idx="242">
                  <c:v>11897</c:v>
                </c:pt>
                <c:pt idx="243">
                  <c:v>11921</c:v>
                </c:pt>
                <c:pt idx="244">
                  <c:v>11935</c:v>
                </c:pt>
                <c:pt idx="245">
                  <c:v>11951</c:v>
                </c:pt>
                <c:pt idx="246">
                  <c:v>11959</c:v>
                </c:pt>
                <c:pt idx="247">
                  <c:v>12007</c:v>
                </c:pt>
                <c:pt idx="248">
                  <c:v>12025</c:v>
                </c:pt>
                <c:pt idx="249">
                  <c:v>12065</c:v>
                </c:pt>
                <c:pt idx="250">
                  <c:v>12088</c:v>
                </c:pt>
                <c:pt idx="251">
                  <c:v>12110</c:v>
                </c:pt>
                <c:pt idx="252">
                  <c:v>12127</c:v>
                </c:pt>
                <c:pt idx="253">
                  <c:v>12131</c:v>
                </c:pt>
                <c:pt idx="254">
                  <c:v>12154</c:v>
                </c:pt>
                <c:pt idx="255">
                  <c:v>12167</c:v>
                </c:pt>
                <c:pt idx="256">
                  <c:v>12177</c:v>
                </c:pt>
                <c:pt idx="257">
                  <c:v>12179</c:v>
                </c:pt>
                <c:pt idx="258">
                  <c:v>12182</c:v>
                </c:pt>
                <c:pt idx="259">
                  <c:v>12186</c:v>
                </c:pt>
                <c:pt idx="260">
                  <c:v>12193</c:v>
                </c:pt>
                <c:pt idx="261">
                  <c:v>12228</c:v>
                </c:pt>
                <c:pt idx="262">
                  <c:v>12246</c:v>
                </c:pt>
                <c:pt idx="263">
                  <c:v>12264</c:v>
                </c:pt>
                <c:pt idx="264">
                  <c:v>12275</c:v>
                </c:pt>
                <c:pt idx="265">
                  <c:v>12292</c:v>
                </c:pt>
                <c:pt idx="266">
                  <c:v>12312</c:v>
                </c:pt>
                <c:pt idx="267">
                  <c:v>12331</c:v>
                </c:pt>
                <c:pt idx="268">
                  <c:v>12379</c:v>
                </c:pt>
                <c:pt idx="269">
                  <c:v>12410</c:v>
                </c:pt>
                <c:pt idx="270">
                  <c:v>12417</c:v>
                </c:pt>
                <c:pt idx="271">
                  <c:v>12422</c:v>
                </c:pt>
                <c:pt idx="272">
                  <c:v>12433</c:v>
                </c:pt>
                <c:pt idx="273">
                  <c:v>12442</c:v>
                </c:pt>
                <c:pt idx="274">
                  <c:v>12458</c:v>
                </c:pt>
                <c:pt idx="275">
                  <c:v>12462</c:v>
                </c:pt>
                <c:pt idx="276">
                  <c:v>12465</c:v>
                </c:pt>
                <c:pt idx="277">
                  <c:v>12466</c:v>
                </c:pt>
                <c:pt idx="278">
                  <c:v>12468</c:v>
                </c:pt>
                <c:pt idx="279">
                  <c:v>12474</c:v>
                </c:pt>
                <c:pt idx="280">
                  <c:v>12478</c:v>
                </c:pt>
                <c:pt idx="281">
                  <c:v>12493</c:v>
                </c:pt>
                <c:pt idx="282">
                  <c:v>12503</c:v>
                </c:pt>
                <c:pt idx="283">
                  <c:v>12514</c:v>
                </c:pt>
                <c:pt idx="284">
                  <c:v>12549</c:v>
                </c:pt>
                <c:pt idx="285">
                  <c:v>12566</c:v>
                </c:pt>
                <c:pt idx="286">
                  <c:v>12574</c:v>
                </c:pt>
                <c:pt idx="287">
                  <c:v>12576</c:v>
                </c:pt>
                <c:pt idx="288">
                  <c:v>12584</c:v>
                </c:pt>
                <c:pt idx="289">
                  <c:v>12607</c:v>
                </c:pt>
                <c:pt idx="290">
                  <c:v>12618</c:v>
                </c:pt>
                <c:pt idx="291">
                  <c:v>12625</c:v>
                </c:pt>
                <c:pt idx="292">
                  <c:v>12629</c:v>
                </c:pt>
                <c:pt idx="293">
                  <c:v>12638</c:v>
                </c:pt>
                <c:pt idx="294">
                  <c:v>12643</c:v>
                </c:pt>
                <c:pt idx="295">
                  <c:v>12644</c:v>
                </c:pt>
                <c:pt idx="296">
                  <c:v>12662</c:v>
                </c:pt>
                <c:pt idx="297">
                  <c:v>12666</c:v>
                </c:pt>
                <c:pt idx="298">
                  <c:v>12672</c:v>
                </c:pt>
                <c:pt idx="299">
                  <c:v>12681</c:v>
                </c:pt>
                <c:pt idx="300">
                  <c:v>12677</c:v>
                </c:pt>
                <c:pt idx="301">
                  <c:v>12685</c:v>
                </c:pt>
                <c:pt idx="302">
                  <c:v>12692</c:v>
                </c:pt>
                <c:pt idx="303">
                  <c:v>12697</c:v>
                </c:pt>
                <c:pt idx="304">
                  <c:v>12702</c:v>
                </c:pt>
                <c:pt idx="305">
                  <c:v>12709</c:v>
                </c:pt>
                <c:pt idx="306">
                  <c:v>12719</c:v>
                </c:pt>
                <c:pt idx="307">
                  <c:v>12735</c:v>
                </c:pt>
                <c:pt idx="308">
                  <c:v>12744</c:v>
                </c:pt>
                <c:pt idx="309">
                  <c:v>12752</c:v>
                </c:pt>
                <c:pt idx="310">
                  <c:v>12763</c:v>
                </c:pt>
                <c:pt idx="311">
                  <c:v>12764</c:v>
                </c:pt>
                <c:pt idx="312">
                  <c:v>12758</c:v>
                </c:pt>
                <c:pt idx="313">
                  <c:v>12765</c:v>
                </c:pt>
                <c:pt idx="314">
                  <c:v>12771</c:v>
                </c:pt>
                <c:pt idx="315">
                  <c:v>12773</c:v>
                </c:pt>
                <c:pt idx="316">
                  <c:v>12776</c:v>
                </c:pt>
                <c:pt idx="317">
                  <c:v>12797</c:v>
                </c:pt>
                <c:pt idx="318">
                  <c:v>12810</c:v>
                </c:pt>
                <c:pt idx="319">
                  <c:v>12808</c:v>
                </c:pt>
                <c:pt idx="320">
                  <c:v>12819</c:v>
                </c:pt>
                <c:pt idx="321">
                  <c:v>12860</c:v>
                </c:pt>
                <c:pt idx="322">
                  <c:v>12909</c:v>
                </c:pt>
                <c:pt idx="323">
                  <c:v>12925</c:v>
                </c:pt>
                <c:pt idx="324">
                  <c:v>12964</c:v>
                </c:pt>
                <c:pt idx="325">
                  <c:v>12988</c:v>
                </c:pt>
                <c:pt idx="326">
                  <c:v>13001</c:v>
                </c:pt>
                <c:pt idx="327">
                  <c:v>13056</c:v>
                </c:pt>
                <c:pt idx="328">
                  <c:v>13071</c:v>
                </c:pt>
                <c:pt idx="329">
                  <c:v>13081</c:v>
                </c:pt>
                <c:pt idx="330">
                  <c:v>13100</c:v>
                </c:pt>
                <c:pt idx="331">
                  <c:v>13114</c:v>
                </c:pt>
                <c:pt idx="332">
                  <c:v>13126</c:v>
                </c:pt>
                <c:pt idx="333">
                  <c:v>13134</c:v>
                </c:pt>
                <c:pt idx="334">
                  <c:v>13138</c:v>
                </c:pt>
                <c:pt idx="335">
                  <c:v>13153</c:v>
                </c:pt>
                <c:pt idx="336">
                  <c:v>13159</c:v>
                </c:pt>
                <c:pt idx="337">
                  <c:v>13171</c:v>
                </c:pt>
                <c:pt idx="338">
                  <c:v>13178</c:v>
                </c:pt>
                <c:pt idx="339">
                  <c:v>13186</c:v>
                </c:pt>
                <c:pt idx="340">
                  <c:v>13230</c:v>
                </c:pt>
                <c:pt idx="341">
                  <c:v>13262</c:v>
                </c:pt>
                <c:pt idx="342">
                  <c:v>13277</c:v>
                </c:pt>
                <c:pt idx="343">
                  <c:v>13287</c:v>
                </c:pt>
                <c:pt idx="344">
                  <c:v>13297</c:v>
                </c:pt>
                <c:pt idx="345">
                  <c:v>13326</c:v>
                </c:pt>
                <c:pt idx="346">
                  <c:v>13341</c:v>
                </c:pt>
                <c:pt idx="347">
                  <c:v>13351</c:v>
                </c:pt>
                <c:pt idx="348">
                  <c:v>13362</c:v>
                </c:pt>
                <c:pt idx="349">
                  <c:v>13376</c:v>
                </c:pt>
                <c:pt idx="350">
                  <c:v>13383</c:v>
                </c:pt>
                <c:pt idx="351">
                  <c:v>13404</c:v>
                </c:pt>
                <c:pt idx="352">
                  <c:v>13405</c:v>
                </c:pt>
                <c:pt idx="353">
                  <c:v>13407</c:v>
                </c:pt>
                <c:pt idx="354">
                  <c:v>13413</c:v>
                </c:pt>
                <c:pt idx="355">
                  <c:v>13416</c:v>
                </c:pt>
                <c:pt idx="356">
                  <c:v>13431</c:v>
                </c:pt>
                <c:pt idx="357">
                  <c:v>13446</c:v>
                </c:pt>
                <c:pt idx="358">
                  <c:v>13449</c:v>
                </c:pt>
                <c:pt idx="359">
                  <c:v>13456</c:v>
                </c:pt>
                <c:pt idx="360">
                  <c:v>13460</c:v>
                </c:pt>
                <c:pt idx="361">
                  <c:v>13466</c:v>
                </c:pt>
                <c:pt idx="362">
                  <c:v>13473</c:v>
                </c:pt>
                <c:pt idx="363">
                  <c:v>13481</c:v>
                </c:pt>
                <c:pt idx="364">
                  <c:v>13481</c:v>
                </c:pt>
                <c:pt idx="365">
                  <c:v>13480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2CD4-421C-ADD4-2057CEB5AE05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Sheet1!$AA$2:$AA$367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126571</c:v>
                </c:pt>
                <c:pt idx="98">
                  <c:v>126631</c:v>
                </c:pt>
                <c:pt idx="99">
                  <c:v>126675</c:v>
                </c:pt>
                <c:pt idx="100">
                  <c:v>126698</c:v>
                </c:pt>
                <c:pt idx="101">
                  <c:v>126741</c:v>
                </c:pt>
                <c:pt idx="102">
                  <c:v>126782</c:v>
                </c:pt>
                <c:pt idx="103">
                  <c:v>126807</c:v>
                </c:pt>
                <c:pt idx="104">
                  <c:v>126819</c:v>
                </c:pt>
                <c:pt idx="105">
                  <c:v>126851</c:v>
                </c:pt>
                <c:pt idx="106">
                  <c:v>126888</c:v>
                </c:pt>
                <c:pt idx="107">
                  <c:v>126929</c:v>
                </c:pt>
                <c:pt idx="108">
                  <c:v>126950</c:v>
                </c:pt>
                <c:pt idx="109">
                  <c:v>126984</c:v>
                </c:pt>
                <c:pt idx="110">
                  <c:v>127000</c:v>
                </c:pt>
                <c:pt idx="111">
                  <c:v>127036</c:v>
                </c:pt>
                <c:pt idx="112">
                  <c:v>127065</c:v>
                </c:pt>
                <c:pt idx="113">
                  <c:v>127092</c:v>
                </c:pt>
                <c:pt idx="114">
                  <c:v>127142</c:v>
                </c:pt>
                <c:pt idx="115">
                  <c:v>127167</c:v>
                </c:pt>
                <c:pt idx="116">
                  <c:v>127223</c:v>
                </c:pt>
                <c:pt idx="117">
                  <c:v>127257</c:v>
                </c:pt>
                <c:pt idx="118">
                  <c:v>127347</c:v>
                </c:pt>
                <c:pt idx="119">
                  <c:v>127454</c:v>
                </c:pt>
                <c:pt idx="120">
                  <c:v>127489</c:v>
                </c:pt>
                <c:pt idx="121">
                  <c:v>127517</c:v>
                </c:pt>
                <c:pt idx="122">
                  <c:v>127548</c:v>
                </c:pt>
                <c:pt idx="123">
                  <c:v>127561</c:v>
                </c:pt>
                <c:pt idx="124">
                  <c:v>127595</c:v>
                </c:pt>
                <c:pt idx="125">
                  <c:v>127628</c:v>
                </c:pt>
                <c:pt idx="126">
                  <c:v>127653</c:v>
                </c:pt>
                <c:pt idx="127">
                  <c:v>127686</c:v>
                </c:pt>
                <c:pt idx="128">
                  <c:v>127757</c:v>
                </c:pt>
                <c:pt idx="129">
                  <c:v>127803</c:v>
                </c:pt>
                <c:pt idx="130">
                  <c:v>127821</c:v>
                </c:pt>
                <c:pt idx="131">
                  <c:v>127880</c:v>
                </c:pt>
                <c:pt idx="132">
                  <c:v>127916</c:v>
                </c:pt>
                <c:pt idx="133">
                  <c:v>128012</c:v>
                </c:pt>
                <c:pt idx="134">
                  <c:v>128105</c:v>
                </c:pt>
                <c:pt idx="135">
                  <c:v>128166</c:v>
                </c:pt>
                <c:pt idx="136">
                  <c:v>128223</c:v>
                </c:pt>
                <c:pt idx="137">
                  <c:v>128257</c:v>
                </c:pt>
                <c:pt idx="138">
                  <c:v>128293</c:v>
                </c:pt>
                <c:pt idx="139">
                  <c:v>128319</c:v>
                </c:pt>
                <c:pt idx="140">
                  <c:v>128501</c:v>
                </c:pt>
                <c:pt idx="141">
                  <c:v>128583</c:v>
                </c:pt>
                <c:pt idx="142">
                  <c:v>128597</c:v>
                </c:pt>
                <c:pt idx="143">
                  <c:v>128627</c:v>
                </c:pt>
                <c:pt idx="144">
                  <c:v>128645</c:v>
                </c:pt>
                <c:pt idx="145">
                  <c:v>128655</c:v>
                </c:pt>
                <c:pt idx="146">
                  <c:v>128664</c:v>
                </c:pt>
                <c:pt idx="147">
                  <c:v>128657</c:v>
                </c:pt>
                <c:pt idx="148">
                  <c:v>128659</c:v>
                </c:pt>
                <c:pt idx="149">
                  <c:v>128675</c:v>
                </c:pt>
                <c:pt idx="150">
                  <c:v>128687</c:v>
                </c:pt>
                <c:pt idx="151">
                  <c:v>128714</c:v>
                </c:pt>
                <c:pt idx="152">
                  <c:v>128722</c:v>
                </c:pt>
                <c:pt idx="153">
                  <c:v>128723</c:v>
                </c:pt>
                <c:pt idx="154">
                  <c:v>128733</c:v>
                </c:pt>
                <c:pt idx="155">
                  <c:v>128741</c:v>
                </c:pt>
                <c:pt idx="156">
                  <c:v>128746</c:v>
                </c:pt>
                <c:pt idx="157">
                  <c:v>128752</c:v>
                </c:pt>
                <c:pt idx="158">
                  <c:v>128759</c:v>
                </c:pt>
                <c:pt idx="159">
                  <c:v>128761</c:v>
                </c:pt>
                <c:pt idx="160">
                  <c:v>128757</c:v>
                </c:pt>
                <c:pt idx="161">
                  <c:v>128783</c:v>
                </c:pt>
                <c:pt idx="162">
                  <c:v>128791</c:v>
                </c:pt>
                <c:pt idx="163">
                  <c:v>128796</c:v>
                </c:pt>
                <c:pt idx="164">
                  <c:v>128806</c:v>
                </c:pt>
                <c:pt idx="165">
                  <c:v>128748</c:v>
                </c:pt>
                <c:pt idx="166">
                  <c:v>128882</c:v>
                </c:pt>
                <c:pt idx="167">
                  <c:v>128895</c:v>
                </c:pt>
                <c:pt idx="168">
                  <c:v>128906</c:v>
                </c:pt>
                <c:pt idx="169">
                  <c:v>128921</c:v>
                </c:pt>
                <c:pt idx="170">
                  <c:v>128944</c:v>
                </c:pt>
                <c:pt idx="171">
                  <c:v>128953</c:v>
                </c:pt>
                <c:pt idx="172">
                  <c:v>128945</c:v>
                </c:pt>
                <c:pt idx="173">
                  <c:v>128958</c:v>
                </c:pt>
                <c:pt idx="174">
                  <c:v>128962</c:v>
                </c:pt>
                <c:pt idx="175">
                  <c:v>128977</c:v>
                </c:pt>
                <c:pt idx="176">
                  <c:v>128977</c:v>
                </c:pt>
                <c:pt idx="177">
                  <c:v>128976</c:v>
                </c:pt>
                <c:pt idx="178">
                  <c:v>128981</c:v>
                </c:pt>
                <c:pt idx="179">
                  <c:v>128992</c:v>
                </c:pt>
                <c:pt idx="180">
                  <c:v>128998</c:v>
                </c:pt>
                <c:pt idx="181">
                  <c:v>129003</c:v>
                </c:pt>
                <c:pt idx="182">
                  <c:v>129010</c:v>
                </c:pt>
                <c:pt idx="183">
                  <c:v>129000</c:v>
                </c:pt>
                <c:pt idx="184">
                  <c:v>128993</c:v>
                </c:pt>
                <c:pt idx="185">
                  <c:v>128989</c:v>
                </c:pt>
                <c:pt idx="186">
                  <c:v>128988</c:v>
                </c:pt>
                <c:pt idx="187">
                  <c:v>129039</c:v>
                </c:pt>
                <c:pt idx="188">
                  <c:v>129069</c:v>
                </c:pt>
                <c:pt idx="189">
                  <c:v>129147</c:v>
                </c:pt>
                <c:pt idx="190">
                  <c:v>129188</c:v>
                </c:pt>
                <c:pt idx="191">
                  <c:v>129197</c:v>
                </c:pt>
                <c:pt idx="192">
                  <c:v>129211</c:v>
                </c:pt>
                <c:pt idx="193">
                  <c:v>129223</c:v>
                </c:pt>
                <c:pt idx="194">
                  <c:v>129229</c:v>
                </c:pt>
                <c:pt idx="195">
                  <c:v>129240</c:v>
                </c:pt>
                <c:pt idx="196">
                  <c:v>129265</c:v>
                </c:pt>
                <c:pt idx="197">
                  <c:v>129297</c:v>
                </c:pt>
                <c:pt idx="198">
                  <c:v>129303</c:v>
                </c:pt>
                <c:pt idx="199">
                  <c:v>129301</c:v>
                </c:pt>
                <c:pt idx="200">
                  <c:v>129300</c:v>
                </c:pt>
                <c:pt idx="201">
                  <c:v>129284</c:v>
                </c:pt>
                <c:pt idx="202">
                  <c:v>129276</c:v>
                </c:pt>
                <c:pt idx="203">
                  <c:v>129265</c:v>
                </c:pt>
                <c:pt idx="204">
                  <c:v>129272</c:v>
                </c:pt>
                <c:pt idx="205">
                  <c:v>129273</c:v>
                </c:pt>
                <c:pt idx="206">
                  <c:v>129291</c:v>
                </c:pt>
                <c:pt idx="207">
                  <c:v>129297</c:v>
                </c:pt>
                <c:pt idx="208">
                  <c:v>129295</c:v>
                </c:pt>
                <c:pt idx="209">
                  <c:v>129295</c:v>
                </c:pt>
                <c:pt idx="210">
                  <c:v>129293</c:v>
                </c:pt>
                <c:pt idx="211">
                  <c:v>129287</c:v>
                </c:pt>
                <c:pt idx="212">
                  <c:v>129285</c:v>
                </c:pt>
                <c:pt idx="213">
                  <c:v>129278</c:v>
                </c:pt>
                <c:pt idx="214">
                  <c:v>129264</c:v>
                </c:pt>
                <c:pt idx="215">
                  <c:v>129288</c:v>
                </c:pt>
                <c:pt idx="216">
                  <c:v>129278</c:v>
                </c:pt>
                <c:pt idx="217">
                  <c:v>129271</c:v>
                </c:pt>
                <c:pt idx="218">
                  <c:v>129264</c:v>
                </c:pt>
                <c:pt idx="219">
                  <c:v>129263</c:v>
                </c:pt>
                <c:pt idx="220">
                  <c:v>129271</c:v>
                </c:pt>
                <c:pt idx="221">
                  <c:v>129268</c:v>
                </c:pt>
                <c:pt idx="222">
                  <c:v>129285</c:v>
                </c:pt>
                <c:pt idx="223">
                  <c:v>129284</c:v>
                </c:pt>
                <c:pt idx="224">
                  <c:v>129283</c:v>
                </c:pt>
                <c:pt idx="225">
                  <c:v>129263</c:v>
                </c:pt>
                <c:pt idx="226">
                  <c:v>129246</c:v>
                </c:pt>
                <c:pt idx="227">
                  <c:v>129244</c:v>
                </c:pt>
                <c:pt idx="228">
                  <c:v>129249</c:v>
                </c:pt>
                <c:pt idx="229">
                  <c:v>129288</c:v>
                </c:pt>
                <c:pt idx="230">
                  <c:v>129298</c:v>
                </c:pt>
                <c:pt idx="231">
                  <c:v>129297</c:v>
                </c:pt>
                <c:pt idx="232">
                  <c:v>129283</c:v>
                </c:pt>
                <c:pt idx="233">
                  <c:v>129283</c:v>
                </c:pt>
                <c:pt idx="234">
                  <c:v>129287</c:v>
                </c:pt>
                <c:pt idx="235">
                  <c:v>129283</c:v>
                </c:pt>
                <c:pt idx="236">
                  <c:v>129276</c:v>
                </c:pt>
                <c:pt idx="237">
                  <c:v>129300</c:v>
                </c:pt>
                <c:pt idx="238">
                  <c:v>129578</c:v>
                </c:pt>
                <c:pt idx="239">
                  <c:v>129695</c:v>
                </c:pt>
                <c:pt idx="240">
                  <c:v>129723</c:v>
                </c:pt>
                <c:pt idx="241">
                  <c:v>129769</c:v>
                </c:pt>
                <c:pt idx="242">
                  <c:v>129788</c:v>
                </c:pt>
                <c:pt idx="243">
                  <c:v>129798</c:v>
                </c:pt>
                <c:pt idx="244">
                  <c:v>129805</c:v>
                </c:pt>
                <c:pt idx="245">
                  <c:v>129801</c:v>
                </c:pt>
                <c:pt idx="246">
                  <c:v>129804</c:v>
                </c:pt>
                <c:pt idx="247">
                  <c:v>129803</c:v>
                </c:pt>
                <c:pt idx="248">
                  <c:v>129797</c:v>
                </c:pt>
                <c:pt idx="249">
                  <c:v>129789</c:v>
                </c:pt>
                <c:pt idx="250">
                  <c:v>129782</c:v>
                </c:pt>
                <c:pt idx="251">
                  <c:v>129791</c:v>
                </c:pt>
                <c:pt idx="252">
                  <c:v>129787</c:v>
                </c:pt>
                <c:pt idx="253">
                  <c:v>129778</c:v>
                </c:pt>
                <c:pt idx="254">
                  <c:v>129775</c:v>
                </c:pt>
                <c:pt idx="255">
                  <c:v>129774</c:v>
                </c:pt>
                <c:pt idx="256">
                  <c:v>129783</c:v>
                </c:pt>
                <c:pt idx="257">
                  <c:v>129774</c:v>
                </c:pt>
                <c:pt idx="258">
                  <c:v>129770</c:v>
                </c:pt>
                <c:pt idx="259">
                  <c:v>129768</c:v>
                </c:pt>
                <c:pt idx="260">
                  <c:v>129764</c:v>
                </c:pt>
                <c:pt idx="261">
                  <c:v>129753</c:v>
                </c:pt>
                <c:pt idx="262">
                  <c:v>129752</c:v>
                </c:pt>
                <c:pt idx="263">
                  <c:v>129746</c:v>
                </c:pt>
                <c:pt idx="264">
                  <c:v>129754</c:v>
                </c:pt>
                <c:pt idx="265">
                  <c:v>129749</c:v>
                </c:pt>
                <c:pt idx="266">
                  <c:v>129744</c:v>
                </c:pt>
                <c:pt idx="267">
                  <c:v>129731</c:v>
                </c:pt>
                <c:pt idx="268">
                  <c:v>129730</c:v>
                </c:pt>
                <c:pt idx="269">
                  <c:v>129722</c:v>
                </c:pt>
                <c:pt idx="270">
                  <c:v>129716</c:v>
                </c:pt>
                <c:pt idx="271">
                  <c:v>129707</c:v>
                </c:pt>
                <c:pt idx="272">
                  <c:v>129694</c:v>
                </c:pt>
                <c:pt idx="273">
                  <c:v>129686</c:v>
                </c:pt>
                <c:pt idx="274">
                  <c:v>129675</c:v>
                </c:pt>
                <c:pt idx="275">
                  <c:v>129666</c:v>
                </c:pt>
                <c:pt idx="276">
                  <c:v>129684</c:v>
                </c:pt>
                <c:pt idx="277">
                  <c:v>129684</c:v>
                </c:pt>
                <c:pt idx="278">
                  <c:v>129678</c:v>
                </c:pt>
                <c:pt idx="279">
                  <c:v>129667</c:v>
                </c:pt>
                <c:pt idx="280">
                  <c:v>129652</c:v>
                </c:pt>
                <c:pt idx="281">
                  <c:v>129643</c:v>
                </c:pt>
                <c:pt idx="282">
                  <c:v>129638</c:v>
                </c:pt>
                <c:pt idx="283">
                  <c:v>129625</c:v>
                </c:pt>
                <c:pt idx="284">
                  <c:v>129646</c:v>
                </c:pt>
                <c:pt idx="285">
                  <c:v>129651</c:v>
                </c:pt>
                <c:pt idx="286">
                  <c:v>129647</c:v>
                </c:pt>
                <c:pt idx="287">
                  <c:v>129699</c:v>
                </c:pt>
                <c:pt idx="288">
                  <c:v>129752</c:v>
                </c:pt>
                <c:pt idx="289">
                  <c:v>129761</c:v>
                </c:pt>
                <c:pt idx="290">
                  <c:v>129750</c:v>
                </c:pt>
                <c:pt idx="291">
                  <c:v>129743</c:v>
                </c:pt>
                <c:pt idx="292">
                  <c:v>129750</c:v>
                </c:pt>
                <c:pt idx="293">
                  <c:v>129752</c:v>
                </c:pt>
                <c:pt idx="294">
                  <c:v>130083</c:v>
                </c:pt>
                <c:pt idx="295">
                  <c:v>130307</c:v>
                </c:pt>
                <c:pt idx="296">
                  <c:v>130379</c:v>
                </c:pt>
                <c:pt idx="297">
                  <c:v>130386</c:v>
                </c:pt>
                <c:pt idx="298">
                  <c:v>130400</c:v>
                </c:pt>
                <c:pt idx="299">
                  <c:v>130469</c:v>
                </c:pt>
                <c:pt idx="300">
                  <c:v>130495</c:v>
                </c:pt>
                <c:pt idx="301">
                  <c:v>130580</c:v>
                </c:pt>
                <c:pt idx="302">
                  <c:v>130631</c:v>
                </c:pt>
                <c:pt idx="303">
                  <c:v>130637</c:v>
                </c:pt>
                <c:pt idx="304">
                  <c:v>130863</c:v>
                </c:pt>
                <c:pt idx="305">
                  <c:v>131057</c:v>
                </c:pt>
                <c:pt idx="306">
                  <c:v>131093</c:v>
                </c:pt>
                <c:pt idx="307">
                  <c:v>131109</c:v>
                </c:pt>
                <c:pt idx="308">
                  <c:v>131141</c:v>
                </c:pt>
                <c:pt idx="309">
                  <c:v>131166</c:v>
                </c:pt>
                <c:pt idx="310">
                  <c:v>131178</c:v>
                </c:pt>
                <c:pt idx="311">
                  <c:v>131211</c:v>
                </c:pt>
                <c:pt idx="312">
                  <c:v>131230</c:v>
                </c:pt>
                <c:pt idx="313">
                  <c:v>131232</c:v>
                </c:pt>
                <c:pt idx="314">
                  <c:v>131246</c:v>
                </c:pt>
                <c:pt idx="315">
                  <c:v>131266</c:v>
                </c:pt>
                <c:pt idx="316">
                  <c:v>131267</c:v>
                </c:pt>
                <c:pt idx="317">
                  <c:v>131268</c:v>
                </c:pt>
                <c:pt idx="318">
                  <c:v>131271</c:v>
                </c:pt>
                <c:pt idx="319">
                  <c:v>131295</c:v>
                </c:pt>
                <c:pt idx="320">
                  <c:v>131306</c:v>
                </c:pt>
                <c:pt idx="321">
                  <c:v>131315</c:v>
                </c:pt>
                <c:pt idx="322">
                  <c:v>131309</c:v>
                </c:pt>
                <c:pt idx="323">
                  <c:v>131312</c:v>
                </c:pt>
                <c:pt idx="324">
                  <c:v>131304</c:v>
                </c:pt>
                <c:pt idx="325">
                  <c:v>131296</c:v>
                </c:pt>
                <c:pt idx="326">
                  <c:v>131275</c:v>
                </c:pt>
                <c:pt idx="327">
                  <c:v>131259</c:v>
                </c:pt>
                <c:pt idx="328">
                  <c:v>131260</c:v>
                </c:pt>
                <c:pt idx="329">
                  <c:v>131264</c:v>
                </c:pt>
                <c:pt idx="330">
                  <c:v>131261</c:v>
                </c:pt>
                <c:pt idx="331">
                  <c:v>131267</c:v>
                </c:pt>
                <c:pt idx="332">
                  <c:v>131270</c:v>
                </c:pt>
                <c:pt idx="333">
                  <c:v>131271</c:v>
                </c:pt>
                <c:pt idx="334">
                  <c:v>131341</c:v>
                </c:pt>
                <c:pt idx="335">
                  <c:v>131442</c:v>
                </c:pt>
                <c:pt idx="336">
                  <c:v>131507</c:v>
                </c:pt>
                <c:pt idx="337">
                  <c:v>131522</c:v>
                </c:pt>
                <c:pt idx="338">
                  <c:v>131526</c:v>
                </c:pt>
                <c:pt idx="339">
                  <c:v>131540</c:v>
                </c:pt>
                <c:pt idx="340">
                  <c:v>131550</c:v>
                </c:pt>
                <c:pt idx="341">
                  <c:v>131581</c:v>
                </c:pt>
                <c:pt idx="342">
                  <c:v>131604</c:v>
                </c:pt>
                <c:pt idx="343">
                  <c:v>131618</c:v>
                </c:pt>
                <c:pt idx="344">
                  <c:v>131639</c:v>
                </c:pt>
                <c:pt idx="345">
                  <c:v>131634</c:v>
                </c:pt>
                <c:pt idx="346">
                  <c:v>131659</c:v>
                </c:pt>
                <c:pt idx="347">
                  <c:v>131697</c:v>
                </c:pt>
                <c:pt idx="348">
                  <c:v>131700</c:v>
                </c:pt>
                <c:pt idx="349">
                  <c:v>131706</c:v>
                </c:pt>
                <c:pt idx="350">
                  <c:v>131722</c:v>
                </c:pt>
                <c:pt idx="351">
                  <c:v>131750</c:v>
                </c:pt>
                <c:pt idx="352">
                  <c:v>131758</c:v>
                </c:pt>
                <c:pt idx="353">
                  <c:v>131893</c:v>
                </c:pt>
                <c:pt idx="354">
                  <c:v>131915</c:v>
                </c:pt>
                <c:pt idx="355">
                  <c:v>131948</c:v>
                </c:pt>
                <c:pt idx="356">
                  <c:v>131970</c:v>
                </c:pt>
                <c:pt idx="357">
                  <c:v>131996</c:v>
                </c:pt>
                <c:pt idx="358">
                  <c:v>132074</c:v>
                </c:pt>
                <c:pt idx="359">
                  <c:v>132359</c:v>
                </c:pt>
                <c:pt idx="360">
                  <c:v>132477</c:v>
                </c:pt>
                <c:pt idx="361">
                  <c:v>132635</c:v>
                </c:pt>
                <c:pt idx="362">
                  <c:v>132677</c:v>
                </c:pt>
                <c:pt idx="363">
                  <c:v>132743</c:v>
                </c:pt>
                <c:pt idx="364">
                  <c:v>133078</c:v>
                </c:pt>
                <c:pt idx="365">
                  <c:v>133237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2CD4-421C-ADD4-2057CEB5AE05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Sheet1!$AB$2:$AB$367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16145</c:v>
                </c:pt>
                <c:pt idx="98">
                  <c:v>16184</c:v>
                </c:pt>
                <c:pt idx="99">
                  <c:v>16193</c:v>
                </c:pt>
                <c:pt idx="100">
                  <c:v>16196</c:v>
                </c:pt>
                <c:pt idx="101">
                  <c:v>16323</c:v>
                </c:pt>
                <c:pt idx="102">
                  <c:v>16337</c:v>
                </c:pt>
                <c:pt idx="103">
                  <c:v>16353</c:v>
                </c:pt>
                <c:pt idx="104">
                  <c:v>16463</c:v>
                </c:pt>
                <c:pt idx="105">
                  <c:v>16511</c:v>
                </c:pt>
                <c:pt idx="106">
                  <c:v>16529</c:v>
                </c:pt>
                <c:pt idx="107">
                  <c:v>16531</c:v>
                </c:pt>
                <c:pt idx="108">
                  <c:v>16537</c:v>
                </c:pt>
                <c:pt idx="109">
                  <c:v>16548</c:v>
                </c:pt>
                <c:pt idx="110">
                  <c:v>16560</c:v>
                </c:pt>
                <c:pt idx="111">
                  <c:v>16584</c:v>
                </c:pt>
                <c:pt idx="112">
                  <c:v>16637</c:v>
                </c:pt>
                <c:pt idx="113">
                  <c:v>16645</c:v>
                </c:pt>
                <c:pt idx="114">
                  <c:v>16658</c:v>
                </c:pt>
                <c:pt idx="115">
                  <c:v>16671</c:v>
                </c:pt>
                <c:pt idx="116">
                  <c:v>16679</c:v>
                </c:pt>
                <c:pt idx="117">
                  <c:v>16702</c:v>
                </c:pt>
                <c:pt idx="118">
                  <c:v>16721</c:v>
                </c:pt>
                <c:pt idx="119">
                  <c:v>16732</c:v>
                </c:pt>
                <c:pt idx="120">
                  <c:v>16743</c:v>
                </c:pt>
                <c:pt idx="121">
                  <c:v>16746</c:v>
                </c:pt>
                <c:pt idx="122">
                  <c:v>16760</c:v>
                </c:pt>
                <c:pt idx="123">
                  <c:v>16789</c:v>
                </c:pt>
                <c:pt idx="124">
                  <c:v>16808</c:v>
                </c:pt>
                <c:pt idx="125">
                  <c:v>16820</c:v>
                </c:pt>
                <c:pt idx="126">
                  <c:v>16834</c:v>
                </c:pt>
                <c:pt idx="127">
                  <c:v>16841</c:v>
                </c:pt>
                <c:pt idx="128">
                  <c:v>16854</c:v>
                </c:pt>
                <c:pt idx="129">
                  <c:v>16866</c:v>
                </c:pt>
                <c:pt idx="130">
                  <c:v>16879</c:v>
                </c:pt>
                <c:pt idx="131">
                  <c:v>16894</c:v>
                </c:pt>
                <c:pt idx="132">
                  <c:v>16918</c:v>
                </c:pt>
                <c:pt idx="133">
                  <c:v>16936</c:v>
                </c:pt>
                <c:pt idx="134">
                  <c:v>16942</c:v>
                </c:pt>
                <c:pt idx="135">
                  <c:v>16960</c:v>
                </c:pt>
                <c:pt idx="136">
                  <c:v>16975</c:v>
                </c:pt>
                <c:pt idx="137">
                  <c:v>16992</c:v>
                </c:pt>
                <c:pt idx="138">
                  <c:v>17012</c:v>
                </c:pt>
                <c:pt idx="139">
                  <c:v>17025</c:v>
                </c:pt>
                <c:pt idx="140">
                  <c:v>17036</c:v>
                </c:pt>
                <c:pt idx="141">
                  <c:v>17045</c:v>
                </c:pt>
                <c:pt idx="142">
                  <c:v>17059</c:v>
                </c:pt>
                <c:pt idx="143">
                  <c:v>17070</c:v>
                </c:pt>
                <c:pt idx="144">
                  <c:v>17088</c:v>
                </c:pt>
                <c:pt idx="145">
                  <c:v>17174</c:v>
                </c:pt>
                <c:pt idx="146">
                  <c:v>17264</c:v>
                </c:pt>
                <c:pt idx="147">
                  <c:v>17294</c:v>
                </c:pt>
                <c:pt idx="148">
                  <c:v>17313</c:v>
                </c:pt>
                <c:pt idx="149">
                  <c:v>17340</c:v>
                </c:pt>
                <c:pt idx="150">
                  <c:v>17377</c:v>
                </c:pt>
                <c:pt idx="151">
                  <c:v>17400</c:v>
                </c:pt>
                <c:pt idx="152">
                  <c:v>17431</c:v>
                </c:pt>
                <c:pt idx="153">
                  <c:v>17496</c:v>
                </c:pt>
                <c:pt idx="154">
                  <c:v>17541</c:v>
                </c:pt>
                <c:pt idx="155">
                  <c:v>17583</c:v>
                </c:pt>
                <c:pt idx="156">
                  <c:v>17602</c:v>
                </c:pt>
                <c:pt idx="157">
                  <c:v>17627</c:v>
                </c:pt>
                <c:pt idx="158">
                  <c:v>17705</c:v>
                </c:pt>
                <c:pt idx="159">
                  <c:v>17949</c:v>
                </c:pt>
                <c:pt idx="160">
                  <c:v>18136</c:v>
                </c:pt>
                <c:pt idx="161">
                  <c:v>18252</c:v>
                </c:pt>
                <c:pt idx="162">
                  <c:v>18326</c:v>
                </c:pt>
                <c:pt idx="163">
                  <c:v>18365</c:v>
                </c:pt>
                <c:pt idx="164">
                  <c:v>18433</c:v>
                </c:pt>
                <c:pt idx="165">
                  <c:v>18448</c:v>
                </c:pt>
                <c:pt idx="166">
                  <c:v>18516</c:v>
                </c:pt>
                <c:pt idx="167">
                  <c:v>18568</c:v>
                </c:pt>
                <c:pt idx="168">
                  <c:v>18586</c:v>
                </c:pt>
                <c:pt idx="169">
                  <c:v>18600</c:v>
                </c:pt>
                <c:pt idx="170">
                  <c:v>18623</c:v>
                </c:pt>
                <c:pt idx="171">
                  <c:v>18638</c:v>
                </c:pt>
                <c:pt idx="172">
                  <c:v>18654</c:v>
                </c:pt>
                <c:pt idx="173">
                  <c:v>18688</c:v>
                </c:pt>
                <c:pt idx="174">
                  <c:v>18766</c:v>
                </c:pt>
                <c:pt idx="175">
                  <c:v>18790</c:v>
                </c:pt>
                <c:pt idx="176">
                  <c:v>18802</c:v>
                </c:pt>
                <c:pt idx="177">
                  <c:v>18806</c:v>
                </c:pt>
                <c:pt idx="178">
                  <c:v>18815</c:v>
                </c:pt>
                <c:pt idx="179">
                  <c:v>18826</c:v>
                </c:pt>
                <c:pt idx="180">
                  <c:v>18856</c:v>
                </c:pt>
                <c:pt idx="181">
                  <c:v>18864</c:v>
                </c:pt>
                <c:pt idx="182">
                  <c:v>18866</c:v>
                </c:pt>
                <c:pt idx="183">
                  <c:v>18878</c:v>
                </c:pt>
                <c:pt idx="184">
                  <c:v>18881</c:v>
                </c:pt>
                <c:pt idx="185">
                  <c:v>18893</c:v>
                </c:pt>
                <c:pt idx="186">
                  <c:v>18896</c:v>
                </c:pt>
                <c:pt idx="187">
                  <c:v>18898</c:v>
                </c:pt>
                <c:pt idx="188">
                  <c:v>18930</c:v>
                </c:pt>
                <c:pt idx="189">
                  <c:v>18954</c:v>
                </c:pt>
                <c:pt idx="190">
                  <c:v>18968</c:v>
                </c:pt>
                <c:pt idx="191">
                  <c:v>18977</c:v>
                </c:pt>
                <c:pt idx="192">
                  <c:v>18993</c:v>
                </c:pt>
                <c:pt idx="193">
                  <c:v>19011</c:v>
                </c:pt>
                <c:pt idx="194">
                  <c:v>19043</c:v>
                </c:pt>
                <c:pt idx="195">
                  <c:v>19078</c:v>
                </c:pt>
                <c:pt idx="196">
                  <c:v>19122</c:v>
                </c:pt>
                <c:pt idx="197">
                  <c:v>19142</c:v>
                </c:pt>
                <c:pt idx="198">
                  <c:v>19174</c:v>
                </c:pt>
                <c:pt idx="199">
                  <c:v>19206</c:v>
                </c:pt>
                <c:pt idx="200">
                  <c:v>19216</c:v>
                </c:pt>
                <c:pt idx="201">
                  <c:v>19247</c:v>
                </c:pt>
                <c:pt idx="202">
                  <c:v>19265</c:v>
                </c:pt>
                <c:pt idx="203">
                  <c:v>19272</c:v>
                </c:pt>
                <c:pt idx="204">
                  <c:v>19287</c:v>
                </c:pt>
                <c:pt idx="205">
                  <c:v>19296</c:v>
                </c:pt>
                <c:pt idx="206">
                  <c:v>19303</c:v>
                </c:pt>
                <c:pt idx="207">
                  <c:v>19309</c:v>
                </c:pt>
                <c:pt idx="208">
                  <c:v>19339</c:v>
                </c:pt>
                <c:pt idx="209">
                  <c:v>19358</c:v>
                </c:pt>
                <c:pt idx="210">
                  <c:v>19369</c:v>
                </c:pt>
                <c:pt idx="211">
                  <c:v>19378</c:v>
                </c:pt>
                <c:pt idx="212">
                  <c:v>19386</c:v>
                </c:pt>
                <c:pt idx="213">
                  <c:v>19392</c:v>
                </c:pt>
                <c:pt idx="214">
                  <c:v>19396</c:v>
                </c:pt>
                <c:pt idx="215">
                  <c:v>19418</c:v>
                </c:pt>
                <c:pt idx="216">
                  <c:v>19446</c:v>
                </c:pt>
                <c:pt idx="217">
                  <c:v>19473</c:v>
                </c:pt>
                <c:pt idx="218">
                  <c:v>19484</c:v>
                </c:pt>
                <c:pt idx="219">
                  <c:v>19489</c:v>
                </c:pt>
                <c:pt idx="220">
                  <c:v>19494</c:v>
                </c:pt>
                <c:pt idx="221">
                  <c:v>19497</c:v>
                </c:pt>
                <c:pt idx="222">
                  <c:v>19538</c:v>
                </c:pt>
                <c:pt idx="223">
                  <c:v>19594</c:v>
                </c:pt>
                <c:pt idx="224">
                  <c:v>19620</c:v>
                </c:pt>
                <c:pt idx="225">
                  <c:v>19641</c:v>
                </c:pt>
                <c:pt idx="226">
                  <c:v>19663</c:v>
                </c:pt>
                <c:pt idx="227">
                  <c:v>19676</c:v>
                </c:pt>
                <c:pt idx="228">
                  <c:v>19682</c:v>
                </c:pt>
                <c:pt idx="229">
                  <c:v>19712</c:v>
                </c:pt>
                <c:pt idx="230">
                  <c:v>19728</c:v>
                </c:pt>
                <c:pt idx="231">
                  <c:v>19736</c:v>
                </c:pt>
                <c:pt idx="232">
                  <c:v>19745</c:v>
                </c:pt>
                <c:pt idx="233">
                  <c:v>19750</c:v>
                </c:pt>
                <c:pt idx="234">
                  <c:v>19857</c:v>
                </c:pt>
                <c:pt idx="235">
                  <c:v>19880</c:v>
                </c:pt>
                <c:pt idx="236">
                  <c:v>19920</c:v>
                </c:pt>
                <c:pt idx="237">
                  <c:v>19946</c:v>
                </c:pt>
                <c:pt idx="238">
                  <c:v>19963</c:v>
                </c:pt>
                <c:pt idx="239">
                  <c:v>19970</c:v>
                </c:pt>
                <c:pt idx="240">
                  <c:v>19984</c:v>
                </c:pt>
                <c:pt idx="241">
                  <c:v>20010</c:v>
                </c:pt>
                <c:pt idx="242">
                  <c:v>20031</c:v>
                </c:pt>
                <c:pt idx="243">
                  <c:v>20052</c:v>
                </c:pt>
                <c:pt idx="244">
                  <c:v>20082</c:v>
                </c:pt>
                <c:pt idx="245">
                  <c:v>20110</c:v>
                </c:pt>
                <c:pt idx="246">
                  <c:v>20129</c:v>
                </c:pt>
                <c:pt idx="247">
                  <c:v>20136</c:v>
                </c:pt>
                <c:pt idx="248">
                  <c:v>20140</c:v>
                </c:pt>
                <c:pt idx="249">
                  <c:v>20152</c:v>
                </c:pt>
                <c:pt idx="250">
                  <c:v>20172</c:v>
                </c:pt>
                <c:pt idx="251">
                  <c:v>20196</c:v>
                </c:pt>
                <c:pt idx="252">
                  <c:v>20207</c:v>
                </c:pt>
                <c:pt idx="253">
                  <c:v>20209</c:v>
                </c:pt>
                <c:pt idx="254">
                  <c:v>20217</c:v>
                </c:pt>
                <c:pt idx="255">
                  <c:v>20220</c:v>
                </c:pt>
                <c:pt idx="256">
                  <c:v>20223</c:v>
                </c:pt>
                <c:pt idx="257">
                  <c:v>20236</c:v>
                </c:pt>
                <c:pt idx="258">
                  <c:v>20258</c:v>
                </c:pt>
                <c:pt idx="259">
                  <c:v>20266</c:v>
                </c:pt>
                <c:pt idx="260">
                  <c:v>20272</c:v>
                </c:pt>
                <c:pt idx="261">
                  <c:v>20289</c:v>
                </c:pt>
                <c:pt idx="262">
                  <c:v>20297</c:v>
                </c:pt>
                <c:pt idx="263">
                  <c:v>20297</c:v>
                </c:pt>
                <c:pt idx="264">
                  <c:v>20310</c:v>
                </c:pt>
                <c:pt idx="265">
                  <c:v>20367</c:v>
                </c:pt>
                <c:pt idx="266">
                  <c:v>20464</c:v>
                </c:pt>
                <c:pt idx="267">
                  <c:v>20487</c:v>
                </c:pt>
                <c:pt idx="268">
                  <c:v>20505</c:v>
                </c:pt>
                <c:pt idx="269">
                  <c:v>20516</c:v>
                </c:pt>
                <c:pt idx="270">
                  <c:v>20526</c:v>
                </c:pt>
                <c:pt idx="271">
                  <c:v>20721</c:v>
                </c:pt>
                <c:pt idx="272">
                  <c:v>20797</c:v>
                </c:pt>
                <c:pt idx="273">
                  <c:v>20858</c:v>
                </c:pt>
                <c:pt idx="274">
                  <c:v>20878</c:v>
                </c:pt>
                <c:pt idx="275">
                  <c:v>20890</c:v>
                </c:pt>
                <c:pt idx="276">
                  <c:v>20901</c:v>
                </c:pt>
                <c:pt idx="277">
                  <c:v>20908</c:v>
                </c:pt>
                <c:pt idx="278">
                  <c:v>20955</c:v>
                </c:pt>
                <c:pt idx="279">
                  <c:v>20985</c:v>
                </c:pt>
                <c:pt idx="280">
                  <c:v>21002</c:v>
                </c:pt>
                <c:pt idx="281">
                  <c:v>21011</c:v>
                </c:pt>
                <c:pt idx="282">
                  <c:v>21014</c:v>
                </c:pt>
                <c:pt idx="283">
                  <c:v>21017</c:v>
                </c:pt>
                <c:pt idx="284">
                  <c:v>21014</c:v>
                </c:pt>
                <c:pt idx="285">
                  <c:v>21051</c:v>
                </c:pt>
                <c:pt idx="286">
                  <c:v>21067</c:v>
                </c:pt>
                <c:pt idx="287">
                  <c:v>21086</c:v>
                </c:pt>
                <c:pt idx="288">
                  <c:v>21105</c:v>
                </c:pt>
                <c:pt idx="289">
                  <c:v>21127</c:v>
                </c:pt>
                <c:pt idx="290">
                  <c:v>21138</c:v>
                </c:pt>
                <c:pt idx="291">
                  <c:v>21137</c:v>
                </c:pt>
                <c:pt idx="292">
                  <c:v>21160</c:v>
                </c:pt>
                <c:pt idx="293">
                  <c:v>21182</c:v>
                </c:pt>
                <c:pt idx="294">
                  <c:v>21184</c:v>
                </c:pt>
                <c:pt idx="295">
                  <c:v>21190</c:v>
                </c:pt>
                <c:pt idx="296">
                  <c:v>21194</c:v>
                </c:pt>
                <c:pt idx="297">
                  <c:v>21204</c:v>
                </c:pt>
                <c:pt idx="298">
                  <c:v>21209</c:v>
                </c:pt>
                <c:pt idx="299">
                  <c:v>21209</c:v>
                </c:pt>
                <c:pt idx="300">
                  <c:v>21224</c:v>
                </c:pt>
                <c:pt idx="301">
                  <c:v>21234</c:v>
                </c:pt>
                <c:pt idx="302">
                  <c:v>21260</c:v>
                </c:pt>
                <c:pt idx="303">
                  <c:v>21289</c:v>
                </c:pt>
                <c:pt idx="304">
                  <c:v>21299</c:v>
                </c:pt>
                <c:pt idx="305">
                  <c:v>21310</c:v>
                </c:pt>
                <c:pt idx="306">
                  <c:v>21324</c:v>
                </c:pt>
                <c:pt idx="307">
                  <c:v>21344</c:v>
                </c:pt>
                <c:pt idx="308">
                  <c:v>21353</c:v>
                </c:pt>
                <c:pt idx="309">
                  <c:v>21363</c:v>
                </c:pt>
                <c:pt idx="310">
                  <c:v>21368</c:v>
                </c:pt>
                <c:pt idx="311">
                  <c:v>21372</c:v>
                </c:pt>
                <c:pt idx="312">
                  <c:v>21381</c:v>
                </c:pt>
                <c:pt idx="313">
                  <c:v>21397</c:v>
                </c:pt>
                <c:pt idx="314">
                  <c:v>21419</c:v>
                </c:pt>
                <c:pt idx="315">
                  <c:v>21431</c:v>
                </c:pt>
                <c:pt idx="316">
                  <c:v>21437</c:v>
                </c:pt>
                <c:pt idx="317">
                  <c:v>21445</c:v>
                </c:pt>
                <c:pt idx="318">
                  <c:v>21457</c:v>
                </c:pt>
                <c:pt idx="319">
                  <c:v>21467</c:v>
                </c:pt>
                <c:pt idx="320">
                  <c:v>21487</c:v>
                </c:pt>
                <c:pt idx="321">
                  <c:v>21489</c:v>
                </c:pt>
                <c:pt idx="322">
                  <c:v>21496</c:v>
                </c:pt>
                <c:pt idx="323">
                  <c:v>21498</c:v>
                </c:pt>
                <c:pt idx="324">
                  <c:v>21497</c:v>
                </c:pt>
                <c:pt idx="325">
                  <c:v>21522</c:v>
                </c:pt>
                <c:pt idx="326">
                  <c:v>21527</c:v>
                </c:pt>
                <c:pt idx="327">
                  <c:v>21554</c:v>
                </c:pt>
                <c:pt idx="328">
                  <c:v>21575</c:v>
                </c:pt>
                <c:pt idx="329">
                  <c:v>21589</c:v>
                </c:pt>
                <c:pt idx="330">
                  <c:v>21596</c:v>
                </c:pt>
                <c:pt idx="331">
                  <c:v>21645</c:v>
                </c:pt>
                <c:pt idx="332">
                  <c:v>21659</c:v>
                </c:pt>
                <c:pt idx="333">
                  <c:v>21666</c:v>
                </c:pt>
                <c:pt idx="334">
                  <c:v>21676</c:v>
                </c:pt>
                <c:pt idx="335">
                  <c:v>21685</c:v>
                </c:pt>
                <c:pt idx="336">
                  <c:v>21702</c:v>
                </c:pt>
                <c:pt idx="337">
                  <c:v>21711</c:v>
                </c:pt>
                <c:pt idx="338">
                  <c:v>21719</c:v>
                </c:pt>
                <c:pt idx="339">
                  <c:v>21723</c:v>
                </c:pt>
                <c:pt idx="340">
                  <c:v>21734</c:v>
                </c:pt>
                <c:pt idx="341">
                  <c:v>21744</c:v>
                </c:pt>
                <c:pt idx="342">
                  <c:v>21754</c:v>
                </c:pt>
                <c:pt idx="343">
                  <c:v>21757</c:v>
                </c:pt>
                <c:pt idx="344">
                  <c:v>21759</c:v>
                </c:pt>
                <c:pt idx="345">
                  <c:v>21765</c:v>
                </c:pt>
                <c:pt idx="346">
                  <c:v>21763</c:v>
                </c:pt>
                <c:pt idx="347">
                  <c:v>21766</c:v>
                </c:pt>
                <c:pt idx="348">
                  <c:v>21785</c:v>
                </c:pt>
                <c:pt idx="349">
                  <c:v>21793</c:v>
                </c:pt>
                <c:pt idx="350">
                  <c:v>21811</c:v>
                </c:pt>
                <c:pt idx="351">
                  <c:v>21816</c:v>
                </c:pt>
                <c:pt idx="352">
                  <c:v>21820</c:v>
                </c:pt>
                <c:pt idx="353">
                  <c:v>21821</c:v>
                </c:pt>
                <c:pt idx="354">
                  <c:v>21827</c:v>
                </c:pt>
                <c:pt idx="355">
                  <c:v>22244</c:v>
                </c:pt>
                <c:pt idx="356">
                  <c:v>22254</c:v>
                </c:pt>
                <c:pt idx="357">
                  <c:v>22258</c:v>
                </c:pt>
                <c:pt idx="358">
                  <c:v>22259</c:v>
                </c:pt>
                <c:pt idx="359">
                  <c:v>22263</c:v>
                </c:pt>
                <c:pt idx="360">
                  <c:v>22265</c:v>
                </c:pt>
                <c:pt idx="361">
                  <c:v>22272</c:v>
                </c:pt>
                <c:pt idx="362">
                  <c:v>22272</c:v>
                </c:pt>
                <c:pt idx="363">
                  <c:v>22274</c:v>
                </c:pt>
                <c:pt idx="364">
                  <c:v>22270</c:v>
                </c:pt>
                <c:pt idx="365">
                  <c:v>22267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2CD4-421C-ADD4-2057CEB5AE05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Sheet1!$AC$2:$AC$367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7609</c:v>
                </c:pt>
                <c:pt idx="98">
                  <c:v>7613</c:v>
                </c:pt>
                <c:pt idx="99">
                  <c:v>7638</c:v>
                </c:pt>
                <c:pt idx="100">
                  <c:v>7644</c:v>
                </c:pt>
                <c:pt idx="101">
                  <c:v>7648</c:v>
                </c:pt>
                <c:pt idx="102">
                  <c:v>7651</c:v>
                </c:pt>
                <c:pt idx="103">
                  <c:v>7650</c:v>
                </c:pt>
                <c:pt idx="104">
                  <c:v>7651</c:v>
                </c:pt>
                <c:pt idx="105">
                  <c:v>7649</c:v>
                </c:pt>
                <c:pt idx="106">
                  <c:v>7652</c:v>
                </c:pt>
                <c:pt idx="107">
                  <c:v>7655</c:v>
                </c:pt>
                <c:pt idx="108">
                  <c:v>7657</c:v>
                </c:pt>
                <c:pt idx="109">
                  <c:v>7668</c:v>
                </c:pt>
                <c:pt idx="110">
                  <c:v>7673</c:v>
                </c:pt>
                <c:pt idx="111">
                  <c:v>7670</c:v>
                </c:pt>
                <c:pt idx="112">
                  <c:v>7670</c:v>
                </c:pt>
                <c:pt idx="113">
                  <c:v>7684</c:v>
                </c:pt>
                <c:pt idx="114">
                  <c:v>7695</c:v>
                </c:pt>
                <c:pt idx="115">
                  <c:v>7697</c:v>
                </c:pt>
                <c:pt idx="116">
                  <c:v>7703</c:v>
                </c:pt>
                <c:pt idx="117">
                  <c:v>7709</c:v>
                </c:pt>
                <c:pt idx="118">
                  <c:v>7717</c:v>
                </c:pt>
                <c:pt idx="119">
                  <c:v>7716</c:v>
                </c:pt>
                <c:pt idx="120">
                  <c:v>7717</c:v>
                </c:pt>
                <c:pt idx="121">
                  <c:v>7743</c:v>
                </c:pt>
                <c:pt idx="122">
                  <c:v>7771</c:v>
                </c:pt>
                <c:pt idx="123">
                  <c:v>7788</c:v>
                </c:pt>
                <c:pt idx="124">
                  <c:v>7792</c:v>
                </c:pt>
                <c:pt idx="125">
                  <c:v>7791</c:v>
                </c:pt>
                <c:pt idx="126">
                  <c:v>7792</c:v>
                </c:pt>
                <c:pt idx="127">
                  <c:v>7797</c:v>
                </c:pt>
                <c:pt idx="128">
                  <c:v>7797</c:v>
                </c:pt>
                <c:pt idx="129">
                  <c:v>7795</c:v>
                </c:pt>
                <c:pt idx="130">
                  <c:v>7798</c:v>
                </c:pt>
                <c:pt idx="131">
                  <c:v>7798</c:v>
                </c:pt>
                <c:pt idx="132">
                  <c:v>7794</c:v>
                </c:pt>
                <c:pt idx="133">
                  <c:v>7796</c:v>
                </c:pt>
                <c:pt idx="134">
                  <c:v>7795</c:v>
                </c:pt>
                <c:pt idx="135">
                  <c:v>7799</c:v>
                </c:pt>
                <c:pt idx="136">
                  <c:v>7799</c:v>
                </c:pt>
                <c:pt idx="137">
                  <c:v>7803</c:v>
                </c:pt>
                <c:pt idx="138">
                  <c:v>7807</c:v>
                </c:pt>
                <c:pt idx="139">
                  <c:v>7809</c:v>
                </c:pt>
                <c:pt idx="140">
                  <c:v>7810</c:v>
                </c:pt>
                <c:pt idx="141">
                  <c:v>7813</c:v>
                </c:pt>
                <c:pt idx="142">
                  <c:v>7813</c:v>
                </c:pt>
                <c:pt idx="143">
                  <c:v>7843</c:v>
                </c:pt>
                <c:pt idx="144">
                  <c:v>7864</c:v>
                </c:pt>
                <c:pt idx="145">
                  <c:v>7884</c:v>
                </c:pt>
                <c:pt idx="146">
                  <c:v>7893</c:v>
                </c:pt>
                <c:pt idx="147">
                  <c:v>7897</c:v>
                </c:pt>
                <c:pt idx="148">
                  <c:v>7902</c:v>
                </c:pt>
                <c:pt idx="149">
                  <c:v>7906</c:v>
                </c:pt>
                <c:pt idx="150">
                  <c:v>7916</c:v>
                </c:pt>
                <c:pt idx="151">
                  <c:v>7927</c:v>
                </c:pt>
                <c:pt idx="152">
                  <c:v>7932</c:v>
                </c:pt>
                <c:pt idx="153">
                  <c:v>7952</c:v>
                </c:pt>
                <c:pt idx="154">
                  <c:v>7960</c:v>
                </c:pt>
                <c:pt idx="155">
                  <c:v>7966</c:v>
                </c:pt>
                <c:pt idx="156">
                  <c:v>7970</c:v>
                </c:pt>
                <c:pt idx="157">
                  <c:v>8012</c:v>
                </c:pt>
                <c:pt idx="158">
                  <c:v>8033</c:v>
                </c:pt>
                <c:pt idx="159">
                  <c:v>8056</c:v>
                </c:pt>
                <c:pt idx="160">
                  <c:v>8071</c:v>
                </c:pt>
                <c:pt idx="161">
                  <c:v>8075</c:v>
                </c:pt>
                <c:pt idx="162">
                  <c:v>8084</c:v>
                </c:pt>
                <c:pt idx="163">
                  <c:v>8097</c:v>
                </c:pt>
                <c:pt idx="164">
                  <c:v>8101</c:v>
                </c:pt>
                <c:pt idx="165">
                  <c:v>8092</c:v>
                </c:pt>
                <c:pt idx="166">
                  <c:v>8103</c:v>
                </c:pt>
                <c:pt idx="167">
                  <c:v>8106</c:v>
                </c:pt>
                <c:pt idx="168">
                  <c:v>8113</c:v>
                </c:pt>
                <c:pt idx="169">
                  <c:v>8115</c:v>
                </c:pt>
                <c:pt idx="170">
                  <c:v>8115</c:v>
                </c:pt>
                <c:pt idx="171">
                  <c:v>8118</c:v>
                </c:pt>
                <c:pt idx="172">
                  <c:v>8120</c:v>
                </c:pt>
                <c:pt idx="173">
                  <c:v>8119</c:v>
                </c:pt>
                <c:pt idx="174">
                  <c:v>8122</c:v>
                </c:pt>
                <c:pt idx="175">
                  <c:v>8131</c:v>
                </c:pt>
                <c:pt idx="176">
                  <c:v>8135</c:v>
                </c:pt>
                <c:pt idx="177">
                  <c:v>8135</c:v>
                </c:pt>
                <c:pt idx="178">
                  <c:v>8142</c:v>
                </c:pt>
                <c:pt idx="179">
                  <c:v>8149</c:v>
                </c:pt>
                <c:pt idx="180">
                  <c:v>8156</c:v>
                </c:pt>
                <c:pt idx="181">
                  <c:v>8157</c:v>
                </c:pt>
                <c:pt idx="182">
                  <c:v>8160</c:v>
                </c:pt>
                <c:pt idx="183">
                  <c:v>8162</c:v>
                </c:pt>
                <c:pt idx="184">
                  <c:v>8163</c:v>
                </c:pt>
                <c:pt idx="185">
                  <c:v>8166</c:v>
                </c:pt>
                <c:pt idx="186">
                  <c:v>8163</c:v>
                </c:pt>
                <c:pt idx="187">
                  <c:v>8163</c:v>
                </c:pt>
                <c:pt idx="188">
                  <c:v>8163</c:v>
                </c:pt>
                <c:pt idx="189">
                  <c:v>8164</c:v>
                </c:pt>
                <c:pt idx="190">
                  <c:v>8164</c:v>
                </c:pt>
                <c:pt idx="191">
                  <c:v>8167</c:v>
                </c:pt>
                <c:pt idx="192">
                  <c:v>8174</c:v>
                </c:pt>
                <c:pt idx="193">
                  <c:v>8179</c:v>
                </c:pt>
                <c:pt idx="194">
                  <c:v>8182</c:v>
                </c:pt>
                <c:pt idx="195">
                  <c:v>8196</c:v>
                </c:pt>
                <c:pt idx="196">
                  <c:v>8204</c:v>
                </c:pt>
                <c:pt idx="197">
                  <c:v>8215</c:v>
                </c:pt>
                <c:pt idx="198">
                  <c:v>8218</c:v>
                </c:pt>
                <c:pt idx="199">
                  <c:v>8219</c:v>
                </c:pt>
                <c:pt idx="200">
                  <c:v>8220</c:v>
                </c:pt>
                <c:pt idx="201">
                  <c:v>8222</c:v>
                </c:pt>
                <c:pt idx="202">
                  <c:v>8224</c:v>
                </c:pt>
                <c:pt idx="203">
                  <c:v>8230</c:v>
                </c:pt>
                <c:pt idx="204">
                  <c:v>8235</c:v>
                </c:pt>
                <c:pt idx="205">
                  <c:v>8236</c:v>
                </c:pt>
                <c:pt idx="206">
                  <c:v>8235</c:v>
                </c:pt>
                <c:pt idx="207">
                  <c:v>8244</c:v>
                </c:pt>
                <c:pt idx="208">
                  <c:v>8246</c:v>
                </c:pt>
                <c:pt idx="209">
                  <c:v>8246</c:v>
                </c:pt>
                <c:pt idx="210">
                  <c:v>8258</c:v>
                </c:pt>
                <c:pt idx="211">
                  <c:v>8262</c:v>
                </c:pt>
                <c:pt idx="212">
                  <c:v>8261</c:v>
                </c:pt>
                <c:pt idx="213">
                  <c:v>8265</c:v>
                </c:pt>
                <c:pt idx="214">
                  <c:v>8264</c:v>
                </c:pt>
                <c:pt idx="215">
                  <c:v>8264</c:v>
                </c:pt>
                <c:pt idx="216">
                  <c:v>8264</c:v>
                </c:pt>
                <c:pt idx="217">
                  <c:v>8264</c:v>
                </c:pt>
                <c:pt idx="218">
                  <c:v>8266</c:v>
                </c:pt>
                <c:pt idx="219">
                  <c:v>8264</c:v>
                </c:pt>
                <c:pt idx="220">
                  <c:v>8266</c:v>
                </c:pt>
                <c:pt idx="221">
                  <c:v>8266</c:v>
                </c:pt>
                <c:pt idx="222">
                  <c:v>8267</c:v>
                </c:pt>
                <c:pt idx="223">
                  <c:v>8273</c:v>
                </c:pt>
                <c:pt idx="224">
                  <c:v>8278</c:v>
                </c:pt>
                <c:pt idx="225">
                  <c:v>8276</c:v>
                </c:pt>
                <c:pt idx="226">
                  <c:v>8278</c:v>
                </c:pt>
                <c:pt idx="227">
                  <c:v>8280</c:v>
                </c:pt>
                <c:pt idx="228">
                  <c:v>8278</c:v>
                </c:pt>
                <c:pt idx="229">
                  <c:v>8281</c:v>
                </c:pt>
                <c:pt idx="230">
                  <c:v>8287</c:v>
                </c:pt>
                <c:pt idx="231">
                  <c:v>8288</c:v>
                </c:pt>
                <c:pt idx="232">
                  <c:v>8289</c:v>
                </c:pt>
                <c:pt idx="233">
                  <c:v>8290</c:v>
                </c:pt>
                <c:pt idx="234">
                  <c:v>8297</c:v>
                </c:pt>
                <c:pt idx="235">
                  <c:v>8297</c:v>
                </c:pt>
                <c:pt idx="236">
                  <c:v>8297</c:v>
                </c:pt>
                <c:pt idx="237">
                  <c:v>8310</c:v>
                </c:pt>
                <c:pt idx="238">
                  <c:v>8316</c:v>
                </c:pt>
                <c:pt idx="239">
                  <c:v>8317</c:v>
                </c:pt>
                <c:pt idx="240">
                  <c:v>8320</c:v>
                </c:pt>
                <c:pt idx="241">
                  <c:v>8354</c:v>
                </c:pt>
                <c:pt idx="242">
                  <c:v>8369</c:v>
                </c:pt>
                <c:pt idx="243">
                  <c:v>8377</c:v>
                </c:pt>
                <c:pt idx="244">
                  <c:v>8380</c:v>
                </c:pt>
                <c:pt idx="245">
                  <c:v>8384</c:v>
                </c:pt>
                <c:pt idx="246">
                  <c:v>8387</c:v>
                </c:pt>
                <c:pt idx="247">
                  <c:v>8393</c:v>
                </c:pt>
                <c:pt idx="248">
                  <c:v>8432</c:v>
                </c:pt>
                <c:pt idx="249">
                  <c:v>8499</c:v>
                </c:pt>
                <c:pt idx="250">
                  <c:v>8517</c:v>
                </c:pt>
                <c:pt idx="251">
                  <c:v>8522</c:v>
                </c:pt>
                <c:pt idx="252">
                  <c:v>8530</c:v>
                </c:pt>
                <c:pt idx="253">
                  <c:v>8531</c:v>
                </c:pt>
                <c:pt idx="254">
                  <c:v>8529</c:v>
                </c:pt>
                <c:pt idx="255">
                  <c:v>8529</c:v>
                </c:pt>
                <c:pt idx="256">
                  <c:v>8535</c:v>
                </c:pt>
                <c:pt idx="257">
                  <c:v>8536</c:v>
                </c:pt>
                <c:pt idx="258">
                  <c:v>8544</c:v>
                </c:pt>
                <c:pt idx="259">
                  <c:v>8548</c:v>
                </c:pt>
                <c:pt idx="260">
                  <c:v>8552</c:v>
                </c:pt>
                <c:pt idx="261">
                  <c:v>8552</c:v>
                </c:pt>
                <c:pt idx="262">
                  <c:v>8557</c:v>
                </c:pt>
                <c:pt idx="263">
                  <c:v>8560</c:v>
                </c:pt>
                <c:pt idx="264">
                  <c:v>8560</c:v>
                </c:pt>
                <c:pt idx="265">
                  <c:v>8565</c:v>
                </c:pt>
                <c:pt idx="266">
                  <c:v>8571</c:v>
                </c:pt>
                <c:pt idx="267">
                  <c:v>8575</c:v>
                </c:pt>
                <c:pt idx="268">
                  <c:v>8576</c:v>
                </c:pt>
                <c:pt idx="269">
                  <c:v>8587</c:v>
                </c:pt>
                <c:pt idx="270">
                  <c:v>8593</c:v>
                </c:pt>
                <c:pt idx="271">
                  <c:v>8598</c:v>
                </c:pt>
                <c:pt idx="272">
                  <c:v>8600</c:v>
                </c:pt>
                <c:pt idx="273">
                  <c:v>8601</c:v>
                </c:pt>
                <c:pt idx="274">
                  <c:v>8605</c:v>
                </c:pt>
                <c:pt idx="275">
                  <c:v>8605</c:v>
                </c:pt>
                <c:pt idx="276">
                  <c:v>8606</c:v>
                </c:pt>
                <c:pt idx="277">
                  <c:v>8606</c:v>
                </c:pt>
                <c:pt idx="278">
                  <c:v>8611</c:v>
                </c:pt>
                <c:pt idx="279">
                  <c:v>8610</c:v>
                </c:pt>
                <c:pt idx="280">
                  <c:v>8611</c:v>
                </c:pt>
                <c:pt idx="281">
                  <c:v>8612</c:v>
                </c:pt>
                <c:pt idx="282">
                  <c:v>8613</c:v>
                </c:pt>
                <c:pt idx="283">
                  <c:v>8616</c:v>
                </c:pt>
                <c:pt idx="284">
                  <c:v>8619</c:v>
                </c:pt>
                <c:pt idx="285">
                  <c:v>8625</c:v>
                </c:pt>
                <c:pt idx="286">
                  <c:v>8630</c:v>
                </c:pt>
                <c:pt idx="287">
                  <c:v>8628</c:v>
                </c:pt>
                <c:pt idx="288">
                  <c:v>8630</c:v>
                </c:pt>
                <c:pt idx="289">
                  <c:v>8631</c:v>
                </c:pt>
                <c:pt idx="290">
                  <c:v>8632</c:v>
                </c:pt>
                <c:pt idx="291">
                  <c:v>8632</c:v>
                </c:pt>
                <c:pt idx="292">
                  <c:v>8630</c:v>
                </c:pt>
                <c:pt idx="293">
                  <c:v>8629</c:v>
                </c:pt>
                <c:pt idx="294">
                  <c:v>8630</c:v>
                </c:pt>
                <c:pt idx="295">
                  <c:v>8630</c:v>
                </c:pt>
                <c:pt idx="296">
                  <c:v>8632</c:v>
                </c:pt>
                <c:pt idx="297">
                  <c:v>8636</c:v>
                </c:pt>
                <c:pt idx="298">
                  <c:v>8637</c:v>
                </c:pt>
                <c:pt idx="299">
                  <c:v>8638</c:v>
                </c:pt>
                <c:pt idx="300">
                  <c:v>8636</c:v>
                </c:pt>
                <c:pt idx="301">
                  <c:v>8636</c:v>
                </c:pt>
                <c:pt idx="302">
                  <c:v>8635</c:v>
                </c:pt>
                <c:pt idx="303">
                  <c:v>8634</c:v>
                </c:pt>
                <c:pt idx="304">
                  <c:v>8635</c:v>
                </c:pt>
                <c:pt idx="305">
                  <c:v>8641</c:v>
                </c:pt>
                <c:pt idx="306">
                  <c:v>8644</c:v>
                </c:pt>
                <c:pt idx="307">
                  <c:v>8645</c:v>
                </c:pt>
                <c:pt idx="308">
                  <c:v>8644</c:v>
                </c:pt>
                <c:pt idx="309">
                  <c:v>8647</c:v>
                </c:pt>
                <c:pt idx="310">
                  <c:v>8648</c:v>
                </c:pt>
                <c:pt idx="311">
                  <c:v>8651</c:v>
                </c:pt>
                <c:pt idx="312">
                  <c:v>8652</c:v>
                </c:pt>
                <c:pt idx="313">
                  <c:v>8657</c:v>
                </c:pt>
                <c:pt idx="314">
                  <c:v>8659</c:v>
                </c:pt>
                <c:pt idx="315">
                  <c:v>8661</c:v>
                </c:pt>
                <c:pt idx="316">
                  <c:v>8664</c:v>
                </c:pt>
                <c:pt idx="317">
                  <c:v>8668</c:v>
                </c:pt>
                <c:pt idx="318">
                  <c:v>8670</c:v>
                </c:pt>
                <c:pt idx="319">
                  <c:v>8669</c:v>
                </c:pt>
                <c:pt idx="320">
                  <c:v>8669</c:v>
                </c:pt>
                <c:pt idx="321">
                  <c:v>8672</c:v>
                </c:pt>
                <c:pt idx="322">
                  <c:v>8678</c:v>
                </c:pt>
                <c:pt idx="323">
                  <c:v>8682</c:v>
                </c:pt>
                <c:pt idx="324">
                  <c:v>8683</c:v>
                </c:pt>
                <c:pt idx="325">
                  <c:v>8694</c:v>
                </c:pt>
                <c:pt idx="326">
                  <c:v>8700</c:v>
                </c:pt>
                <c:pt idx="327">
                  <c:v>8705</c:v>
                </c:pt>
                <c:pt idx="328">
                  <c:v>8708</c:v>
                </c:pt>
                <c:pt idx="329">
                  <c:v>8712</c:v>
                </c:pt>
                <c:pt idx="330">
                  <c:v>8714</c:v>
                </c:pt>
                <c:pt idx="331">
                  <c:v>8717</c:v>
                </c:pt>
                <c:pt idx="332">
                  <c:v>8718</c:v>
                </c:pt>
                <c:pt idx="333">
                  <c:v>8718</c:v>
                </c:pt>
                <c:pt idx="334">
                  <c:v>8718</c:v>
                </c:pt>
                <c:pt idx="335">
                  <c:v>8720</c:v>
                </c:pt>
                <c:pt idx="336">
                  <c:v>8719</c:v>
                </c:pt>
                <c:pt idx="337">
                  <c:v>8719</c:v>
                </c:pt>
                <c:pt idx="338">
                  <c:v>8722</c:v>
                </c:pt>
                <c:pt idx="339">
                  <c:v>8724</c:v>
                </c:pt>
                <c:pt idx="340">
                  <c:v>8724</c:v>
                </c:pt>
                <c:pt idx="341">
                  <c:v>8726</c:v>
                </c:pt>
                <c:pt idx="342">
                  <c:v>8726</c:v>
                </c:pt>
                <c:pt idx="343">
                  <c:v>8732</c:v>
                </c:pt>
                <c:pt idx="344">
                  <c:v>8735</c:v>
                </c:pt>
                <c:pt idx="345">
                  <c:v>8736</c:v>
                </c:pt>
                <c:pt idx="346">
                  <c:v>8741</c:v>
                </c:pt>
                <c:pt idx="347">
                  <c:v>8747</c:v>
                </c:pt>
                <c:pt idx="348">
                  <c:v>8758</c:v>
                </c:pt>
                <c:pt idx="349">
                  <c:v>8755</c:v>
                </c:pt>
                <c:pt idx="350">
                  <c:v>8755</c:v>
                </c:pt>
                <c:pt idx="351">
                  <c:v>8756</c:v>
                </c:pt>
                <c:pt idx="352">
                  <c:v>8754</c:v>
                </c:pt>
                <c:pt idx="353">
                  <c:v>8754</c:v>
                </c:pt>
                <c:pt idx="354">
                  <c:v>8755</c:v>
                </c:pt>
                <c:pt idx="355">
                  <c:v>8756</c:v>
                </c:pt>
                <c:pt idx="356">
                  <c:v>8755</c:v>
                </c:pt>
                <c:pt idx="357">
                  <c:v>8752</c:v>
                </c:pt>
                <c:pt idx="358">
                  <c:v>8755</c:v>
                </c:pt>
                <c:pt idx="359">
                  <c:v>8758</c:v>
                </c:pt>
                <c:pt idx="360">
                  <c:v>8756</c:v>
                </c:pt>
                <c:pt idx="361">
                  <c:v>8757</c:v>
                </c:pt>
                <c:pt idx="362">
                  <c:v>8755</c:v>
                </c:pt>
                <c:pt idx="363">
                  <c:v>8754</c:v>
                </c:pt>
                <c:pt idx="364">
                  <c:v>8758</c:v>
                </c:pt>
                <c:pt idx="365">
                  <c:v>8757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2CD4-421C-ADD4-2057CEB5AE05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Sheet1!$AD$2:$AD$367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36238</c:v>
                </c:pt>
                <c:pt idx="98">
                  <c:v>36383</c:v>
                </c:pt>
                <c:pt idx="99">
                  <c:v>36419</c:v>
                </c:pt>
                <c:pt idx="100">
                  <c:v>36436</c:v>
                </c:pt>
                <c:pt idx="101">
                  <c:v>36467</c:v>
                </c:pt>
                <c:pt idx="102">
                  <c:v>36506</c:v>
                </c:pt>
                <c:pt idx="103">
                  <c:v>36545</c:v>
                </c:pt>
                <c:pt idx="104">
                  <c:v>36600</c:v>
                </c:pt>
                <c:pt idx="105">
                  <c:v>36722</c:v>
                </c:pt>
                <c:pt idx="106">
                  <c:v>36786</c:v>
                </c:pt>
                <c:pt idx="107">
                  <c:v>36817</c:v>
                </c:pt>
                <c:pt idx="108">
                  <c:v>36861</c:v>
                </c:pt>
                <c:pt idx="109">
                  <c:v>36930</c:v>
                </c:pt>
                <c:pt idx="110">
                  <c:v>36942</c:v>
                </c:pt>
                <c:pt idx="111">
                  <c:v>36980</c:v>
                </c:pt>
                <c:pt idx="112">
                  <c:v>37131</c:v>
                </c:pt>
                <c:pt idx="113">
                  <c:v>37162</c:v>
                </c:pt>
                <c:pt idx="114">
                  <c:v>37193</c:v>
                </c:pt>
                <c:pt idx="115">
                  <c:v>37232</c:v>
                </c:pt>
                <c:pt idx="116">
                  <c:v>37273</c:v>
                </c:pt>
                <c:pt idx="117">
                  <c:v>37328</c:v>
                </c:pt>
                <c:pt idx="118">
                  <c:v>37398</c:v>
                </c:pt>
                <c:pt idx="119">
                  <c:v>37496</c:v>
                </c:pt>
                <c:pt idx="120">
                  <c:v>37529</c:v>
                </c:pt>
                <c:pt idx="121">
                  <c:v>37556</c:v>
                </c:pt>
                <c:pt idx="122">
                  <c:v>37593</c:v>
                </c:pt>
                <c:pt idx="123">
                  <c:v>37620</c:v>
                </c:pt>
                <c:pt idx="124">
                  <c:v>37644</c:v>
                </c:pt>
                <c:pt idx="125">
                  <c:v>37669</c:v>
                </c:pt>
                <c:pt idx="126">
                  <c:v>37746</c:v>
                </c:pt>
                <c:pt idx="127">
                  <c:v>37772</c:v>
                </c:pt>
                <c:pt idx="128">
                  <c:v>37815</c:v>
                </c:pt>
                <c:pt idx="129">
                  <c:v>37827</c:v>
                </c:pt>
                <c:pt idx="130">
                  <c:v>37839</c:v>
                </c:pt>
                <c:pt idx="131">
                  <c:v>37854</c:v>
                </c:pt>
                <c:pt idx="132">
                  <c:v>37873</c:v>
                </c:pt>
                <c:pt idx="133">
                  <c:v>37950</c:v>
                </c:pt>
                <c:pt idx="134">
                  <c:v>38015</c:v>
                </c:pt>
                <c:pt idx="135">
                  <c:v>38043</c:v>
                </c:pt>
                <c:pt idx="136">
                  <c:v>38068</c:v>
                </c:pt>
                <c:pt idx="137">
                  <c:v>38105</c:v>
                </c:pt>
                <c:pt idx="138">
                  <c:v>38124</c:v>
                </c:pt>
                <c:pt idx="139">
                  <c:v>38141</c:v>
                </c:pt>
                <c:pt idx="140">
                  <c:v>38295</c:v>
                </c:pt>
                <c:pt idx="141">
                  <c:v>38354</c:v>
                </c:pt>
                <c:pt idx="142">
                  <c:v>38377</c:v>
                </c:pt>
                <c:pt idx="143">
                  <c:v>38407</c:v>
                </c:pt>
                <c:pt idx="144">
                  <c:v>38433</c:v>
                </c:pt>
                <c:pt idx="145">
                  <c:v>38458</c:v>
                </c:pt>
                <c:pt idx="146">
                  <c:v>38478</c:v>
                </c:pt>
                <c:pt idx="147">
                  <c:v>38548</c:v>
                </c:pt>
                <c:pt idx="148">
                  <c:v>38579</c:v>
                </c:pt>
                <c:pt idx="149">
                  <c:v>38602</c:v>
                </c:pt>
                <c:pt idx="150">
                  <c:v>38622</c:v>
                </c:pt>
                <c:pt idx="151">
                  <c:v>38642</c:v>
                </c:pt>
                <c:pt idx="152">
                  <c:v>38676</c:v>
                </c:pt>
                <c:pt idx="153">
                  <c:v>38711</c:v>
                </c:pt>
                <c:pt idx="154">
                  <c:v>38800</c:v>
                </c:pt>
                <c:pt idx="155">
                  <c:v>38863</c:v>
                </c:pt>
                <c:pt idx="156">
                  <c:v>38917</c:v>
                </c:pt>
                <c:pt idx="157">
                  <c:v>38939</c:v>
                </c:pt>
                <c:pt idx="158">
                  <c:v>38956</c:v>
                </c:pt>
                <c:pt idx="159">
                  <c:v>39248</c:v>
                </c:pt>
                <c:pt idx="160">
                  <c:v>39361</c:v>
                </c:pt>
                <c:pt idx="161">
                  <c:v>39492</c:v>
                </c:pt>
                <c:pt idx="162">
                  <c:v>39567</c:v>
                </c:pt>
                <c:pt idx="163">
                  <c:v>39584</c:v>
                </c:pt>
                <c:pt idx="164">
                  <c:v>39602</c:v>
                </c:pt>
                <c:pt idx="165">
                  <c:v>39615</c:v>
                </c:pt>
                <c:pt idx="166">
                  <c:v>39654</c:v>
                </c:pt>
                <c:pt idx="167">
                  <c:v>39674</c:v>
                </c:pt>
                <c:pt idx="168">
                  <c:v>39758</c:v>
                </c:pt>
                <c:pt idx="169">
                  <c:v>39803</c:v>
                </c:pt>
                <c:pt idx="170">
                  <c:v>39829</c:v>
                </c:pt>
                <c:pt idx="171">
                  <c:v>39847</c:v>
                </c:pt>
                <c:pt idx="172">
                  <c:v>39868</c:v>
                </c:pt>
                <c:pt idx="173">
                  <c:v>39892</c:v>
                </c:pt>
                <c:pt idx="174">
                  <c:v>39928</c:v>
                </c:pt>
                <c:pt idx="175">
                  <c:v>40002</c:v>
                </c:pt>
                <c:pt idx="176">
                  <c:v>40081</c:v>
                </c:pt>
                <c:pt idx="177">
                  <c:v>40110</c:v>
                </c:pt>
                <c:pt idx="178">
                  <c:v>40156</c:v>
                </c:pt>
                <c:pt idx="179">
                  <c:v>40179</c:v>
                </c:pt>
                <c:pt idx="180">
                  <c:v>40212</c:v>
                </c:pt>
                <c:pt idx="181">
                  <c:v>40245</c:v>
                </c:pt>
                <c:pt idx="182">
                  <c:v>40365</c:v>
                </c:pt>
                <c:pt idx="183">
                  <c:v>40410</c:v>
                </c:pt>
                <c:pt idx="184">
                  <c:v>40442</c:v>
                </c:pt>
                <c:pt idx="185">
                  <c:v>40461</c:v>
                </c:pt>
                <c:pt idx="186">
                  <c:v>40493</c:v>
                </c:pt>
                <c:pt idx="187">
                  <c:v>40516</c:v>
                </c:pt>
                <c:pt idx="188">
                  <c:v>40528</c:v>
                </c:pt>
                <c:pt idx="189">
                  <c:v>40544</c:v>
                </c:pt>
                <c:pt idx="190">
                  <c:v>40558</c:v>
                </c:pt>
                <c:pt idx="191">
                  <c:v>40567</c:v>
                </c:pt>
                <c:pt idx="192">
                  <c:v>40588</c:v>
                </c:pt>
                <c:pt idx="193">
                  <c:v>40597</c:v>
                </c:pt>
                <c:pt idx="194">
                  <c:v>40601</c:v>
                </c:pt>
                <c:pt idx="195">
                  <c:v>40624</c:v>
                </c:pt>
                <c:pt idx="196">
                  <c:v>40631</c:v>
                </c:pt>
                <c:pt idx="197">
                  <c:v>40637</c:v>
                </c:pt>
                <c:pt idx="198">
                  <c:v>40637</c:v>
                </c:pt>
                <c:pt idx="199">
                  <c:v>40640</c:v>
                </c:pt>
                <c:pt idx="200">
                  <c:v>40645</c:v>
                </c:pt>
                <c:pt idx="201">
                  <c:v>40652</c:v>
                </c:pt>
                <c:pt idx="202">
                  <c:v>40656</c:v>
                </c:pt>
                <c:pt idx="203">
                  <c:v>40668</c:v>
                </c:pt>
                <c:pt idx="204">
                  <c:v>40670</c:v>
                </c:pt>
                <c:pt idx="205">
                  <c:v>40672</c:v>
                </c:pt>
                <c:pt idx="206">
                  <c:v>40676</c:v>
                </c:pt>
                <c:pt idx="207">
                  <c:v>40687</c:v>
                </c:pt>
                <c:pt idx="208">
                  <c:v>40699</c:v>
                </c:pt>
                <c:pt idx="209">
                  <c:v>40713</c:v>
                </c:pt>
                <c:pt idx="210">
                  <c:v>40719</c:v>
                </c:pt>
                <c:pt idx="211">
                  <c:v>40727</c:v>
                </c:pt>
                <c:pt idx="212">
                  <c:v>40729</c:v>
                </c:pt>
                <c:pt idx="213">
                  <c:v>40730</c:v>
                </c:pt>
                <c:pt idx="214">
                  <c:v>40732</c:v>
                </c:pt>
                <c:pt idx="215">
                  <c:v>40734</c:v>
                </c:pt>
                <c:pt idx="216">
                  <c:v>40737</c:v>
                </c:pt>
                <c:pt idx="217">
                  <c:v>40742</c:v>
                </c:pt>
                <c:pt idx="218">
                  <c:v>40745</c:v>
                </c:pt>
                <c:pt idx="219">
                  <c:v>40756</c:v>
                </c:pt>
                <c:pt idx="220">
                  <c:v>40762</c:v>
                </c:pt>
                <c:pt idx="221">
                  <c:v>40777</c:v>
                </c:pt>
                <c:pt idx="222">
                  <c:v>40782</c:v>
                </c:pt>
                <c:pt idx="223">
                  <c:v>40813</c:v>
                </c:pt>
                <c:pt idx="224">
                  <c:v>40865</c:v>
                </c:pt>
                <c:pt idx="225">
                  <c:v>40902</c:v>
                </c:pt>
                <c:pt idx="226">
                  <c:v>40910</c:v>
                </c:pt>
                <c:pt idx="227">
                  <c:v>40928</c:v>
                </c:pt>
                <c:pt idx="228">
                  <c:v>40948</c:v>
                </c:pt>
                <c:pt idx="229">
                  <c:v>40971</c:v>
                </c:pt>
                <c:pt idx="230">
                  <c:v>40980</c:v>
                </c:pt>
                <c:pt idx="231">
                  <c:v>41015</c:v>
                </c:pt>
                <c:pt idx="232">
                  <c:v>41028</c:v>
                </c:pt>
                <c:pt idx="233">
                  <c:v>41033</c:v>
                </c:pt>
                <c:pt idx="234">
                  <c:v>41043</c:v>
                </c:pt>
                <c:pt idx="235">
                  <c:v>41072</c:v>
                </c:pt>
                <c:pt idx="236">
                  <c:v>41091</c:v>
                </c:pt>
                <c:pt idx="237">
                  <c:v>41113</c:v>
                </c:pt>
                <c:pt idx="238">
                  <c:v>41201</c:v>
                </c:pt>
                <c:pt idx="239">
                  <c:v>41267</c:v>
                </c:pt>
                <c:pt idx="240">
                  <c:v>41280</c:v>
                </c:pt>
                <c:pt idx="241">
                  <c:v>41347</c:v>
                </c:pt>
                <c:pt idx="242">
                  <c:v>41395</c:v>
                </c:pt>
                <c:pt idx="243">
                  <c:v>41420</c:v>
                </c:pt>
                <c:pt idx="244">
                  <c:v>41457</c:v>
                </c:pt>
                <c:pt idx="245">
                  <c:v>41545</c:v>
                </c:pt>
                <c:pt idx="246">
                  <c:v>41579</c:v>
                </c:pt>
                <c:pt idx="247">
                  <c:v>41598</c:v>
                </c:pt>
                <c:pt idx="248">
                  <c:v>41608</c:v>
                </c:pt>
                <c:pt idx="249">
                  <c:v>41632</c:v>
                </c:pt>
                <c:pt idx="250">
                  <c:v>41645</c:v>
                </c:pt>
                <c:pt idx="251">
                  <c:v>41683</c:v>
                </c:pt>
                <c:pt idx="252">
                  <c:v>41724</c:v>
                </c:pt>
                <c:pt idx="253">
                  <c:v>41752</c:v>
                </c:pt>
                <c:pt idx="254">
                  <c:v>41766</c:v>
                </c:pt>
                <c:pt idx="255">
                  <c:v>41784</c:v>
                </c:pt>
                <c:pt idx="256">
                  <c:v>41808</c:v>
                </c:pt>
                <c:pt idx="257">
                  <c:v>42202</c:v>
                </c:pt>
                <c:pt idx="258">
                  <c:v>42357</c:v>
                </c:pt>
                <c:pt idx="259">
                  <c:v>42416</c:v>
                </c:pt>
                <c:pt idx="260">
                  <c:v>42441</c:v>
                </c:pt>
                <c:pt idx="261">
                  <c:v>42452</c:v>
                </c:pt>
                <c:pt idx="262">
                  <c:v>42474</c:v>
                </c:pt>
                <c:pt idx="263">
                  <c:v>42512</c:v>
                </c:pt>
                <c:pt idx="264">
                  <c:v>42542</c:v>
                </c:pt>
                <c:pt idx="265">
                  <c:v>42617</c:v>
                </c:pt>
                <c:pt idx="266">
                  <c:v>43501</c:v>
                </c:pt>
                <c:pt idx="267">
                  <c:v>43828</c:v>
                </c:pt>
                <c:pt idx="268">
                  <c:v>43916</c:v>
                </c:pt>
                <c:pt idx="269">
                  <c:v>43953</c:v>
                </c:pt>
                <c:pt idx="270">
                  <c:v>43963</c:v>
                </c:pt>
                <c:pt idx="271">
                  <c:v>43987</c:v>
                </c:pt>
                <c:pt idx="272">
                  <c:v>44020</c:v>
                </c:pt>
                <c:pt idx="273">
                  <c:v>44110</c:v>
                </c:pt>
                <c:pt idx="274">
                  <c:v>44152</c:v>
                </c:pt>
                <c:pt idx="275">
                  <c:v>44165</c:v>
                </c:pt>
                <c:pt idx="276">
                  <c:v>44183</c:v>
                </c:pt>
                <c:pt idx="277">
                  <c:v>44208</c:v>
                </c:pt>
                <c:pt idx="278">
                  <c:v>44228</c:v>
                </c:pt>
                <c:pt idx="279">
                  <c:v>44371</c:v>
                </c:pt>
                <c:pt idx="280">
                  <c:v>44520</c:v>
                </c:pt>
                <c:pt idx="281">
                  <c:v>44584</c:v>
                </c:pt>
                <c:pt idx="282">
                  <c:v>44602</c:v>
                </c:pt>
                <c:pt idx="283">
                  <c:v>44637</c:v>
                </c:pt>
                <c:pt idx="284">
                  <c:v>44677</c:v>
                </c:pt>
                <c:pt idx="285">
                  <c:v>44710</c:v>
                </c:pt>
                <c:pt idx="286">
                  <c:v>44732</c:v>
                </c:pt>
                <c:pt idx="287">
                  <c:v>44824</c:v>
                </c:pt>
                <c:pt idx="288">
                  <c:v>44868</c:v>
                </c:pt>
                <c:pt idx="289">
                  <c:v>44882</c:v>
                </c:pt>
                <c:pt idx="290">
                  <c:v>44904</c:v>
                </c:pt>
                <c:pt idx="291">
                  <c:v>44934</c:v>
                </c:pt>
                <c:pt idx="292">
                  <c:v>44953</c:v>
                </c:pt>
                <c:pt idx="293">
                  <c:v>44962</c:v>
                </c:pt>
                <c:pt idx="294">
                  <c:v>45029</c:v>
                </c:pt>
                <c:pt idx="295">
                  <c:v>45068</c:v>
                </c:pt>
                <c:pt idx="296">
                  <c:v>45095</c:v>
                </c:pt>
                <c:pt idx="297">
                  <c:v>45116</c:v>
                </c:pt>
                <c:pt idx="298">
                  <c:v>45164</c:v>
                </c:pt>
                <c:pt idx="299">
                  <c:v>45199</c:v>
                </c:pt>
                <c:pt idx="300">
                  <c:v>45250</c:v>
                </c:pt>
                <c:pt idx="301">
                  <c:v>45349</c:v>
                </c:pt>
                <c:pt idx="302">
                  <c:v>45378</c:v>
                </c:pt>
                <c:pt idx="303">
                  <c:v>45392</c:v>
                </c:pt>
                <c:pt idx="304">
                  <c:v>45417</c:v>
                </c:pt>
                <c:pt idx="305">
                  <c:v>45442</c:v>
                </c:pt>
                <c:pt idx="306">
                  <c:v>45461</c:v>
                </c:pt>
                <c:pt idx="307">
                  <c:v>45504</c:v>
                </c:pt>
                <c:pt idx="308">
                  <c:v>45616</c:v>
                </c:pt>
                <c:pt idx="309">
                  <c:v>45656</c:v>
                </c:pt>
                <c:pt idx="310">
                  <c:v>45704</c:v>
                </c:pt>
                <c:pt idx="311">
                  <c:v>45736</c:v>
                </c:pt>
                <c:pt idx="312">
                  <c:v>45776</c:v>
                </c:pt>
                <c:pt idx="313">
                  <c:v>45815</c:v>
                </c:pt>
                <c:pt idx="314">
                  <c:v>45853</c:v>
                </c:pt>
                <c:pt idx="315">
                  <c:v>45889</c:v>
                </c:pt>
                <c:pt idx="316">
                  <c:v>45911</c:v>
                </c:pt>
                <c:pt idx="317">
                  <c:v>45930</c:v>
                </c:pt>
                <c:pt idx="318">
                  <c:v>45944</c:v>
                </c:pt>
                <c:pt idx="319">
                  <c:v>45954</c:v>
                </c:pt>
                <c:pt idx="320">
                  <c:v>45992</c:v>
                </c:pt>
                <c:pt idx="321">
                  <c:v>46023</c:v>
                </c:pt>
                <c:pt idx="322">
                  <c:v>46046</c:v>
                </c:pt>
                <c:pt idx="323">
                  <c:v>46073</c:v>
                </c:pt>
                <c:pt idx="324">
                  <c:v>46089</c:v>
                </c:pt>
                <c:pt idx="325">
                  <c:v>46105</c:v>
                </c:pt>
                <c:pt idx="326">
                  <c:v>46122</c:v>
                </c:pt>
                <c:pt idx="327">
                  <c:v>46133</c:v>
                </c:pt>
                <c:pt idx="328">
                  <c:v>46161</c:v>
                </c:pt>
                <c:pt idx="329">
                  <c:v>46262</c:v>
                </c:pt>
                <c:pt idx="330">
                  <c:v>46305</c:v>
                </c:pt>
                <c:pt idx="331">
                  <c:v>46316</c:v>
                </c:pt>
                <c:pt idx="332">
                  <c:v>46342</c:v>
                </c:pt>
                <c:pt idx="333">
                  <c:v>46364</c:v>
                </c:pt>
                <c:pt idx="334">
                  <c:v>46390</c:v>
                </c:pt>
                <c:pt idx="335">
                  <c:v>46438</c:v>
                </c:pt>
                <c:pt idx="336">
                  <c:v>46582</c:v>
                </c:pt>
                <c:pt idx="337">
                  <c:v>46638</c:v>
                </c:pt>
                <c:pt idx="338">
                  <c:v>46665</c:v>
                </c:pt>
                <c:pt idx="339">
                  <c:v>46685</c:v>
                </c:pt>
                <c:pt idx="340">
                  <c:v>46709</c:v>
                </c:pt>
                <c:pt idx="341">
                  <c:v>46735</c:v>
                </c:pt>
                <c:pt idx="342">
                  <c:v>46797</c:v>
                </c:pt>
                <c:pt idx="343">
                  <c:v>46944</c:v>
                </c:pt>
                <c:pt idx="344">
                  <c:v>47000</c:v>
                </c:pt>
                <c:pt idx="345">
                  <c:v>47007</c:v>
                </c:pt>
                <c:pt idx="346">
                  <c:v>47042</c:v>
                </c:pt>
                <c:pt idx="347">
                  <c:v>47066</c:v>
                </c:pt>
                <c:pt idx="348">
                  <c:v>47075</c:v>
                </c:pt>
                <c:pt idx="349">
                  <c:v>47157</c:v>
                </c:pt>
                <c:pt idx="350">
                  <c:v>47258</c:v>
                </c:pt>
                <c:pt idx="351">
                  <c:v>47317</c:v>
                </c:pt>
                <c:pt idx="352">
                  <c:v>47346</c:v>
                </c:pt>
                <c:pt idx="353">
                  <c:v>47369</c:v>
                </c:pt>
                <c:pt idx="354">
                  <c:v>47375</c:v>
                </c:pt>
                <c:pt idx="355">
                  <c:v>47405</c:v>
                </c:pt>
                <c:pt idx="356">
                  <c:v>47443</c:v>
                </c:pt>
                <c:pt idx="357">
                  <c:v>47617</c:v>
                </c:pt>
                <c:pt idx="358">
                  <c:v>47671</c:v>
                </c:pt>
                <c:pt idx="359">
                  <c:v>47696</c:v>
                </c:pt>
                <c:pt idx="360">
                  <c:v>47754</c:v>
                </c:pt>
                <c:pt idx="361">
                  <c:v>47774</c:v>
                </c:pt>
                <c:pt idx="362">
                  <c:v>47778</c:v>
                </c:pt>
                <c:pt idx="363">
                  <c:v>47791</c:v>
                </c:pt>
                <c:pt idx="364">
                  <c:v>47809</c:v>
                </c:pt>
                <c:pt idx="365">
                  <c:v>47831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2CD4-421C-ADD4-2057CEB5AE05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Sheet1!$AE$2:$AE$367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13260</c:v>
                </c:pt>
                <c:pt idx="98">
                  <c:v>13295</c:v>
                </c:pt>
                <c:pt idx="99">
                  <c:v>13309</c:v>
                </c:pt>
                <c:pt idx="100">
                  <c:v>13333</c:v>
                </c:pt>
                <c:pt idx="101">
                  <c:v>13348</c:v>
                </c:pt>
                <c:pt idx="102">
                  <c:v>13387</c:v>
                </c:pt>
                <c:pt idx="103">
                  <c:v>13420</c:v>
                </c:pt>
                <c:pt idx="104">
                  <c:v>13437</c:v>
                </c:pt>
                <c:pt idx="105">
                  <c:v>13490</c:v>
                </c:pt>
                <c:pt idx="106">
                  <c:v>13510</c:v>
                </c:pt>
                <c:pt idx="107">
                  <c:v>13540</c:v>
                </c:pt>
                <c:pt idx="108">
                  <c:v>13559</c:v>
                </c:pt>
                <c:pt idx="109">
                  <c:v>13592</c:v>
                </c:pt>
                <c:pt idx="110">
                  <c:v>13626</c:v>
                </c:pt>
                <c:pt idx="111">
                  <c:v>13670</c:v>
                </c:pt>
                <c:pt idx="112">
                  <c:v>13696</c:v>
                </c:pt>
                <c:pt idx="113">
                  <c:v>13725</c:v>
                </c:pt>
                <c:pt idx="114">
                  <c:v>13794</c:v>
                </c:pt>
                <c:pt idx="115">
                  <c:v>13827</c:v>
                </c:pt>
                <c:pt idx="116">
                  <c:v>13849</c:v>
                </c:pt>
                <c:pt idx="117">
                  <c:v>13869</c:v>
                </c:pt>
                <c:pt idx="118">
                  <c:v>13893</c:v>
                </c:pt>
                <c:pt idx="119">
                  <c:v>13910</c:v>
                </c:pt>
                <c:pt idx="120">
                  <c:v>13938</c:v>
                </c:pt>
                <c:pt idx="121">
                  <c:v>13964</c:v>
                </c:pt>
                <c:pt idx="122">
                  <c:v>13999</c:v>
                </c:pt>
                <c:pt idx="123">
                  <c:v>14050</c:v>
                </c:pt>
                <c:pt idx="124">
                  <c:v>14087</c:v>
                </c:pt>
                <c:pt idx="125">
                  <c:v>14115</c:v>
                </c:pt>
                <c:pt idx="126">
                  <c:v>14178</c:v>
                </c:pt>
                <c:pt idx="127">
                  <c:v>14217</c:v>
                </c:pt>
                <c:pt idx="128">
                  <c:v>14230</c:v>
                </c:pt>
                <c:pt idx="129">
                  <c:v>14248</c:v>
                </c:pt>
                <c:pt idx="130">
                  <c:v>14266</c:v>
                </c:pt>
                <c:pt idx="131">
                  <c:v>14295</c:v>
                </c:pt>
                <c:pt idx="132">
                  <c:v>14312</c:v>
                </c:pt>
                <c:pt idx="133">
                  <c:v>14329</c:v>
                </c:pt>
                <c:pt idx="134">
                  <c:v>14350</c:v>
                </c:pt>
                <c:pt idx="135">
                  <c:v>14379</c:v>
                </c:pt>
                <c:pt idx="136">
                  <c:v>14394</c:v>
                </c:pt>
                <c:pt idx="137">
                  <c:v>14417</c:v>
                </c:pt>
                <c:pt idx="138">
                  <c:v>14434</c:v>
                </c:pt>
                <c:pt idx="139">
                  <c:v>14473</c:v>
                </c:pt>
                <c:pt idx="140">
                  <c:v>14500</c:v>
                </c:pt>
                <c:pt idx="141">
                  <c:v>14531</c:v>
                </c:pt>
                <c:pt idx="142">
                  <c:v>14557</c:v>
                </c:pt>
                <c:pt idx="143">
                  <c:v>14587</c:v>
                </c:pt>
                <c:pt idx="144">
                  <c:v>14623</c:v>
                </c:pt>
                <c:pt idx="145">
                  <c:v>14679</c:v>
                </c:pt>
                <c:pt idx="146">
                  <c:v>14737</c:v>
                </c:pt>
                <c:pt idx="147">
                  <c:v>14785</c:v>
                </c:pt>
                <c:pt idx="148">
                  <c:v>14825</c:v>
                </c:pt>
                <c:pt idx="149">
                  <c:v>14882</c:v>
                </c:pt>
                <c:pt idx="150">
                  <c:v>14930</c:v>
                </c:pt>
                <c:pt idx="151">
                  <c:v>14962</c:v>
                </c:pt>
                <c:pt idx="152">
                  <c:v>14993</c:v>
                </c:pt>
                <c:pt idx="153">
                  <c:v>15030</c:v>
                </c:pt>
                <c:pt idx="154">
                  <c:v>15058</c:v>
                </c:pt>
                <c:pt idx="155">
                  <c:v>15085</c:v>
                </c:pt>
                <c:pt idx="156">
                  <c:v>15109</c:v>
                </c:pt>
                <c:pt idx="157">
                  <c:v>15126</c:v>
                </c:pt>
                <c:pt idx="158">
                  <c:v>15148</c:v>
                </c:pt>
                <c:pt idx="159">
                  <c:v>15175</c:v>
                </c:pt>
                <c:pt idx="160">
                  <c:v>15211</c:v>
                </c:pt>
                <c:pt idx="161">
                  <c:v>15231</c:v>
                </c:pt>
                <c:pt idx="162">
                  <c:v>15244</c:v>
                </c:pt>
                <c:pt idx="163">
                  <c:v>15268</c:v>
                </c:pt>
                <c:pt idx="164">
                  <c:v>15291</c:v>
                </c:pt>
                <c:pt idx="165">
                  <c:v>15300</c:v>
                </c:pt>
                <c:pt idx="166">
                  <c:v>15321</c:v>
                </c:pt>
                <c:pt idx="167">
                  <c:v>15334</c:v>
                </c:pt>
                <c:pt idx="168">
                  <c:v>15346</c:v>
                </c:pt>
                <c:pt idx="169">
                  <c:v>15370</c:v>
                </c:pt>
                <c:pt idx="170">
                  <c:v>15394</c:v>
                </c:pt>
                <c:pt idx="171">
                  <c:v>15418</c:v>
                </c:pt>
                <c:pt idx="172">
                  <c:v>15434</c:v>
                </c:pt>
                <c:pt idx="173">
                  <c:v>15453</c:v>
                </c:pt>
                <c:pt idx="174">
                  <c:v>15467</c:v>
                </c:pt>
                <c:pt idx="175">
                  <c:v>15484</c:v>
                </c:pt>
                <c:pt idx="176">
                  <c:v>15500</c:v>
                </c:pt>
                <c:pt idx="177">
                  <c:v>15527</c:v>
                </c:pt>
                <c:pt idx="178">
                  <c:v>15554</c:v>
                </c:pt>
                <c:pt idx="179">
                  <c:v>15583</c:v>
                </c:pt>
                <c:pt idx="180">
                  <c:v>15617</c:v>
                </c:pt>
                <c:pt idx="181">
                  <c:v>15639</c:v>
                </c:pt>
                <c:pt idx="182">
                  <c:v>15671</c:v>
                </c:pt>
                <c:pt idx="183">
                  <c:v>15687</c:v>
                </c:pt>
                <c:pt idx="184">
                  <c:v>15706</c:v>
                </c:pt>
                <c:pt idx="185">
                  <c:v>15730</c:v>
                </c:pt>
                <c:pt idx="186">
                  <c:v>15772</c:v>
                </c:pt>
                <c:pt idx="187">
                  <c:v>15796</c:v>
                </c:pt>
                <c:pt idx="188">
                  <c:v>15821</c:v>
                </c:pt>
                <c:pt idx="189">
                  <c:v>15854</c:v>
                </c:pt>
                <c:pt idx="190">
                  <c:v>15874</c:v>
                </c:pt>
                <c:pt idx="191">
                  <c:v>15895</c:v>
                </c:pt>
                <c:pt idx="192">
                  <c:v>15904</c:v>
                </c:pt>
                <c:pt idx="193">
                  <c:v>15916</c:v>
                </c:pt>
                <c:pt idx="194">
                  <c:v>15932</c:v>
                </c:pt>
                <c:pt idx="195">
                  <c:v>15954</c:v>
                </c:pt>
                <c:pt idx="196">
                  <c:v>15977</c:v>
                </c:pt>
                <c:pt idx="197">
                  <c:v>15988</c:v>
                </c:pt>
                <c:pt idx="198">
                  <c:v>16002</c:v>
                </c:pt>
                <c:pt idx="199">
                  <c:v>16022</c:v>
                </c:pt>
                <c:pt idx="200">
                  <c:v>16054</c:v>
                </c:pt>
                <c:pt idx="201">
                  <c:v>16095</c:v>
                </c:pt>
                <c:pt idx="202">
                  <c:v>16175</c:v>
                </c:pt>
                <c:pt idx="203">
                  <c:v>16203</c:v>
                </c:pt>
                <c:pt idx="204">
                  <c:v>16225</c:v>
                </c:pt>
                <c:pt idx="205">
                  <c:v>16241</c:v>
                </c:pt>
                <c:pt idx="206">
                  <c:v>16271</c:v>
                </c:pt>
                <c:pt idx="207">
                  <c:v>16299</c:v>
                </c:pt>
                <c:pt idx="208">
                  <c:v>16344</c:v>
                </c:pt>
                <c:pt idx="209">
                  <c:v>16416</c:v>
                </c:pt>
                <c:pt idx="210">
                  <c:v>16443</c:v>
                </c:pt>
                <c:pt idx="211">
                  <c:v>16464</c:v>
                </c:pt>
                <c:pt idx="212">
                  <c:v>16485</c:v>
                </c:pt>
                <c:pt idx="213">
                  <c:v>16510</c:v>
                </c:pt>
                <c:pt idx="214">
                  <c:v>16535</c:v>
                </c:pt>
                <c:pt idx="215">
                  <c:v>16566</c:v>
                </c:pt>
                <c:pt idx="216">
                  <c:v>16599</c:v>
                </c:pt>
                <c:pt idx="217">
                  <c:v>16621</c:v>
                </c:pt>
                <c:pt idx="218">
                  <c:v>16653</c:v>
                </c:pt>
                <c:pt idx="219">
                  <c:v>16695</c:v>
                </c:pt>
                <c:pt idx="220">
                  <c:v>16723</c:v>
                </c:pt>
                <c:pt idx="221">
                  <c:v>16753</c:v>
                </c:pt>
                <c:pt idx="222">
                  <c:v>16781</c:v>
                </c:pt>
                <c:pt idx="223">
                  <c:v>16814</c:v>
                </c:pt>
                <c:pt idx="224">
                  <c:v>16837</c:v>
                </c:pt>
                <c:pt idx="225">
                  <c:v>16860</c:v>
                </c:pt>
                <c:pt idx="226">
                  <c:v>16878</c:v>
                </c:pt>
                <c:pt idx="227">
                  <c:v>16891</c:v>
                </c:pt>
                <c:pt idx="228">
                  <c:v>16913</c:v>
                </c:pt>
                <c:pt idx="229">
                  <c:v>16934</c:v>
                </c:pt>
                <c:pt idx="230">
                  <c:v>16950</c:v>
                </c:pt>
                <c:pt idx="231">
                  <c:v>16965</c:v>
                </c:pt>
                <c:pt idx="232">
                  <c:v>16994</c:v>
                </c:pt>
                <c:pt idx="233">
                  <c:v>17016</c:v>
                </c:pt>
                <c:pt idx="234">
                  <c:v>17032</c:v>
                </c:pt>
                <c:pt idx="235">
                  <c:v>17044</c:v>
                </c:pt>
                <c:pt idx="236">
                  <c:v>17063</c:v>
                </c:pt>
                <c:pt idx="237">
                  <c:v>17094</c:v>
                </c:pt>
                <c:pt idx="238">
                  <c:v>17110</c:v>
                </c:pt>
                <c:pt idx="239">
                  <c:v>17126</c:v>
                </c:pt>
                <c:pt idx="240">
                  <c:v>17152</c:v>
                </c:pt>
                <c:pt idx="241">
                  <c:v>17188</c:v>
                </c:pt>
                <c:pt idx="242">
                  <c:v>17213</c:v>
                </c:pt>
                <c:pt idx="243">
                  <c:v>17252</c:v>
                </c:pt>
                <c:pt idx="244">
                  <c:v>17266</c:v>
                </c:pt>
                <c:pt idx="245">
                  <c:v>17272</c:v>
                </c:pt>
                <c:pt idx="246">
                  <c:v>17278</c:v>
                </c:pt>
                <c:pt idx="247">
                  <c:v>17298</c:v>
                </c:pt>
                <c:pt idx="248">
                  <c:v>17309</c:v>
                </c:pt>
                <c:pt idx="249">
                  <c:v>17325</c:v>
                </c:pt>
                <c:pt idx="250">
                  <c:v>17331</c:v>
                </c:pt>
                <c:pt idx="251">
                  <c:v>17344</c:v>
                </c:pt>
                <c:pt idx="252">
                  <c:v>17360</c:v>
                </c:pt>
                <c:pt idx="253">
                  <c:v>17363</c:v>
                </c:pt>
                <c:pt idx="254">
                  <c:v>17373</c:v>
                </c:pt>
                <c:pt idx="255">
                  <c:v>17387</c:v>
                </c:pt>
                <c:pt idx="256">
                  <c:v>17400</c:v>
                </c:pt>
                <c:pt idx="257">
                  <c:v>17409</c:v>
                </c:pt>
                <c:pt idx="258">
                  <c:v>17417</c:v>
                </c:pt>
                <c:pt idx="259">
                  <c:v>17427</c:v>
                </c:pt>
                <c:pt idx="260">
                  <c:v>17441</c:v>
                </c:pt>
                <c:pt idx="261">
                  <c:v>17445</c:v>
                </c:pt>
                <c:pt idx="262">
                  <c:v>17448</c:v>
                </c:pt>
                <c:pt idx="263">
                  <c:v>17459</c:v>
                </c:pt>
                <c:pt idx="264">
                  <c:v>17467</c:v>
                </c:pt>
                <c:pt idx="265">
                  <c:v>17474</c:v>
                </c:pt>
                <c:pt idx="266">
                  <c:v>17487</c:v>
                </c:pt>
                <c:pt idx="267">
                  <c:v>17498</c:v>
                </c:pt>
                <c:pt idx="268">
                  <c:v>17505</c:v>
                </c:pt>
                <c:pt idx="269">
                  <c:v>17526</c:v>
                </c:pt>
                <c:pt idx="270">
                  <c:v>17528</c:v>
                </c:pt>
                <c:pt idx="271">
                  <c:v>17540</c:v>
                </c:pt>
                <c:pt idx="272">
                  <c:v>17544</c:v>
                </c:pt>
                <c:pt idx="273">
                  <c:v>17549</c:v>
                </c:pt>
                <c:pt idx="274">
                  <c:v>17548</c:v>
                </c:pt>
                <c:pt idx="275">
                  <c:v>17557</c:v>
                </c:pt>
                <c:pt idx="276">
                  <c:v>17560</c:v>
                </c:pt>
                <c:pt idx="277">
                  <c:v>17562</c:v>
                </c:pt>
                <c:pt idx="278">
                  <c:v>17568</c:v>
                </c:pt>
                <c:pt idx="279">
                  <c:v>17572</c:v>
                </c:pt>
                <c:pt idx="280">
                  <c:v>17575</c:v>
                </c:pt>
                <c:pt idx="281">
                  <c:v>17577</c:v>
                </c:pt>
                <c:pt idx="282">
                  <c:v>17579</c:v>
                </c:pt>
                <c:pt idx="283">
                  <c:v>17591</c:v>
                </c:pt>
                <c:pt idx="284">
                  <c:v>17601</c:v>
                </c:pt>
                <c:pt idx="285">
                  <c:v>17633</c:v>
                </c:pt>
                <c:pt idx="286">
                  <c:v>17635</c:v>
                </c:pt>
                <c:pt idx="287">
                  <c:v>17656</c:v>
                </c:pt>
                <c:pt idx="288">
                  <c:v>17669</c:v>
                </c:pt>
                <c:pt idx="289">
                  <c:v>17683</c:v>
                </c:pt>
                <c:pt idx="290">
                  <c:v>17703</c:v>
                </c:pt>
                <c:pt idx="291">
                  <c:v>17722</c:v>
                </c:pt>
                <c:pt idx="292">
                  <c:v>17740</c:v>
                </c:pt>
                <c:pt idx="293">
                  <c:v>17756</c:v>
                </c:pt>
                <c:pt idx="294">
                  <c:v>17773</c:v>
                </c:pt>
                <c:pt idx="295">
                  <c:v>17830</c:v>
                </c:pt>
                <c:pt idx="296">
                  <c:v>17867</c:v>
                </c:pt>
                <c:pt idx="297">
                  <c:v>17885</c:v>
                </c:pt>
                <c:pt idx="298">
                  <c:v>17896</c:v>
                </c:pt>
                <c:pt idx="299">
                  <c:v>17925</c:v>
                </c:pt>
                <c:pt idx="300">
                  <c:v>17957</c:v>
                </c:pt>
                <c:pt idx="301">
                  <c:v>17995</c:v>
                </c:pt>
                <c:pt idx="302">
                  <c:v>18021</c:v>
                </c:pt>
                <c:pt idx="303">
                  <c:v>18060</c:v>
                </c:pt>
                <c:pt idx="304">
                  <c:v>18074</c:v>
                </c:pt>
                <c:pt idx="305">
                  <c:v>18114</c:v>
                </c:pt>
                <c:pt idx="306">
                  <c:v>18178</c:v>
                </c:pt>
                <c:pt idx="307">
                  <c:v>18215</c:v>
                </c:pt>
                <c:pt idx="308">
                  <c:v>18235</c:v>
                </c:pt>
                <c:pt idx="309">
                  <c:v>18261</c:v>
                </c:pt>
                <c:pt idx="310">
                  <c:v>18277</c:v>
                </c:pt>
                <c:pt idx="311">
                  <c:v>18288</c:v>
                </c:pt>
                <c:pt idx="312">
                  <c:v>18306</c:v>
                </c:pt>
                <c:pt idx="313">
                  <c:v>18316</c:v>
                </c:pt>
                <c:pt idx="314">
                  <c:v>18324</c:v>
                </c:pt>
                <c:pt idx="315">
                  <c:v>18337</c:v>
                </c:pt>
                <c:pt idx="316">
                  <c:v>18347</c:v>
                </c:pt>
                <c:pt idx="317">
                  <c:v>18363</c:v>
                </c:pt>
                <c:pt idx="318">
                  <c:v>18369</c:v>
                </c:pt>
                <c:pt idx="319">
                  <c:v>18376</c:v>
                </c:pt>
                <c:pt idx="320">
                  <c:v>18382</c:v>
                </c:pt>
                <c:pt idx="321">
                  <c:v>18395</c:v>
                </c:pt>
                <c:pt idx="322">
                  <c:v>18413</c:v>
                </c:pt>
                <c:pt idx="323">
                  <c:v>18453</c:v>
                </c:pt>
                <c:pt idx="324">
                  <c:v>18469</c:v>
                </c:pt>
                <c:pt idx="325">
                  <c:v>18480</c:v>
                </c:pt>
                <c:pt idx="326">
                  <c:v>18487</c:v>
                </c:pt>
                <c:pt idx="327">
                  <c:v>18490</c:v>
                </c:pt>
                <c:pt idx="328">
                  <c:v>18512</c:v>
                </c:pt>
                <c:pt idx="329">
                  <c:v>18528</c:v>
                </c:pt>
                <c:pt idx="330">
                  <c:v>18564</c:v>
                </c:pt>
                <c:pt idx="331">
                  <c:v>18573</c:v>
                </c:pt>
                <c:pt idx="332">
                  <c:v>18596</c:v>
                </c:pt>
                <c:pt idx="333">
                  <c:v>18616</c:v>
                </c:pt>
                <c:pt idx="334">
                  <c:v>18623</c:v>
                </c:pt>
                <c:pt idx="335">
                  <c:v>18648</c:v>
                </c:pt>
                <c:pt idx="336">
                  <c:v>18660</c:v>
                </c:pt>
                <c:pt idx="337">
                  <c:v>18664</c:v>
                </c:pt>
                <c:pt idx="338">
                  <c:v>18671</c:v>
                </c:pt>
                <c:pt idx="339">
                  <c:v>18682</c:v>
                </c:pt>
                <c:pt idx="340">
                  <c:v>18695</c:v>
                </c:pt>
                <c:pt idx="341">
                  <c:v>18701</c:v>
                </c:pt>
                <c:pt idx="342">
                  <c:v>18705</c:v>
                </c:pt>
                <c:pt idx="343">
                  <c:v>18708</c:v>
                </c:pt>
                <c:pt idx="344">
                  <c:v>18721</c:v>
                </c:pt>
                <c:pt idx="345">
                  <c:v>18775</c:v>
                </c:pt>
                <c:pt idx="346">
                  <c:v>18799</c:v>
                </c:pt>
                <c:pt idx="347">
                  <c:v>18809</c:v>
                </c:pt>
                <c:pt idx="348">
                  <c:v>18819</c:v>
                </c:pt>
                <c:pt idx="349">
                  <c:v>18831</c:v>
                </c:pt>
                <c:pt idx="350">
                  <c:v>18842</c:v>
                </c:pt>
                <c:pt idx="351">
                  <c:v>18871</c:v>
                </c:pt>
                <c:pt idx="352">
                  <c:v>18893</c:v>
                </c:pt>
                <c:pt idx="353">
                  <c:v>18898</c:v>
                </c:pt>
                <c:pt idx="354">
                  <c:v>18907</c:v>
                </c:pt>
                <c:pt idx="355">
                  <c:v>18931</c:v>
                </c:pt>
                <c:pt idx="356">
                  <c:v>18949</c:v>
                </c:pt>
                <c:pt idx="357">
                  <c:v>18962</c:v>
                </c:pt>
                <c:pt idx="358">
                  <c:v>18978</c:v>
                </c:pt>
                <c:pt idx="359">
                  <c:v>18991</c:v>
                </c:pt>
                <c:pt idx="360">
                  <c:v>19014</c:v>
                </c:pt>
                <c:pt idx="361">
                  <c:v>19033</c:v>
                </c:pt>
                <c:pt idx="362">
                  <c:v>19032</c:v>
                </c:pt>
                <c:pt idx="363">
                  <c:v>19039</c:v>
                </c:pt>
                <c:pt idx="364">
                  <c:v>19045</c:v>
                </c:pt>
                <c:pt idx="365">
                  <c:v>19055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2CD4-421C-ADD4-2057CEB5AE05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Sheet1!$AF$2:$AF$367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12939</c:v>
                </c:pt>
                <c:pt idx="98">
                  <c:v>12948</c:v>
                </c:pt>
                <c:pt idx="99">
                  <c:v>12948</c:v>
                </c:pt>
                <c:pt idx="100">
                  <c:v>13018</c:v>
                </c:pt>
                <c:pt idx="101">
                  <c:v>13027</c:v>
                </c:pt>
                <c:pt idx="102">
                  <c:v>13028</c:v>
                </c:pt>
                <c:pt idx="103">
                  <c:v>13030</c:v>
                </c:pt>
                <c:pt idx="104">
                  <c:v>13033</c:v>
                </c:pt>
                <c:pt idx="105">
                  <c:v>13032</c:v>
                </c:pt>
                <c:pt idx="106">
                  <c:v>13036</c:v>
                </c:pt>
                <c:pt idx="107">
                  <c:v>13123</c:v>
                </c:pt>
                <c:pt idx="108">
                  <c:v>13134</c:v>
                </c:pt>
                <c:pt idx="109">
                  <c:v>13135</c:v>
                </c:pt>
                <c:pt idx="110">
                  <c:v>13139</c:v>
                </c:pt>
                <c:pt idx="111">
                  <c:v>13146</c:v>
                </c:pt>
                <c:pt idx="112">
                  <c:v>13149</c:v>
                </c:pt>
                <c:pt idx="113">
                  <c:v>13150</c:v>
                </c:pt>
                <c:pt idx="114">
                  <c:v>13194</c:v>
                </c:pt>
                <c:pt idx="115">
                  <c:v>13200</c:v>
                </c:pt>
                <c:pt idx="116">
                  <c:v>13203</c:v>
                </c:pt>
                <c:pt idx="117">
                  <c:v>13204</c:v>
                </c:pt>
                <c:pt idx="118">
                  <c:v>13209</c:v>
                </c:pt>
                <c:pt idx="119">
                  <c:v>13209</c:v>
                </c:pt>
                <c:pt idx="120">
                  <c:v>13205</c:v>
                </c:pt>
                <c:pt idx="121">
                  <c:v>13283</c:v>
                </c:pt>
                <c:pt idx="122">
                  <c:v>13289</c:v>
                </c:pt>
                <c:pt idx="123">
                  <c:v>13295</c:v>
                </c:pt>
                <c:pt idx="124">
                  <c:v>13300</c:v>
                </c:pt>
                <c:pt idx="125">
                  <c:v>13303</c:v>
                </c:pt>
                <c:pt idx="126">
                  <c:v>13307</c:v>
                </c:pt>
                <c:pt idx="127">
                  <c:v>13311</c:v>
                </c:pt>
                <c:pt idx="128">
                  <c:v>13477</c:v>
                </c:pt>
                <c:pt idx="129">
                  <c:v>13540</c:v>
                </c:pt>
                <c:pt idx="130">
                  <c:v>13605</c:v>
                </c:pt>
                <c:pt idx="131">
                  <c:v>13630</c:v>
                </c:pt>
                <c:pt idx="132">
                  <c:v>13633</c:v>
                </c:pt>
                <c:pt idx="133">
                  <c:v>13639</c:v>
                </c:pt>
                <c:pt idx="134">
                  <c:v>13652</c:v>
                </c:pt>
                <c:pt idx="135">
                  <c:v>13690</c:v>
                </c:pt>
                <c:pt idx="136">
                  <c:v>13696</c:v>
                </c:pt>
                <c:pt idx="137">
                  <c:v>13700</c:v>
                </c:pt>
                <c:pt idx="138">
                  <c:v>13710</c:v>
                </c:pt>
                <c:pt idx="139">
                  <c:v>13714</c:v>
                </c:pt>
                <c:pt idx="140">
                  <c:v>13717</c:v>
                </c:pt>
                <c:pt idx="141">
                  <c:v>13720</c:v>
                </c:pt>
                <c:pt idx="142">
                  <c:v>13768</c:v>
                </c:pt>
                <c:pt idx="143">
                  <c:v>13772</c:v>
                </c:pt>
                <c:pt idx="144">
                  <c:v>13774</c:v>
                </c:pt>
                <c:pt idx="145">
                  <c:v>13776</c:v>
                </c:pt>
                <c:pt idx="146">
                  <c:v>13778</c:v>
                </c:pt>
                <c:pt idx="147">
                  <c:v>13782</c:v>
                </c:pt>
                <c:pt idx="148">
                  <c:v>13788</c:v>
                </c:pt>
                <c:pt idx="149">
                  <c:v>13813</c:v>
                </c:pt>
                <c:pt idx="150">
                  <c:v>13819</c:v>
                </c:pt>
                <c:pt idx="151">
                  <c:v>13823</c:v>
                </c:pt>
                <c:pt idx="152">
                  <c:v>13827</c:v>
                </c:pt>
                <c:pt idx="153">
                  <c:v>13828</c:v>
                </c:pt>
                <c:pt idx="154">
                  <c:v>13835</c:v>
                </c:pt>
                <c:pt idx="155">
                  <c:v>13836</c:v>
                </c:pt>
                <c:pt idx="156">
                  <c:v>13859</c:v>
                </c:pt>
                <c:pt idx="157">
                  <c:v>13866</c:v>
                </c:pt>
                <c:pt idx="158">
                  <c:v>13875</c:v>
                </c:pt>
                <c:pt idx="159">
                  <c:v>13875</c:v>
                </c:pt>
                <c:pt idx="160">
                  <c:v>13883</c:v>
                </c:pt>
                <c:pt idx="161">
                  <c:v>13891</c:v>
                </c:pt>
                <c:pt idx="162">
                  <c:v>13900</c:v>
                </c:pt>
                <c:pt idx="163">
                  <c:v>13939</c:v>
                </c:pt>
                <c:pt idx="164">
                  <c:v>13946</c:v>
                </c:pt>
                <c:pt idx="165">
                  <c:v>13941</c:v>
                </c:pt>
                <c:pt idx="166">
                  <c:v>13949</c:v>
                </c:pt>
                <c:pt idx="167">
                  <c:v>13951</c:v>
                </c:pt>
                <c:pt idx="168">
                  <c:v>13949</c:v>
                </c:pt>
                <c:pt idx="169">
                  <c:v>13954</c:v>
                </c:pt>
                <c:pt idx="170">
                  <c:v>14011</c:v>
                </c:pt>
                <c:pt idx="171">
                  <c:v>14014</c:v>
                </c:pt>
                <c:pt idx="172">
                  <c:v>14016</c:v>
                </c:pt>
                <c:pt idx="173">
                  <c:v>14028</c:v>
                </c:pt>
                <c:pt idx="174">
                  <c:v>14030</c:v>
                </c:pt>
                <c:pt idx="175">
                  <c:v>14029</c:v>
                </c:pt>
                <c:pt idx="176">
                  <c:v>14030</c:v>
                </c:pt>
                <c:pt idx="177">
                  <c:v>14049</c:v>
                </c:pt>
                <c:pt idx="178">
                  <c:v>14051</c:v>
                </c:pt>
                <c:pt idx="179">
                  <c:v>14049</c:v>
                </c:pt>
                <c:pt idx="180">
                  <c:v>14051</c:v>
                </c:pt>
                <c:pt idx="181">
                  <c:v>14051</c:v>
                </c:pt>
                <c:pt idx="182">
                  <c:v>14052</c:v>
                </c:pt>
                <c:pt idx="183">
                  <c:v>14054</c:v>
                </c:pt>
                <c:pt idx="184">
                  <c:v>14080</c:v>
                </c:pt>
                <c:pt idx="185">
                  <c:v>14083</c:v>
                </c:pt>
                <c:pt idx="186">
                  <c:v>14087</c:v>
                </c:pt>
                <c:pt idx="187">
                  <c:v>14085</c:v>
                </c:pt>
                <c:pt idx="188">
                  <c:v>14083</c:v>
                </c:pt>
                <c:pt idx="189">
                  <c:v>14089</c:v>
                </c:pt>
                <c:pt idx="190">
                  <c:v>14087</c:v>
                </c:pt>
                <c:pt idx="191">
                  <c:v>14112</c:v>
                </c:pt>
                <c:pt idx="192">
                  <c:v>14112</c:v>
                </c:pt>
                <c:pt idx="193">
                  <c:v>14115</c:v>
                </c:pt>
                <c:pt idx="194">
                  <c:v>14129</c:v>
                </c:pt>
                <c:pt idx="195">
                  <c:v>14137</c:v>
                </c:pt>
                <c:pt idx="196">
                  <c:v>14149</c:v>
                </c:pt>
                <c:pt idx="197">
                  <c:v>14154</c:v>
                </c:pt>
                <c:pt idx="198">
                  <c:v>14171</c:v>
                </c:pt>
                <c:pt idx="199">
                  <c:v>14173</c:v>
                </c:pt>
                <c:pt idx="200">
                  <c:v>14174</c:v>
                </c:pt>
                <c:pt idx="201">
                  <c:v>14178</c:v>
                </c:pt>
                <c:pt idx="202">
                  <c:v>14179</c:v>
                </c:pt>
                <c:pt idx="203">
                  <c:v>14178</c:v>
                </c:pt>
                <c:pt idx="204">
                  <c:v>14178</c:v>
                </c:pt>
                <c:pt idx="205">
                  <c:v>14203</c:v>
                </c:pt>
                <c:pt idx="206">
                  <c:v>14200</c:v>
                </c:pt>
                <c:pt idx="207">
                  <c:v>14195</c:v>
                </c:pt>
                <c:pt idx="208">
                  <c:v>14196</c:v>
                </c:pt>
                <c:pt idx="209">
                  <c:v>14199</c:v>
                </c:pt>
                <c:pt idx="210">
                  <c:v>14203</c:v>
                </c:pt>
                <c:pt idx="211">
                  <c:v>14204</c:v>
                </c:pt>
                <c:pt idx="212">
                  <c:v>14229</c:v>
                </c:pt>
                <c:pt idx="213">
                  <c:v>14230</c:v>
                </c:pt>
                <c:pt idx="214">
                  <c:v>14231</c:v>
                </c:pt>
                <c:pt idx="215">
                  <c:v>14232</c:v>
                </c:pt>
                <c:pt idx="216">
                  <c:v>14233</c:v>
                </c:pt>
                <c:pt idx="217">
                  <c:v>14233</c:v>
                </c:pt>
                <c:pt idx="218">
                  <c:v>14233</c:v>
                </c:pt>
                <c:pt idx="219">
                  <c:v>14250</c:v>
                </c:pt>
                <c:pt idx="220">
                  <c:v>14250</c:v>
                </c:pt>
                <c:pt idx="221">
                  <c:v>14249</c:v>
                </c:pt>
                <c:pt idx="222">
                  <c:v>14249</c:v>
                </c:pt>
                <c:pt idx="223">
                  <c:v>14248</c:v>
                </c:pt>
                <c:pt idx="224">
                  <c:v>14245</c:v>
                </c:pt>
                <c:pt idx="225">
                  <c:v>14248</c:v>
                </c:pt>
                <c:pt idx="226">
                  <c:v>14312</c:v>
                </c:pt>
                <c:pt idx="227">
                  <c:v>14318</c:v>
                </c:pt>
                <c:pt idx="228">
                  <c:v>14313</c:v>
                </c:pt>
                <c:pt idx="229">
                  <c:v>14313</c:v>
                </c:pt>
                <c:pt idx="230">
                  <c:v>14312</c:v>
                </c:pt>
                <c:pt idx="231">
                  <c:v>14312</c:v>
                </c:pt>
                <c:pt idx="232">
                  <c:v>14315</c:v>
                </c:pt>
                <c:pt idx="233">
                  <c:v>14351</c:v>
                </c:pt>
                <c:pt idx="234">
                  <c:v>14351</c:v>
                </c:pt>
                <c:pt idx="235">
                  <c:v>14353</c:v>
                </c:pt>
                <c:pt idx="236">
                  <c:v>14355</c:v>
                </c:pt>
                <c:pt idx="237">
                  <c:v>14354</c:v>
                </c:pt>
                <c:pt idx="238">
                  <c:v>14353</c:v>
                </c:pt>
                <c:pt idx="239">
                  <c:v>14356</c:v>
                </c:pt>
                <c:pt idx="240">
                  <c:v>14383</c:v>
                </c:pt>
                <c:pt idx="241">
                  <c:v>14385</c:v>
                </c:pt>
                <c:pt idx="242">
                  <c:v>14387</c:v>
                </c:pt>
                <c:pt idx="243">
                  <c:v>14385</c:v>
                </c:pt>
                <c:pt idx="244">
                  <c:v>14384</c:v>
                </c:pt>
                <c:pt idx="245">
                  <c:v>14383</c:v>
                </c:pt>
                <c:pt idx="246">
                  <c:v>14379</c:v>
                </c:pt>
                <c:pt idx="247">
                  <c:v>14394</c:v>
                </c:pt>
                <c:pt idx="248">
                  <c:v>14393</c:v>
                </c:pt>
                <c:pt idx="249">
                  <c:v>14392</c:v>
                </c:pt>
                <c:pt idx="250">
                  <c:v>14391</c:v>
                </c:pt>
                <c:pt idx="251">
                  <c:v>14390</c:v>
                </c:pt>
                <c:pt idx="252">
                  <c:v>14390</c:v>
                </c:pt>
                <c:pt idx="253">
                  <c:v>14385</c:v>
                </c:pt>
                <c:pt idx="254">
                  <c:v>14417</c:v>
                </c:pt>
                <c:pt idx="255">
                  <c:v>14420</c:v>
                </c:pt>
                <c:pt idx="256">
                  <c:v>14419</c:v>
                </c:pt>
                <c:pt idx="257">
                  <c:v>14422</c:v>
                </c:pt>
                <c:pt idx="258">
                  <c:v>14421</c:v>
                </c:pt>
                <c:pt idx="259">
                  <c:v>14427</c:v>
                </c:pt>
                <c:pt idx="260">
                  <c:v>14430</c:v>
                </c:pt>
                <c:pt idx="261">
                  <c:v>14466</c:v>
                </c:pt>
                <c:pt idx="262">
                  <c:v>14477</c:v>
                </c:pt>
                <c:pt idx="263">
                  <c:v>14477</c:v>
                </c:pt>
                <c:pt idx="264">
                  <c:v>14481</c:v>
                </c:pt>
                <c:pt idx="265">
                  <c:v>14486</c:v>
                </c:pt>
                <c:pt idx="266">
                  <c:v>14492</c:v>
                </c:pt>
                <c:pt idx="267">
                  <c:v>14493</c:v>
                </c:pt>
                <c:pt idx="268">
                  <c:v>14675</c:v>
                </c:pt>
                <c:pt idx="269">
                  <c:v>14784</c:v>
                </c:pt>
                <c:pt idx="270">
                  <c:v>14835</c:v>
                </c:pt>
                <c:pt idx="271">
                  <c:v>14856</c:v>
                </c:pt>
                <c:pt idx="272">
                  <c:v>14863</c:v>
                </c:pt>
                <c:pt idx="273">
                  <c:v>14870</c:v>
                </c:pt>
                <c:pt idx="274">
                  <c:v>14873</c:v>
                </c:pt>
                <c:pt idx="275">
                  <c:v>14955</c:v>
                </c:pt>
                <c:pt idx="276">
                  <c:v>14966</c:v>
                </c:pt>
                <c:pt idx="277">
                  <c:v>14974</c:v>
                </c:pt>
                <c:pt idx="278">
                  <c:v>14975</c:v>
                </c:pt>
                <c:pt idx="279">
                  <c:v>14977</c:v>
                </c:pt>
                <c:pt idx="280">
                  <c:v>14979</c:v>
                </c:pt>
                <c:pt idx="281">
                  <c:v>14976</c:v>
                </c:pt>
                <c:pt idx="282">
                  <c:v>15044</c:v>
                </c:pt>
                <c:pt idx="283">
                  <c:v>15044</c:v>
                </c:pt>
                <c:pt idx="284">
                  <c:v>15048</c:v>
                </c:pt>
                <c:pt idx="285">
                  <c:v>15044</c:v>
                </c:pt>
                <c:pt idx="286">
                  <c:v>15046</c:v>
                </c:pt>
                <c:pt idx="287">
                  <c:v>15045</c:v>
                </c:pt>
                <c:pt idx="288">
                  <c:v>15051</c:v>
                </c:pt>
                <c:pt idx="289">
                  <c:v>15103</c:v>
                </c:pt>
                <c:pt idx="290">
                  <c:v>15107</c:v>
                </c:pt>
                <c:pt idx="291">
                  <c:v>15111</c:v>
                </c:pt>
                <c:pt idx="292">
                  <c:v>15112</c:v>
                </c:pt>
                <c:pt idx="293">
                  <c:v>15112</c:v>
                </c:pt>
                <c:pt idx="294">
                  <c:v>15115</c:v>
                </c:pt>
                <c:pt idx="295">
                  <c:v>15116</c:v>
                </c:pt>
                <c:pt idx="296">
                  <c:v>15151</c:v>
                </c:pt>
                <c:pt idx="297">
                  <c:v>15152</c:v>
                </c:pt>
                <c:pt idx="298">
                  <c:v>15149</c:v>
                </c:pt>
                <c:pt idx="299">
                  <c:v>15149</c:v>
                </c:pt>
                <c:pt idx="300">
                  <c:v>15151</c:v>
                </c:pt>
                <c:pt idx="301">
                  <c:v>15151</c:v>
                </c:pt>
                <c:pt idx="302">
                  <c:v>15156</c:v>
                </c:pt>
                <c:pt idx="303">
                  <c:v>15181</c:v>
                </c:pt>
                <c:pt idx="304">
                  <c:v>15183</c:v>
                </c:pt>
                <c:pt idx="305">
                  <c:v>15184</c:v>
                </c:pt>
                <c:pt idx="306">
                  <c:v>15180</c:v>
                </c:pt>
                <c:pt idx="307">
                  <c:v>15179</c:v>
                </c:pt>
                <c:pt idx="308">
                  <c:v>15183</c:v>
                </c:pt>
                <c:pt idx="309">
                  <c:v>15183</c:v>
                </c:pt>
                <c:pt idx="310">
                  <c:v>15234</c:v>
                </c:pt>
                <c:pt idx="311">
                  <c:v>15239</c:v>
                </c:pt>
                <c:pt idx="312">
                  <c:v>15238</c:v>
                </c:pt>
                <c:pt idx="313">
                  <c:v>15237</c:v>
                </c:pt>
                <c:pt idx="314">
                  <c:v>15237</c:v>
                </c:pt>
                <c:pt idx="315">
                  <c:v>15235</c:v>
                </c:pt>
                <c:pt idx="316">
                  <c:v>15234</c:v>
                </c:pt>
                <c:pt idx="317">
                  <c:v>15357</c:v>
                </c:pt>
                <c:pt idx="318">
                  <c:v>15362</c:v>
                </c:pt>
                <c:pt idx="319">
                  <c:v>15363</c:v>
                </c:pt>
                <c:pt idx="320">
                  <c:v>15363</c:v>
                </c:pt>
                <c:pt idx="321">
                  <c:v>15366</c:v>
                </c:pt>
                <c:pt idx="322">
                  <c:v>15365</c:v>
                </c:pt>
                <c:pt idx="323">
                  <c:v>15369</c:v>
                </c:pt>
                <c:pt idx="324">
                  <c:v>15388</c:v>
                </c:pt>
                <c:pt idx="325">
                  <c:v>15389</c:v>
                </c:pt>
                <c:pt idx="326">
                  <c:v>15386</c:v>
                </c:pt>
                <c:pt idx="327">
                  <c:v>15389</c:v>
                </c:pt>
                <c:pt idx="328">
                  <c:v>15388</c:v>
                </c:pt>
                <c:pt idx="329">
                  <c:v>15390</c:v>
                </c:pt>
                <c:pt idx="330">
                  <c:v>15388</c:v>
                </c:pt>
                <c:pt idx="331">
                  <c:v>15481</c:v>
                </c:pt>
                <c:pt idx="332">
                  <c:v>15486</c:v>
                </c:pt>
                <c:pt idx="333">
                  <c:v>15487</c:v>
                </c:pt>
                <c:pt idx="334">
                  <c:v>15491</c:v>
                </c:pt>
                <c:pt idx="335">
                  <c:v>15494</c:v>
                </c:pt>
                <c:pt idx="336">
                  <c:v>15498</c:v>
                </c:pt>
                <c:pt idx="337">
                  <c:v>15506</c:v>
                </c:pt>
                <c:pt idx="338">
                  <c:v>15579</c:v>
                </c:pt>
                <c:pt idx="339">
                  <c:v>15583</c:v>
                </c:pt>
                <c:pt idx="340">
                  <c:v>15589</c:v>
                </c:pt>
                <c:pt idx="341">
                  <c:v>15589</c:v>
                </c:pt>
                <c:pt idx="342">
                  <c:v>15588</c:v>
                </c:pt>
                <c:pt idx="343">
                  <c:v>15590</c:v>
                </c:pt>
                <c:pt idx="344">
                  <c:v>15595</c:v>
                </c:pt>
                <c:pt idx="345">
                  <c:v>15671</c:v>
                </c:pt>
                <c:pt idx="346">
                  <c:v>15678</c:v>
                </c:pt>
                <c:pt idx="347">
                  <c:v>15679</c:v>
                </c:pt>
                <c:pt idx="348">
                  <c:v>15682</c:v>
                </c:pt>
                <c:pt idx="349">
                  <c:v>15682</c:v>
                </c:pt>
                <c:pt idx="350">
                  <c:v>15678</c:v>
                </c:pt>
                <c:pt idx="351">
                  <c:v>15682</c:v>
                </c:pt>
                <c:pt idx="352">
                  <c:v>15751</c:v>
                </c:pt>
                <c:pt idx="353">
                  <c:v>15760</c:v>
                </c:pt>
                <c:pt idx="354">
                  <c:v>15761</c:v>
                </c:pt>
                <c:pt idx="355">
                  <c:v>15762</c:v>
                </c:pt>
                <c:pt idx="356">
                  <c:v>15761</c:v>
                </c:pt>
                <c:pt idx="357">
                  <c:v>15765</c:v>
                </c:pt>
                <c:pt idx="358">
                  <c:v>15768</c:v>
                </c:pt>
                <c:pt idx="359">
                  <c:v>15849</c:v>
                </c:pt>
                <c:pt idx="360">
                  <c:v>15861</c:v>
                </c:pt>
                <c:pt idx="361">
                  <c:v>15863</c:v>
                </c:pt>
                <c:pt idx="362">
                  <c:v>15863</c:v>
                </c:pt>
                <c:pt idx="363">
                  <c:v>15867</c:v>
                </c:pt>
                <c:pt idx="364">
                  <c:v>15872</c:v>
                </c:pt>
                <c:pt idx="365">
                  <c:v>15877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2CD4-421C-ADD4-2057CEB5AE05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Sheet1!$AG$2:$AG$367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1917</c:v>
                </c:pt>
                <c:pt idx="98">
                  <c:v>1921</c:v>
                </c:pt>
                <c:pt idx="99">
                  <c:v>1923</c:v>
                </c:pt>
                <c:pt idx="100">
                  <c:v>1928</c:v>
                </c:pt>
                <c:pt idx="101">
                  <c:v>1930</c:v>
                </c:pt>
                <c:pt idx="102">
                  <c:v>1930</c:v>
                </c:pt>
                <c:pt idx="103">
                  <c:v>1932</c:v>
                </c:pt>
                <c:pt idx="104">
                  <c:v>1936</c:v>
                </c:pt>
                <c:pt idx="105">
                  <c:v>1937</c:v>
                </c:pt>
                <c:pt idx="106">
                  <c:v>1939</c:v>
                </c:pt>
                <c:pt idx="107">
                  <c:v>1939</c:v>
                </c:pt>
                <c:pt idx="108">
                  <c:v>1941</c:v>
                </c:pt>
                <c:pt idx="109">
                  <c:v>1945</c:v>
                </c:pt>
                <c:pt idx="110">
                  <c:v>1945</c:v>
                </c:pt>
                <c:pt idx="111">
                  <c:v>1946</c:v>
                </c:pt>
                <c:pt idx="112">
                  <c:v>1958</c:v>
                </c:pt>
                <c:pt idx="113">
                  <c:v>1961</c:v>
                </c:pt>
                <c:pt idx="114">
                  <c:v>1966</c:v>
                </c:pt>
                <c:pt idx="115">
                  <c:v>1972</c:v>
                </c:pt>
                <c:pt idx="116">
                  <c:v>1974</c:v>
                </c:pt>
                <c:pt idx="117">
                  <c:v>1984</c:v>
                </c:pt>
                <c:pt idx="118">
                  <c:v>1990</c:v>
                </c:pt>
                <c:pt idx="119">
                  <c:v>1998</c:v>
                </c:pt>
                <c:pt idx="120">
                  <c:v>2000</c:v>
                </c:pt>
                <c:pt idx="121">
                  <c:v>2001</c:v>
                </c:pt>
                <c:pt idx="122">
                  <c:v>2003</c:v>
                </c:pt>
                <c:pt idx="123">
                  <c:v>2005</c:v>
                </c:pt>
                <c:pt idx="124">
                  <c:v>2005</c:v>
                </c:pt>
                <c:pt idx="125">
                  <c:v>2006</c:v>
                </c:pt>
                <c:pt idx="126">
                  <c:v>2007</c:v>
                </c:pt>
                <c:pt idx="127">
                  <c:v>2007</c:v>
                </c:pt>
                <c:pt idx="128">
                  <c:v>2007</c:v>
                </c:pt>
                <c:pt idx="129">
                  <c:v>2014</c:v>
                </c:pt>
                <c:pt idx="130">
                  <c:v>2022</c:v>
                </c:pt>
                <c:pt idx="131">
                  <c:v>2038</c:v>
                </c:pt>
                <c:pt idx="132">
                  <c:v>2043</c:v>
                </c:pt>
                <c:pt idx="133">
                  <c:v>2045</c:v>
                </c:pt>
                <c:pt idx="134">
                  <c:v>2050</c:v>
                </c:pt>
                <c:pt idx="135">
                  <c:v>2083</c:v>
                </c:pt>
                <c:pt idx="136">
                  <c:v>2094</c:v>
                </c:pt>
                <c:pt idx="137">
                  <c:v>2099</c:v>
                </c:pt>
                <c:pt idx="138">
                  <c:v>2103</c:v>
                </c:pt>
                <c:pt idx="139">
                  <c:v>2107</c:v>
                </c:pt>
                <c:pt idx="140">
                  <c:v>2107</c:v>
                </c:pt>
                <c:pt idx="141">
                  <c:v>2110</c:v>
                </c:pt>
                <c:pt idx="142">
                  <c:v>2115</c:v>
                </c:pt>
                <c:pt idx="143">
                  <c:v>2115</c:v>
                </c:pt>
                <c:pt idx="144">
                  <c:v>2116</c:v>
                </c:pt>
                <c:pt idx="145">
                  <c:v>2119</c:v>
                </c:pt>
                <c:pt idx="146">
                  <c:v>2120</c:v>
                </c:pt>
                <c:pt idx="147">
                  <c:v>2123</c:v>
                </c:pt>
                <c:pt idx="148">
                  <c:v>2132</c:v>
                </c:pt>
                <c:pt idx="149">
                  <c:v>2134</c:v>
                </c:pt>
                <c:pt idx="150">
                  <c:v>2135</c:v>
                </c:pt>
                <c:pt idx="151">
                  <c:v>2135</c:v>
                </c:pt>
                <c:pt idx="152">
                  <c:v>2135</c:v>
                </c:pt>
                <c:pt idx="153">
                  <c:v>2140</c:v>
                </c:pt>
                <c:pt idx="154">
                  <c:v>2144</c:v>
                </c:pt>
                <c:pt idx="155">
                  <c:v>2147</c:v>
                </c:pt>
                <c:pt idx="156">
                  <c:v>2147</c:v>
                </c:pt>
                <c:pt idx="157">
                  <c:v>2148</c:v>
                </c:pt>
                <c:pt idx="158">
                  <c:v>2149</c:v>
                </c:pt>
                <c:pt idx="159">
                  <c:v>2149</c:v>
                </c:pt>
                <c:pt idx="160">
                  <c:v>2150</c:v>
                </c:pt>
                <c:pt idx="161">
                  <c:v>2150</c:v>
                </c:pt>
                <c:pt idx="162">
                  <c:v>2153</c:v>
                </c:pt>
                <c:pt idx="163">
                  <c:v>2153</c:v>
                </c:pt>
                <c:pt idx="164">
                  <c:v>2155</c:v>
                </c:pt>
                <c:pt idx="165">
                  <c:v>2155</c:v>
                </c:pt>
                <c:pt idx="166">
                  <c:v>2159</c:v>
                </c:pt>
                <c:pt idx="167">
                  <c:v>2164</c:v>
                </c:pt>
                <c:pt idx="168">
                  <c:v>2166</c:v>
                </c:pt>
                <c:pt idx="169">
                  <c:v>2171</c:v>
                </c:pt>
                <c:pt idx="170">
                  <c:v>2173</c:v>
                </c:pt>
                <c:pt idx="171">
                  <c:v>2175</c:v>
                </c:pt>
                <c:pt idx="172">
                  <c:v>2179</c:v>
                </c:pt>
                <c:pt idx="173">
                  <c:v>2179</c:v>
                </c:pt>
                <c:pt idx="174">
                  <c:v>2179</c:v>
                </c:pt>
                <c:pt idx="175">
                  <c:v>2178</c:v>
                </c:pt>
                <c:pt idx="176">
                  <c:v>2179</c:v>
                </c:pt>
                <c:pt idx="177">
                  <c:v>2179</c:v>
                </c:pt>
                <c:pt idx="178">
                  <c:v>2181</c:v>
                </c:pt>
                <c:pt idx="179">
                  <c:v>2185</c:v>
                </c:pt>
                <c:pt idx="180">
                  <c:v>2186</c:v>
                </c:pt>
                <c:pt idx="181">
                  <c:v>2189</c:v>
                </c:pt>
                <c:pt idx="182">
                  <c:v>2189</c:v>
                </c:pt>
                <c:pt idx="183">
                  <c:v>2189</c:v>
                </c:pt>
                <c:pt idx="184">
                  <c:v>2192</c:v>
                </c:pt>
                <c:pt idx="185">
                  <c:v>2192</c:v>
                </c:pt>
                <c:pt idx="186">
                  <c:v>2194</c:v>
                </c:pt>
                <c:pt idx="187">
                  <c:v>2194</c:v>
                </c:pt>
                <c:pt idx="188">
                  <c:v>2194</c:v>
                </c:pt>
                <c:pt idx="189">
                  <c:v>2198</c:v>
                </c:pt>
                <c:pt idx="190">
                  <c:v>2200</c:v>
                </c:pt>
                <c:pt idx="191">
                  <c:v>2202</c:v>
                </c:pt>
                <c:pt idx="192">
                  <c:v>2203</c:v>
                </c:pt>
                <c:pt idx="193">
                  <c:v>2206</c:v>
                </c:pt>
                <c:pt idx="194">
                  <c:v>2206</c:v>
                </c:pt>
                <c:pt idx="195">
                  <c:v>2212</c:v>
                </c:pt>
                <c:pt idx="196">
                  <c:v>2212</c:v>
                </c:pt>
                <c:pt idx="197">
                  <c:v>2212</c:v>
                </c:pt>
                <c:pt idx="198">
                  <c:v>2212</c:v>
                </c:pt>
                <c:pt idx="199">
                  <c:v>2212</c:v>
                </c:pt>
                <c:pt idx="200">
                  <c:v>2218</c:v>
                </c:pt>
                <c:pt idx="201">
                  <c:v>2292</c:v>
                </c:pt>
                <c:pt idx="202">
                  <c:v>2311</c:v>
                </c:pt>
                <c:pt idx="203">
                  <c:v>2331</c:v>
                </c:pt>
                <c:pt idx="204">
                  <c:v>2377</c:v>
                </c:pt>
                <c:pt idx="205">
                  <c:v>2396</c:v>
                </c:pt>
                <c:pt idx="206">
                  <c:v>2396</c:v>
                </c:pt>
                <c:pt idx="207">
                  <c:v>2395</c:v>
                </c:pt>
                <c:pt idx="208">
                  <c:v>2397</c:v>
                </c:pt>
                <c:pt idx="209">
                  <c:v>2398</c:v>
                </c:pt>
                <c:pt idx="210">
                  <c:v>2398</c:v>
                </c:pt>
                <c:pt idx="211">
                  <c:v>2399</c:v>
                </c:pt>
                <c:pt idx="212">
                  <c:v>2400</c:v>
                </c:pt>
                <c:pt idx="213">
                  <c:v>2400</c:v>
                </c:pt>
                <c:pt idx="214">
                  <c:v>2403</c:v>
                </c:pt>
                <c:pt idx="215">
                  <c:v>2400</c:v>
                </c:pt>
                <c:pt idx="216">
                  <c:v>2402</c:v>
                </c:pt>
                <c:pt idx="217">
                  <c:v>2402</c:v>
                </c:pt>
                <c:pt idx="218">
                  <c:v>2402</c:v>
                </c:pt>
                <c:pt idx="219">
                  <c:v>2403</c:v>
                </c:pt>
                <c:pt idx="220">
                  <c:v>2405</c:v>
                </c:pt>
                <c:pt idx="221">
                  <c:v>2405</c:v>
                </c:pt>
                <c:pt idx="222">
                  <c:v>2405</c:v>
                </c:pt>
                <c:pt idx="223">
                  <c:v>2407</c:v>
                </c:pt>
                <c:pt idx="224">
                  <c:v>2410</c:v>
                </c:pt>
                <c:pt idx="225">
                  <c:v>2410</c:v>
                </c:pt>
                <c:pt idx="226">
                  <c:v>2413</c:v>
                </c:pt>
                <c:pt idx="227">
                  <c:v>2413</c:v>
                </c:pt>
                <c:pt idx="228">
                  <c:v>2413</c:v>
                </c:pt>
                <c:pt idx="229">
                  <c:v>2413</c:v>
                </c:pt>
                <c:pt idx="230">
                  <c:v>2413</c:v>
                </c:pt>
                <c:pt idx="231">
                  <c:v>2414</c:v>
                </c:pt>
                <c:pt idx="232">
                  <c:v>2414</c:v>
                </c:pt>
                <c:pt idx="233">
                  <c:v>2416</c:v>
                </c:pt>
                <c:pt idx="234">
                  <c:v>2419</c:v>
                </c:pt>
                <c:pt idx="235">
                  <c:v>2421</c:v>
                </c:pt>
                <c:pt idx="236">
                  <c:v>2424</c:v>
                </c:pt>
                <c:pt idx="237">
                  <c:v>2425</c:v>
                </c:pt>
                <c:pt idx="238">
                  <c:v>2430</c:v>
                </c:pt>
                <c:pt idx="239">
                  <c:v>2433</c:v>
                </c:pt>
                <c:pt idx="240">
                  <c:v>2434</c:v>
                </c:pt>
                <c:pt idx="241">
                  <c:v>2434</c:v>
                </c:pt>
                <c:pt idx="242">
                  <c:v>2434</c:v>
                </c:pt>
                <c:pt idx="243">
                  <c:v>2434</c:v>
                </c:pt>
                <c:pt idx="244">
                  <c:v>2437</c:v>
                </c:pt>
                <c:pt idx="245">
                  <c:v>2436</c:v>
                </c:pt>
                <c:pt idx="246">
                  <c:v>2447</c:v>
                </c:pt>
                <c:pt idx="247">
                  <c:v>2450</c:v>
                </c:pt>
                <c:pt idx="248">
                  <c:v>2449</c:v>
                </c:pt>
                <c:pt idx="249">
                  <c:v>2451</c:v>
                </c:pt>
                <c:pt idx="250">
                  <c:v>2451</c:v>
                </c:pt>
                <c:pt idx="251">
                  <c:v>2451</c:v>
                </c:pt>
                <c:pt idx="252">
                  <c:v>2453</c:v>
                </c:pt>
                <c:pt idx="253">
                  <c:v>2457</c:v>
                </c:pt>
                <c:pt idx="254">
                  <c:v>2463</c:v>
                </c:pt>
                <c:pt idx="255">
                  <c:v>2464</c:v>
                </c:pt>
                <c:pt idx="256">
                  <c:v>2464</c:v>
                </c:pt>
                <c:pt idx="257">
                  <c:v>2467</c:v>
                </c:pt>
                <c:pt idx="258">
                  <c:v>2471</c:v>
                </c:pt>
                <c:pt idx="259">
                  <c:v>2471</c:v>
                </c:pt>
                <c:pt idx="260">
                  <c:v>2472</c:v>
                </c:pt>
                <c:pt idx="261">
                  <c:v>2472</c:v>
                </c:pt>
                <c:pt idx="262">
                  <c:v>2472</c:v>
                </c:pt>
                <c:pt idx="263">
                  <c:v>2471</c:v>
                </c:pt>
                <c:pt idx="264">
                  <c:v>2473</c:v>
                </c:pt>
                <c:pt idx="265">
                  <c:v>2474</c:v>
                </c:pt>
                <c:pt idx="266">
                  <c:v>2475</c:v>
                </c:pt>
                <c:pt idx="267">
                  <c:v>2475</c:v>
                </c:pt>
                <c:pt idx="268">
                  <c:v>2474</c:v>
                </c:pt>
                <c:pt idx="269">
                  <c:v>2474</c:v>
                </c:pt>
                <c:pt idx="270">
                  <c:v>2479</c:v>
                </c:pt>
                <c:pt idx="271">
                  <c:v>2482</c:v>
                </c:pt>
                <c:pt idx="272">
                  <c:v>2483</c:v>
                </c:pt>
                <c:pt idx="273">
                  <c:v>2482</c:v>
                </c:pt>
                <c:pt idx="274">
                  <c:v>2486</c:v>
                </c:pt>
                <c:pt idx="275">
                  <c:v>2486</c:v>
                </c:pt>
                <c:pt idx="276">
                  <c:v>2488</c:v>
                </c:pt>
                <c:pt idx="277">
                  <c:v>2489</c:v>
                </c:pt>
                <c:pt idx="278">
                  <c:v>2489</c:v>
                </c:pt>
                <c:pt idx="279">
                  <c:v>2490</c:v>
                </c:pt>
                <c:pt idx="280">
                  <c:v>2493</c:v>
                </c:pt>
                <c:pt idx="281">
                  <c:v>2494</c:v>
                </c:pt>
                <c:pt idx="282">
                  <c:v>2494</c:v>
                </c:pt>
                <c:pt idx="283">
                  <c:v>2495</c:v>
                </c:pt>
                <c:pt idx="284">
                  <c:v>2496</c:v>
                </c:pt>
                <c:pt idx="285">
                  <c:v>2499</c:v>
                </c:pt>
                <c:pt idx="286">
                  <c:v>2498</c:v>
                </c:pt>
                <c:pt idx="287">
                  <c:v>2498</c:v>
                </c:pt>
                <c:pt idx="288">
                  <c:v>2500</c:v>
                </c:pt>
                <c:pt idx="289">
                  <c:v>2498</c:v>
                </c:pt>
                <c:pt idx="290">
                  <c:v>2500</c:v>
                </c:pt>
                <c:pt idx="291">
                  <c:v>2501</c:v>
                </c:pt>
                <c:pt idx="292">
                  <c:v>2501</c:v>
                </c:pt>
                <c:pt idx="293">
                  <c:v>2507</c:v>
                </c:pt>
                <c:pt idx="294">
                  <c:v>2511</c:v>
                </c:pt>
                <c:pt idx="295">
                  <c:v>2514</c:v>
                </c:pt>
                <c:pt idx="296">
                  <c:v>2517</c:v>
                </c:pt>
                <c:pt idx="297">
                  <c:v>2520</c:v>
                </c:pt>
                <c:pt idx="298">
                  <c:v>2524</c:v>
                </c:pt>
                <c:pt idx="299">
                  <c:v>2527</c:v>
                </c:pt>
                <c:pt idx="300">
                  <c:v>2532</c:v>
                </c:pt>
                <c:pt idx="301">
                  <c:v>2534</c:v>
                </c:pt>
                <c:pt idx="302">
                  <c:v>2534</c:v>
                </c:pt>
                <c:pt idx="303">
                  <c:v>2535</c:v>
                </c:pt>
                <c:pt idx="304">
                  <c:v>2538</c:v>
                </c:pt>
                <c:pt idx="305">
                  <c:v>2546</c:v>
                </c:pt>
                <c:pt idx="306">
                  <c:v>2549</c:v>
                </c:pt>
                <c:pt idx="307">
                  <c:v>2549</c:v>
                </c:pt>
                <c:pt idx="308">
                  <c:v>2554</c:v>
                </c:pt>
                <c:pt idx="309">
                  <c:v>2555</c:v>
                </c:pt>
                <c:pt idx="310">
                  <c:v>2557</c:v>
                </c:pt>
                <c:pt idx="311">
                  <c:v>2558</c:v>
                </c:pt>
                <c:pt idx="312">
                  <c:v>2558</c:v>
                </c:pt>
                <c:pt idx="313">
                  <c:v>2561</c:v>
                </c:pt>
                <c:pt idx="314">
                  <c:v>2570</c:v>
                </c:pt>
                <c:pt idx="315">
                  <c:v>2574</c:v>
                </c:pt>
                <c:pt idx="316">
                  <c:v>2578</c:v>
                </c:pt>
                <c:pt idx="317">
                  <c:v>2582</c:v>
                </c:pt>
                <c:pt idx="318">
                  <c:v>2584</c:v>
                </c:pt>
                <c:pt idx="319">
                  <c:v>2585</c:v>
                </c:pt>
                <c:pt idx="320">
                  <c:v>2585</c:v>
                </c:pt>
                <c:pt idx="321">
                  <c:v>2589</c:v>
                </c:pt>
                <c:pt idx="322">
                  <c:v>2590</c:v>
                </c:pt>
                <c:pt idx="323">
                  <c:v>2591</c:v>
                </c:pt>
                <c:pt idx="324">
                  <c:v>2591</c:v>
                </c:pt>
                <c:pt idx="325">
                  <c:v>2591</c:v>
                </c:pt>
                <c:pt idx="326">
                  <c:v>2593</c:v>
                </c:pt>
                <c:pt idx="327">
                  <c:v>2601</c:v>
                </c:pt>
                <c:pt idx="328">
                  <c:v>2601</c:v>
                </c:pt>
                <c:pt idx="329">
                  <c:v>2605</c:v>
                </c:pt>
                <c:pt idx="330">
                  <c:v>2610</c:v>
                </c:pt>
                <c:pt idx="331">
                  <c:v>2614</c:v>
                </c:pt>
                <c:pt idx="332">
                  <c:v>2614</c:v>
                </c:pt>
                <c:pt idx="333">
                  <c:v>2614</c:v>
                </c:pt>
                <c:pt idx="334">
                  <c:v>2615</c:v>
                </c:pt>
                <c:pt idx="335">
                  <c:v>2617</c:v>
                </c:pt>
                <c:pt idx="336">
                  <c:v>2616</c:v>
                </c:pt>
                <c:pt idx="337">
                  <c:v>2617</c:v>
                </c:pt>
                <c:pt idx="338">
                  <c:v>2619</c:v>
                </c:pt>
                <c:pt idx="339">
                  <c:v>2622</c:v>
                </c:pt>
                <c:pt idx="340">
                  <c:v>2620</c:v>
                </c:pt>
                <c:pt idx="341">
                  <c:v>2623</c:v>
                </c:pt>
                <c:pt idx="342">
                  <c:v>2625</c:v>
                </c:pt>
                <c:pt idx="343">
                  <c:v>2625</c:v>
                </c:pt>
                <c:pt idx="344">
                  <c:v>2628</c:v>
                </c:pt>
                <c:pt idx="345">
                  <c:v>2628</c:v>
                </c:pt>
                <c:pt idx="346">
                  <c:v>2632</c:v>
                </c:pt>
                <c:pt idx="347">
                  <c:v>2635</c:v>
                </c:pt>
                <c:pt idx="348">
                  <c:v>2637</c:v>
                </c:pt>
                <c:pt idx="349">
                  <c:v>2639</c:v>
                </c:pt>
                <c:pt idx="350">
                  <c:v>2642</c:v>
                </c:pt>
                <c:pt idx="351">
                  <c:v>2642</c:v>
                </c:pt>
                <c:pt idx="352">
                  <c:v>2641</c:v>
                </c:pt>
                <c:pt idx="353">
                  <c:v>2642</c:v>
                </c:pt>
                <c:pt idx="354">
                  <c:v>2643</c:v>
                </c:pt>
                <c:pt idx="355">
                  <c:v>2643</c:v>
                </c:pt>
                <c:pt idx="356">
                  <c:v>2642</c:v>
                </c:pt>
                <c:pt idx="357">
                  <c:v>2642</c:v>
                </c:pt>
                <c:pt idx="358">
                  <c:v>2645</c:v>
                </c:pt>
                <c:pt idx="359">
                  <c:v>2645</c:v>
                </c:pt>
                <c:pt idx="360">
                  <c:v>2645</c:v>
                </c:pt>
                <c:pt idx="361">
                  <c:v>2645</c:v>
                </c:pt>
                <c:pt idx="362">
                  <c:v>2644</c:v>
                </c:pt>
                <c:pt idx="363">
                  <c:v>2644</c:v>
                </c:pt>
                <c:pt idx="364">
                  <c:v>2646</c:v>
                </c:pt>
                <c:pt idx="365">
                  <c:v>2646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2CD4-421C-ADD4-2057CEB5AE05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Sheet1!$AH$2:$AH$367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24100</c:v>
                </c:pt>
                <c:pt idx="98">
                  <c:v>24188</c:v>
                </c:pt>
                <c:pt idx="99">
                  <c:v>24221</c:v>
                </c:pt>
                <c:pt idx="100">
                  <c:v>24259</c:v>
                </c:pt>
                <c:pt idx="101">
                  <c:v>24293</c:v>
                </c:pt>
                <c:pt idx="102">
                  <c:v>24323</c:v>
                </c:pt>
                <c:pt idx="103">
                  <c:v>24338</c:v>
                </c:pt>
                <c:pt idx="104">
                  <c:v>24345</c:v>
                </c:pt>
                <c:pt idx="105">
                  <c:v>24442</c:v>
                </c:pt>
                <c:pt idx="106">
                  <c:v>24488</c:v>
                </c:pt>
                <c:pt idx="107">
                  <c:v>24514</c:v>
                </c:pt>
                <c:pt idx="108">
                  <c:v>24533</c:v>
                </c:pt>
                <c:pt idx="109">
                  <c:v>24556</c:v>
                </c:pt>
                <c:pt idx="110">
                  <c:v>24570</c:v>
                </c:pt>
                <c:pt idx="111">
                  <c:v>24591</c:v>
                </c:pt>
                <c:pt idx="112">
                  <c:v>24638</c:v>
                </c:pt>
                <c:pt idx="113">
                  <c:v>24661</c:v>
                </c:pt>
                <c:pt idx="114">
                  <c:v>24726</c:v>
                </c:pt>
                <c:pt idx="115">
                  <c:v>24780</c:v>
                </c:pt>
                <c:pt idx="116">
                  <c:v>24816</c:v>
                </c:pt>
                <c:pt idx="117">
                  <c:v>24848</c:v>
                </c:pt>
                <c:pt idx="118">
                  <c:v>24893</c:v>
                </c:pt>
                <c:pt idx="119">
                  <c:v>24991</c:v>
                </c:pt>
                <c:pt idx="120">
                  <c:v>25045</c:v>
                </c:pt>
                <c:pt idx="121">
                  <c:v>25085</c:v>
                </c:pt>
                <c:pt idx="122">
                  <c:v>25121</c:v>
                </c:pt>
                <c:pt idx="123">
                  <c:v>25318</c:v>
                </c:pt>
                <c:pt idx="124">
                  <c:v>25357</c:v>
                </c:pt>
                <c:pt idx="125">
                  <c:v>25441</c:v>
                </c:pt>
                <c:pt idx="126">
                  <c:v>25480</c:v>
                </c:pt>
                <c:pt idx="127">
                  <c:v>25855</c:v>
                </c:pt>
                <c:pt idx="128">
                  <c:v>26021</c:v>
                </c:pt>
                <c:pt idx="129">
                  <c:v>26061</c:v>
                </c:pt>
                <c:pt idx="130">
                  <c:v>26095</c:v>
                </c:pt>
                <c:pt idx="131">
                  <c:v>26134</c:v>
                </c:pt>
                <c:pt idx="132">
                  <c:v>26163</c:v>
                </c:pt>
                <c:pt idx="133">
                  <c:v>26227</c:v>
                </c:pt>
                <c:pt idx="134">
                  <c:v>26295</c:v>
                </c:pt>
                <c:pt idx="135">
                  <c:v>26365</c:v>
                </c:pt>
                <c:pt idx="136">
                  <c:v>26467</c:v>
                </c:pt>
                <c:pt idx="137">
                  <c:v>26530</c:v>
                </c:pt>
                <c:pt idx="138">
                  <c:v>26576</c:v>
                </c:pt>
                <c:pt idx="139">
                  <c:v>26611</c:v>
                </c:pt>
                <c:pt idx="140">
                  <c:v>26708</c:v>
                </c:pt>
                <c:pt idx="141">
                  <c:v>26832</c:v>
                </c:pt>
                <c:pt idx="142">
                  <c:v>26940</c:v>
                </c:pt>
                <c:pt idx="143">
                  <c:v>27058</c:v>
                </c:pt>
                <c:pt idx="144">
                  <c:v>27171</c:v>
                </c:pt>
                <c:pt idx="145">
                  <c:v>27279</c:v>
                </c:pt>
                <c:pt idx="146">
                  <c:v>27377</c:v>
                </c:pt>
                <c:pt idx="147">
                  <c:v>27703</c:v>
                </c:pt>
                <c:pt idx="148">
                  <c:v>27850</c:v>
                </c:pt>
                <c:pt idx="149">
                  <c:v>28044</c:v>
                </c:pt>
                <c:pt idx="150">
                  <c:v>28174</c:v>
                </c:pt>
                <c:pt idx="151">
                  <c:v>28244</c:v>
                </c:pt>
                <c:pt idx="152">
                  <c:v>28463</c:v>
                </c:pt>
                <c:pt idx="153">
                  <c:v>28666</c:v>
                </c:pt>
                <c:pt idx="154">
                  <c:v>28753</c:v>
                </c:pt>
                <c:pt idx="155">
                  <c:v>28799</c:v>
                </c:pt>
                <c:pt idx="156">
                  <c:v>28889</c:v>
                </c:pt>
                <c:pt idx="157">
                  <c:v>28950</c:v>
                </c:pt>
                <c:pt idx="158">
                  <c:v>29018</c:v>
                </c:pt>
                <c:pt idx="159">
                  <c:v>29060</c:v>
                </c:pt>
                <c:pt idx="160">
                  <c:v>29120</c:v>
                </c:pt>
                <c:pt idx="161">
                  <c:v>29151</c:v>
                </c:pt>
                <c:pt idx="162">
                  <c:v>29176</c:v>
                </c:pt>
                <c:pt idx="163">
                  <c:v>29314</c:v>
                </c:pt>
                <c:pt idx="164">
                  <c:v>29380</c:v>
                </c:pt>
                <c:pt idx="165">
                  <c:v>29406</c:v>
                </c:pt>
                <c:pt idx="166">
                  <c:v>29461</c:v>
                </c:pt>
                <c:pt idx="167">
                  <c:v>29511</c:v>
                </c:pt>
                <c:pt idx="168">
                  <c:v>29546</c:v>
                </c:pt>
                <c:pt idx="169">
                  <c:v>29599</c:v>
                </c:pt>
                <c:pt idx="170">
                  <c:v>29638</c:v>
                </c:pt>
                <c:pt idx="171">
                  <c:v>29675</c:v>
                </c:pt>
                <c:pt idx="172">
                  <c:v>29870</c:v>
                </c:pt>
                <c:pt idx="173">
                  <c:v>30237</c:v>
                </c:pt>
                <c:pt idx="174">
                  <c:v>30425</c:v>
                </c:pt>
                <c:pt idx="175">
                  <c:v>30627</c:v>
                </c:pt>
                <c:pt idx="176">
                  <c:v>30753</c:v>
                </c:pt>
                <c:pt idx="177">
                  <c:v>30835</c:v>
                </c:pt>
                <c:pt idx="178">
                  <c:v>30921</c:v>
                </c:pt>
                <c:pt idx="179">
                  <c:v>30993</c:v>
                </c:pt>
                <c:pt idx="180">
                  <c:v>31067</c:v>
                </c:pt>
                <c:pt idx="181">
                  <c:v>31131</c:v>
                </c:pt>
                <c:pt idx="182">
                  <c:v>31199</c:v>
                </c:pt>
                <c:pt idx="183">
                  <c:v>31223</c:v>
                </c:pt>
                <c:pt idx="184">
                  <c:v>31274</c:v>
                </c:pt>
                <c:pt idx="185">
                  <c:v>31325</c:v>
                </c:pt>
                <c:pt idx="186">
                  <c:v>31371</c:v>
                </c:pt>
                <c:pt idx="187">
                  <c:v>31413</c:v>
                </c:pt>
                <c:pt idx="188">
                  <c:v>31451</c:v>
                </c:pt>
                <c:pt idx="189">
                  <c:v>31519</c:v>
                </c:pt>
                <c:pt idx="190">
                  <c:v>31570</c:v>
                </c:pt>
                <c:pt idx="191">
                  <c:v>31617</c:v>
                </c:pt>
                <c:pt idx="192">
                  <c:v>31651</c:v>
                </c:pt>
                <c:pt idx="193">
                  <c:v>31767</c:v>
                </c:pt>
                <c:pt idx="194">
                  <c:v>31823</c:v>
                </c:pt>
                <c:pt idx="195">
                  <c:v>31874</c:v>
                </c:pt>
                <c:pt idx="196">
                  <c:v>31926</c:v>
                </c:pt>
                <c:pt idx="197">
                  <c:v>31975</c:v>
                </c:pt>
                <c:pt idx="198">
                  <c:v>32027</c:v>
                </c:pt>
                <c:pt idx="199">
                  <c:v>32070</c:v>
                </c:pt>
                <c:pt idx="200">
                  <c:v>32112</c:v>
                </c:pt>
                <c:pt idx="201">
                  <c:v>32168</c:v>
                </c:pt>
                <c:pt idx="202">
                  <c:v>32208</c:v>
                </c:pt>
                <c:pt idx="203">
                  <c:v>32318</c:v>
                </c:pt>
                <c:pt idx="204">
                  <c:v>32390</c:v>
                </c:pt>
                <c:pt idx="205">
                  <c:v>32435</c:v>
                </c:pt>
                <c:pt idx="206">
                  <c:v>32475</c:v>
                </c:pt>
                <c:pt idx="207">
                  <c:v>32554</c:v>
                </c:pt>
                <c:pt idx="208">
                  <c:v>32615</c:v>
                </c:pt>
                <c:pt idx="209">
                  <c:v>32654</c:v>
                </c:pt>
                <c:pt idx="210">
                  <c:v>32714</c:v>
                </c:pt>
                <c:pt idx="211">
                  <c:v>32807</c:v>
                </c:pt>
                <c:pt idx="212">
                  <c:v>32898</c:v>
                </c:pt>
                <c:pt idx="213">
                  <c:v>33037</c:v>
                </c:pt>
                <c:pt idx="214">
                  <c:v>33146</c:v>
                </c:pt>
                <c:pt idx="215">
                  <c:v>33274</c:v>
                </c:pt>
                <c:pt idx="216">
                  <c:v>33363</c:v>
                </c:pt>
                <c:pt idx="217">
                  <c:v>33436</c:v>
                </c:pt>
                <c:pt idx="218">
                  <c:v>33513</c:v>
                </c:pt>
                <c:pt idx="219">
                  <c:v>33598</c:v>
                </c:pt>
                <c:pt idx="220">
                  <c:v>33658</c:v>
                </c:pt>
                <c:pt idx="221">
                  <c:v>33722</c:v>
                </c:pt>
                <c:pt idx="222">
                  <c:v>33832</c:v>
                </c:pt>
                <c:pt idx="223">
                  <c:v>33901</c:v>
                </c:pt>
                <c:pt idx="224">
                  <c:v>33988</c:v>
                </c:pt>
                <c:pt idx="225">
                  <c:v>34058</c:v>
                </c:pt>
                <c:pt idx="226">
                  <c:v>34134</c:v>
                </c:pt>
                <c:pt idx="227">
                  <c:v>34175</c:v>
                </c:pt>
                <c:pt idx="228">
                  <c:v>34238</c:v>
                </c:pt>
                <c:pt idx="229">
                  <c:v>34348</c:v>
                </c:pt>
                <c:pt idx="230">
                  <c:v>34423</c:v>
                </c:pt>
                <c:pt idx="231">
                  <c:v>34556</c:v>
                </c:pt>
                <c:pt idx="232">
                  <c:v>34645</c:v>
                </c:pt>
                <c:pt idx="233">
                  <c:v>34699</c:v>
                </c:pt>
                <c:pt idx="234">
                  <c:v>34745</c:v>
                </c:pt>
                <c:pt idx="235">
                  <c:v>34818</c:v>
                </c:pt>
                <c:pt idx="236">
                  <c:v>34873</c:v>
                </c:pt>
                <c:pt idx="237">
                  <c:v>34944</c:v>
                </c:pt>
                <c:pt idx="238">
                  <c:v>34995</c:v>
                </c:pt>
                <c:pt idx="239">
                  <c:v>35055</c:v>
                </c:pt>
                <c:pt idx="240">
                  <c:v>35129</c:v>
                </c:pt>
                <c:pt idx="241">
                  <c:v>35908</c:v>
                </c:pt>
                <c:pt idx="242">
                  <c:v>36151</c:v>
                </c:pt>
                <c:pt idx="243">
                  <c:v>36212</c:v>
                </c:pt>
                <c:pt idx="244">
                  <c:v>36301</c:v>
                </c:pt>
                <c:pt idx="245">
                  <c:v>36358</c:v>
                </c:pt>
                <c:pt idx="246">
                  <c:v>36871</c:v>
                </c:pt>
                <c:pt idx="247">
                  <c:v>37348</c:v>
                </c:pt>
                <c:pt idx="248">
                  <c:v>37566</c:v>
                </c:pt>
                <c:pt idx="249">
                  <c:v>37716</c:v>
                </c:pt>
                <c:pt idx="250">
                  <c:v>37829</c:v>
                </c:pt>
                <c:pt idx="251">
                  <c:v>37902</c:v>
                </c:pt>
                <c:pt idx="252">
                  <c:v>37987</c:v>
                </c:pt>
                <c:pt idx="253">
                  <c:v>38047</c:v>
                </c:pt>
                <c:pt idx="254">
                  <c:v>38150</c:v>
                </c:pt>
                <c:pt idx="255">
                  <c:v>38219</c:v>
                </c:pt>
                <c:pt idx="256">
                  <c:v>38281</c:v>
                </c:pt>
                <c:pt idx="257">
                  <c:v>38379</c:v>
                </c:pt>
                <c:pt idx="258">
                  <c:v>38441</c:v>
                </c:pt>
                <c:pt idx="259">
                  <c:v>38521</c:v>
                </c:pt>
                <c:pt idx="260">
                  <c:v>38583</c:v>
                </c:pt>
                <c:pt idx="261">
                  <c:v>38673</c:v>
                </c:pt>
                <c:pt idx="262">
                  <c:v>38885</c:v>
                </c:pt>
                <c:pt idx="263">
                  <c:v>39171</c:v>
                </c:pt>
                <c:pt idx="264">
                  <c:v>39398</c:v>
                </c:pt>
                <c:pt idx="265">
                  <c:v>39574</c:v>
                </c:pt>
                <c:pt idx="266">
                  <c:v>39696</c:v>
                </c:pt>
                <c:pt idx="267">
                  <c:v>39779</c:v>
                </c:pt>
                <c:pt idx="268">
                  <c:v>39866</c:v>
                </c:pt>
                <c:pt idx="269">
                  <c:v>39981</c:v>
                </c:pt>
                <c:pt idx="270">
                  <c:v>40046</c:v>
                </c:pt>
                <c:pt idx="271">
                  <c:v>40139</c:v>
                </c:pt>
                <c:pt idx="272">
                  <c:v>40253</c:v>
                </c:pt>
                <c:pt idx="273">
                  <c:v>40414</c:v>
                </c:pt>
                <c:pt idx="274">
                  <c:v>40516</c:v>
                </c:pt>
                <c:pt idx="275">
                  <c:v>40605</c:v>
                </c:pt>
                <c:pt idx="276">
                  <c:v>40682</c:v>
                </c:pt>
                <c:pt idx="277">
                  <c:v>40742</c:v>
                </c:pt>
                <c:pt idx="278">
                  <c:v>40795</c:v>
                </c:pt>
                <c:pt idx="279">
                  <c:v>40979</c:v>
                </c:pt>
                <c:pt idx="280">
                  <c:v>41041</c:v>
                </c:pt>
                <c:pt idx="281">
                  <c:v>41096</c:v>
                </c:pt>
                <c:pt idx="282">
                  <c:v>41153</c:v>
                </c:pt>
                <c:pt idx="283">
                  <c:v>41889</c:v>
                </c:pt>
                <c:pt idx="284">
                  <c:v>42495</c:v>
                </c:pt>
                <c:pt idx="285">
                  <c:v>42888</c:v>
                </c:pt>
                <c:pt idx="286">
                  <c:v>42928</c:v>
                </c:pt>
                <c:pt idx="287">
                  <c:v>43031</c:v>
                </c:pt>
                <c:pt idx="288">
                  <c:v>43174</c:v>
                </c:pt>
                <c:pt idx="289">
                  <c:v>43283</c:v>
                </c:pt>
                <c:pt idx="290">
                  <c:v>43345</c:v>
                </c:pt>
                <c:pt idx="291">
                  <c:v>43392</c:v>
                </c:pt>
                <c:pt idx="292">
                  <c:v>43472</c:v>
                </c:pt>
                <c:pt idx="293">
                  <c:v>43529</c:v>
                </c:pt>
                <c:pt idx="294">
                  <c:v>43593</c:v>
                </c:pt>
                <c:pt idx="295">
                  <c:v>43660</c:v>
                </c:pt>
                <c:pt idx="296">
                  <c:v>43709</c:v>
                </c:pt>
                <c:pt idx="297">
                  <c:v>43745</c:v>
                </c:pt>
                <c:pt idx="298">
                  <c:v>43800</c:v>
                </c:pt>
                <c:pt idx="299">
                  <c:v>43845</c:v>
                </c:pt>
                <c:pt idx="300">
                  <c:v>43903</c:v>
                </c:pt>
                <c:pt idx="301">
                  <c:v>43972</c:v>
                </c:pt>
                <c:pt idx="302">
                  <c:v>44031</c:v>
                </c:pt>
                <c:pt idx="303">
                  <c:v>44092</c:v>
                </c:pt>
                <c:pt idx="304">
                  <c:v>44151</c:v>
                </c:pt>
                <c:pt idx="305">
                  <c:v>44199</c:v>
                </c:pt>
                <c:pt idx="306">
                  <c:v>44256</c:v>
                </c:pt>
                <c:pt idx="307">
                  <c:v>44400</c:v>
                </c:pt>
                <c:pt idx="308">
                  <c:v>44870</c:v>
                </c:pt>
                <c:pt idx="309">
                  <c:v>45026</c:v>
                </c:pt>
                <c:pt idx="310">
                  <c:v>45129</c:v>
                </c:pt>
                <c:pt idx="311">
                  <c:v>45185</c:v>
                </c:pt>
                <c:pt idx="312">
                  <c:v>45252</c:v>
                </c:pt>
                <c:pt idx="313">
                  <c:v>45306</c:v>
                </c:pt>
                <c:pt idx="314">
                  <c:v>45352</c:v>
                </c:pt>
                <c:pt idx="315">
                  <c:v>45404</c:v>
                </c:pt>
                <c:pt idx="316">
                  <c:v>45446</c:v>
                </c:pt>
                <c:pt idx="317">
                  <c:v>45511</c:v>
                </c:pt>
                <c:pt idx="318">
                  <c:v>45563</c:v>
                </c:pt>
                <c:pt idx="319">
                  <c:v>45640</c:v>
                </c:pt>
                <c:pt idx="320">
                  <c:v>45688</c:v>
                </c:pt>
                <c:pt idx="321">
                  <c:v>45737</c:v>
                </c:pt>
                <c:pt idx="322">
                  <c:v>45777</c:v>
                </c:pt>
                <c:pt idx="323">
                  <c:v>45809</c:v>
                </c:pt>
                <c:pt idx="324">
                  <c:v>45883</c:v>
                </c:pt>
                <c:pt idx="325">
                  <c:v>45922</c:v>
                </c:pt>
                <c:pt idx="326">
                  <c:v>45967</c:v>
                </c:pt>
                <c:pt idx="327">
                  <c:v>46011</c:v>
                </c:pt>
                <c:pt idx="328">
                  <c:v>46075</c:v>
                </c:pt>
                <c:pt idx="329">
                  <c:v>46140</c:v>
                </c:pt>
                <c:pt idx="330">
                  <c:v>46192</c:v>
                </c:pt>
                <c:pt idx="331">
                  <c:v>46258</c:v>
                </c:pt>
                <c:pt idx="332">
                  <c:v>46299</c:v>
                </c:pt>
                <c:pt idx="333">
                  <c:v>46358</c:v>
                </c:pt>
                <c:pt idx="334">
                  <c:v>46409</c:v>
                </c:pt>
                <c:pt idx="335">
                  <c:v>46452</c:v>
                </c:pt>
                <c:pt idx="336">
                  <c:v>46508</c:v>
                </c:pt>
                <c:pt idx="337">
                  <c:v>46552</c:v>
                </c:pt>
                <c:pt idx="338">
                  <c:v>46640</c:v>
                </c:pt>
                <c:pt idx="339">
                  <c:v>46720</c:v>
                </c:pt>
                <c:pt idx="340">
                  <c:v>46781</c:v>
                </c:pt>
                <c:pt idx="341">
                  <c:v>46853</c:v>
                </c:pt>
                <c:pt idx="342">
                  <c:v>46927</c:v>
                </c:pt>
                <c:pt idx="343">
                  <c:v>46997</c:v>
                </c:pt>
                <c:pt idx="344">
                  <c:v>47100</c:v>
                </c:pt>
                <c:pt idx="345">
                  <c:v>47167</c:v>
                </c:pt>
                <c:pt idx="346">
                  <c:v>47230</c:v>
                </c:pt>
                <c:pt idx="347">
                  <c:v>47300</c:v>
                </c:pt>
                <c:pt idx="348">
                  <c:v>47406</c:v>
                </c:pt>
                <c:pt idx="349">
                  <c:v>47462</c:v>
                </c:pt>
                <c:pt idx="350">
                  <c:v>47559</c:v>
                </c:pt>
                <c:pt idx="351">
                  <c:v>47631</c:v>
                </c:pt>
                <c:pt idx="352">
                  <c:v>47696</c:v>
                </c:pt>
                <c:pt idx="353">
                  <c:v>47750</c:v>
                </c:pt>
                <c:pt idx="354">
                  <c:v>47812</c:v>
                </c:pt>
                <c:pt idx="355">
                  <c:v>47871</c:v>
                </c:pt>
                <c:pt idx="356">
                  <c:v>47902</c:v>
                </c:pt>
                <c:pt idx="357">
                  <c:v>47932</c:v>
                </c:pt>
                <c:pt idx="358">
                  <c:v>47962</c:v>
                </c:pt>
                <c:pt idx="359">
                  <c:v>47994</c:v>
                </c:pt>
                <c:pt idx="360">
                  <c:v>48054</c:v>
                </c:pt>
                <c:pt idx="361">
                  <c:v>48114</c:v>
                </c:pt>
                <c:pt idx="362">
                  <c:v>48269</c:v>
                </c:pt>
                <c:pt idx="363">
                  <c:v>48344</c:v>
                </c:pt>
                <c:pt idx="364">
                  <c:v>48402</c:v>
                </c:pt>
                <c:pt idx="365">
                  <c:v>48485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2CD4-421C-ADD4-2057CEB5AE05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Sheet1!$AI$2:$AI$367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711</c:v>
                </c:pt>
                <c:pt idx="98">
                  <c:v>713</c:v>
                </c:pt>
                <c:pt idx="99">
                  <c:v>713</c:v>
                </c:pt>
                <c:pt idx="100">
                  <c:v>716</c:v>
                </c:pt>
                <c:pt idx="101">
                  <c:v>716</c:v>
                </c:pt>
                <c:pt idx="102">
                  <c:v>716</c:v>
                </c:pt>
                <c:pt idx="103">
                  <c:v>716</c:v>
                </c:pt>
                <c:pt idx="104">
                  <c:v>716</c:v>
                </c:pt>
                <c:pt idx="105">
                  <c:v>715</c:v>
                </c:pt>
                <c:pt idx="106">
                  <c:v>717</c:v>
                </c:pt>
                <c:pt idx="107">
                  <c:v>717</c:v>
                </c:pt>
                <c:pt idx="108">
                  <c:v>717</c:v>
                </c:pt>
                <c:pt idx="109">
                  <c:v>719</c:v>
                </c:pt>
                <c:pt idx="110">
                  <c:v>720</c:v>
                </c:pt>
                <c:pt idx="111">
                  <c:v>723</c:v>
                </c:pt>
                <c:pt idx="112">
                  <c:v>724</c:v>
                </c:pt>
                <c:pt idx="113">
                  <c:v>724</c:v>
                </c:pt>
                <c:pt idx="114">
                  <c:v>725</c:v>
                </c:pt>
                <c:pt idx="115">
                  <c:v>725</c:v>
                </c:pt>
                <c:pt idx="116">
                  <c:v>726</c:v>
                </c:pt>
                <c:pt idx="117">
                  <c:v>727</c:v>
                </c:pt>
                <c:pt idx="118">
                  <c:v>727</c:v>
                </c:pt>
                <c:pt idx="119">
                  <c:v>728</c:v>
                </c:pt>
                <c:pt idx="120">
                  <c:v>728</c:v>
                </c:pt>
                <c:pt idx="121">
                  <c:v>728</c:v>
                </c:pt>
                <c:pt idx="122">
                  <c:v>728</c:v>
                </c:pt>
                <c:pt idx="123">
                  <c:v>730</c:v>
                </c:pt>
                <c:pt idx="124">
                  <c:v>730</c:v>
                </c:pt>
                <c:pt idx="125">
                  <c:v>730</c:v>
                </c:pt>
                <c:pt idx="126">
                  <c:v>730</c:v>
                </c:pt>
                <c:pt idx="127">
                  <c:v>730</c:v>
                </c:pt>
                <c:pt idx="128">
                  <c:v>731</c:v>
                </c:pt>
                <c:pt idx="129">
                  <c:v>731</c:v>
                </c:pt>
                <c:pt idx="130">
                  <c:v>731</c:v>
                </c:pt>
                <c:pt idx="131">
                  <c:v>731</c:v>
                </c:pt>
                <c:pt idx="132">
                  <c:v>732</c:v>
                </c:pt>
                <c:pt idx="133">
                  <c:v>732</c:v>
                </c:pt>
                <c:pt idx="134">
                  <c:v>732</c:v>
                </c:pt>
                <c:pt idx="135">
                  <c:v>732</c:v>
                </c:pt>
                <c:pt idx="136">
                  <c:v>732</c:v>
                </c:pt>
                <c:pt idx="137">
                  <c:v>732</c:v>
                </c:pt>
                <c:pt idx="138">
                  <c:v>732</c:v>
                </c:pt>
                <c:pt idx="139">
                  <c:v>733</c:v>
                </c:pt>
                <c:pt idx="140">
                  <c:v>733</c:v>
                </c:pt>
                <c:pt idx="141">
                  <c:v>733</c:v>
                </c:pt>
                <c:pt idx="142">
                  <c:v>733</c:v>
                </c:pt>
                <c:pt idx="143">
                  <c:v>738</c:v>
                </c:pt>
                <c:pt idx="144">
                  <c:v>739</c:v>
                </c:pt>
                <c:pt idx="145">
                  <c:v>742</c:v>
                </c:pt>
                <c:pt idx="146">
                  <c:v>745</c:v>
                </c:pt>
                <c:pt idx="147">
                  <c:v>746</c:v>
                </c:pt>
                <c:pt idx="148">
                  <c:v>749</c:v>
                </c:pt>
                <c:pt idx="149">
                  <c:v>760</c:v>
                </c:pt>
                <c:pt idx="150">
                  <c:v>762</c:v>
                </c:pt>
                <c:pt idx="151">
                  <c:v>767</c:v>
                </c:pt>
                <c:pt idx="152">
                  <c:v>767</c:v>
                </c:pt>
                <c:pt idx="153">
                  <c:v>839</c:v>
                </c:pt>
                <c:pt idx="154">
                  <c:v>893</c:v>
                </c:pt>
                <c:pt idx="155">
                  <c:v>905</c:v>
                </c:pt>
                <c:pt idx="156">
                  <c:v>919</c:v>
                </c:pt>
                <c:pt idx="157">
                  <c:v>925</c:v>
                </c:pt>
                <c:pt idx="158">
                  <c:v>934</c:v>
                </c:pt>
                <c:pt idx="159">
                  <c:v>944</c:v>
                </c:pt>
                <c:pt idx="160">
                  <c:v>958</c:v>
                </c:pt>
                <c:pt idx="161">
                  <c:v>979</c:v>
                </c:pt>
                <c:pt idx="162">
                  <c:v>993</c:v>
                </c:pt>
                <c:pt idx="163">
                  <c:v>1004</c:v>
                </c:pt>
                <c:pt idx="164">
                  <c:v>1010</c:v>
                </c:pt>
                <c:pt idx="165">
                  <c:v>1015</c:v>
                </c:pt>
                <c:pt idx="166">
                  <c:v>1021</c:v>
                </c:pt>
                <c:pt idx="167">
                  <c:v>1025</c:v>
                </c:pt>
                <c:pt idx="168">
                  <c:v>1035</c:v>
                </c:pt>
                <c:pt idx="169">
                  <c:v>1038</c:v>
                </c:pt>
                <c:pt idx="170">
                  <c:v>1044</c:v>
                </c:pt>
                <c:pt idx="171">
                  <c:v>1048</c:v>
                </c:pt>
                <c:pt idx="172">
                  <c:v>1049</c:v>
                </c:pt>
                <c:pt idx="173">
                  <c:v>1054</c:v>
                </c:pt>
                <c:pt idx="174">
                  <c:v>1067</c:v>
                </c:pt>
                <c:pt idx="175">
                  <c:v>1068</c:v>
                </c:pt>
                <c:pt idx="176">
                  <c:v>1071</c:v>
                </c:pt>
                <c:pt idx="177">
                  <c:v>1070</c:v>
                </c:pt>
                <c:pt idx="178">
                  <c:v>1073</c:v>
                </c:pt>
                <c:pt idx="179">
                  <c:v>1078</c:v>
                </c:pt>
                <c:pt idx="180">
                  <c:v>1080</c:v>
                </c:pt>
                <c:pt idx="181">
                  <c:v>1082</c:v>
                </c:pt>
                <c:pt idx="182">
                  <c:v>1082</c:v>
                </c:pt>
                <c:pt idx="183">
                  <c:v>1084</c:v>
                </c:pt>
                <c:pt idx="184">
                  <c:v>1085</c:v>
                </c:pt>
                <c:pt idx="185">
                  <c:v>1087</c:v>
                </c:pt>
                <c:pt idx="186">
                  <c:v>1090</c:v>
                </c:pt>
                <c:pt idx="187">
                  <c:v>1091</c:v>
                </c:pt>
                <c:pt idx="188">
                  <c:v>1092</c:v>
                </c:pt>
                <c:pt idx="189">
                  <c:v>1093</c:v>
                </c:pt>
                <c:pt idx="190">
                  <c:v>1094</c:v>
                </c:pt>
                <c:pt idx="191">
                  <c:v>1094</c:v>
                </c:pt>
                <c:pt idx="192">
                  <c:v>1096</c:v>
                </c:pt>
                <c:pt idx="193">
                  <c:v>1097</c:v>
                </c:pt>
                <c:pt idx="194">
                  <c:v>1098</c:v>
                </c:pt>
                <c:pt idx="195">
                  <c:v>1099</c:v>
                </c:pt>
                <c:pt idx="196">
                  <c:v>1100</c:v>
                </c:pt>
                <c:pt idx="197">
                  <c:v>1100</c:v>
                </c:pt>
                <c:pt idx="198">
                  <c:v>1101</c:v>
                </c:pt>
                <c:pt idx="199">
                  <c:v>1102</c:v>
                </c:pt>
                <c:pt idx="200">
                  <c:v>1102</c:v>
                </c:pt>
                <c:pt idx="201">
                  <c:v>1103</c:v>
                </c:pt>
                <c:pt idx="202">
                  <c:v>1106</c:v>
                </c:pt>
                <c:pt idx="203">
                  <c:v>1106</c:v>
                </c:pt>
                <c:pt idx="204">
                  <c:v>1107</c:v>
                </c:pt>
                <c:pt idx="205">
                  <c:v>1108</c:v>
                </c:pt>
                <c:pt idx="206">
                  <c:v>1109</c:v>
                </c:pt>
                <c:pt idx="207">
                  <c:v>1111</c:v>
                </c:pt>
                <c:pt idx="208">
                  <c:v>1111</c:v>
                </c:pt>
                <c:pt idx="209">
                  <c:v>1111</c:v>
                </c:pt>
                <c:pt idx="210">
                  <c:v>1112</c:v>
                </c:pt>
                <c:pt idx="211">
                  <c:v>1114</c:v>
                </c:pt>
                <c:pt idx="212">
                  <c:v>1119</c:v>
                </c:pt>
                <c:pt idx="213">
                  <c:v>1119</c:v>
                </c:pt>
                <c:pt idx="214">
                  <c:v>1120</c:v>
                </c:pt>
                <c:pt idx="215">
                  <c:v>1123</c:v>
                </c:pt>
                <c:pt idx="216">
                  <c:v>1140</c:v>
                </c:pt>
                <c:pt idx="217">
                  <c:v>1149</c:v>
                </c:pt>
                <c:pt idx="218">
                  <c:v>1153</c:v>
                </c:pt>
                <c:pt idx="219">
                  <c:v>1155</c:v>
                </c:pt>
                <c:pt idx="220">
                  <c:v>1158</c:v>
                </c:pt>
                <c:pt idx="221">
                  <c:v>1160</c:v>
                </c:pt>
                <c:pt idx="222">
                  <c:v>1161</c:v>
                </c:pt>
                <c:pt idx="223">
                  <c:v>1183</c:v>
                </c:pt>
                <c:pt idx="224">
                  <c:v>1207</c:v>
                </c:pt>
                <c:pt idx="225">
                  <c:v>1217</c:v>
                </c:pt>
                <c:pt idx="226">
                  <c:v>1222</c:v>
                </c:pt>
                <c:pt idx="227">
                  <c:v>1233</c:v>
                </c:pt>
                <c:pt idx="228">
                  <c:v>1238</c:v>
                </c:pt>
                <c:pt idx="229">
                  <c:v>1243</c:v>
                </c:pt>
                <c:pt idx="230">
                  <c:v>1249</c:v>
                </c:pt>
                <c:pt idx="231">
                  <c:v>1249</c:v>
                </c:pt>
                <c:pt idx="232">
                  <c:v>1255</c:v>
                </c:pt>
                <c:pt idx="233">
                  <c:v>1255</c:v>
                </c:pt>
                <c:pt idx="234">
                  <c:v>1257</c:v>
                </c:pt>
                <c:pt idx="235">
                  <c:v>1258</c:v>
                </c:pt>
                <c:pt idx="236">
                  <c:v>1262</c:v>
                </c:pt>
                <c:pt idx="237">
                  <c:v>1263</c:v>
                </c:pt>
                <c:pt idx="238">
                  <c:v>1264</c:v>
                </c:pt>
                <c:pt idx="239">
                  <c:v>1266</c:v>
                </c:pt>
                <c:pt idx="240">
                  <c:v>1268</c:v>
                </c:pt>
                <c:pt idx="241">
                  <c:v>1277</c:v>
                </c:pt>
                <c:pt idx="242">
                  <c:v>1284</c:v>
                </c:pt>
                <c:pt idx="243">
                  <c:v>1291</c:v>
                </c:pt>
                <c:pt idx="244">
                  <c:v>1296</c:v>
                </c:pt>
                <c:pt idx="245">
                  <c:v>1298</c:v>
                </c:pt>
                <c:pt idx="246">
                  <c:v>1302</c:v>
                </c:pt>
                <c:pt idx="247">
                  <c:v>1306</c:v>
                </c:pt>
                <c:pt idx="248">
                  <c:v>1311</c:v>
                </c:pt>
                <c:pt idx="249">
                  <c:v>1316</c:v>
                </c:pt>
                <c:pt idx="250">
                  <c:v>1325</c:v>
                </c:pt>
                <c:pt idx="251">
                  <c:v>1330</c:v>
                </c:pt>
                <c:pt idx="252">
                  <c:v>1336</c:v>
                </c:pt>
                <c:pt idx="253">
                  <c:v>1339</c:v>
                </c:pt>
                <c:pt idx="254">
                  <c:v>1347</c:v>
                </c:pt>
                <c:pt idx="255">
                  <c:v>1358</c:v>
                </c:pt>
                <c:pt idx="256">
                  <c:v>1374</c:v>
                </c:pt>
                <c:pt idx="257">
                  <c:v>1485</c:v>
                </c:pt>
                <c:pt idx="258">
                  <c:v>1599</c:v>
                </c:pt>
                <c:pt idx="259">
                  <c:v>1693</c:v>
                </c:pt>
                <c:pt idx="260">
                  <c:v>1799</c:v>
                </c:pt>
                <c:pt idx="261">
                  <c:v>1854</c:v>
                </c:pt>
                <c:pt idx="262">
                  <c:v>1866</c:v>
                </c:pt>
                <c:pt idx="263">
                  <c:v>1870</c:v>
                </c:pt>
                <c:pt idx="264">
                  <c:v>1873</c:v>
                </c:pt>
                <c:pt idx="265">
                  <c:v>1874</c:v>
                </c:pt>
                <c:pt idx="266">
                  <c:v>1874</c:v>
                </c:pt>
                <c:pt idx="267">
                  <c:v>1874</c:v>
                </c:pt>
                <c:pt idx="268">
                  <c:v>1874</c:v>
                </c:pt>
                <c:pt idx="269">
                  <c:v>1874</c:v>
                </c:pt>
                <c:pt idx="270">
                  <c:v>1876</c:v>
                </c:pt>
                <c:pt idx="271">
                  <c:v>1877</c:v>
                </c:pt>
                <c:pt idx="272">
                  <c:v>1878</c:v>
                </c:pt>
                <c:pt idx="273">
                  <c:v>1879</c:v>
                </c:pt>
                <c:pt idx="274">
                  <c:v>1880</c:v>
                </c:pt>
                <c:pt idx="275">
                  <c:v>1880</c:v>
                </c:pt>
                <c:pt idx="276">
                  <c:v>1880</c:v>
                </c:pt>
                <c:pt idx="277">
                  <c:v>1880</c:v>
                </c:pt>
                <c:pt idx="278">
                  <c:v>1880</c:v>
                </c:pt>
                <c:pt idx="279">
                  <c:v>1880</c:v>
                </c:pt>
                <c:pt idx="280">
                  <c:v>1881</c:v>
                </c:pt>
                <c:pt idx="281">
                  <c:v>1881</c:v>
                </c:pt>
                <c:pt idx="282">
                  <c:v>1882</c:v>
                </c:pt>
                <c:pt idx="283">
                  <c:v>1883</c:v>
                </c:pt>
                <c:pt idx="284">
                  <c:v>1885</c:v>
                </c:pt>
                <c:pt idx="285">
                  <c:v>1888</c:v>
                </c:pt>
                <c:pt idx="286">
                  <c:v>1888</c:v>
                </c:pt>
                <c:pt idx="287">
                  <c:v>1889</c:v>
                </c:pt>
                <c:pt idx="288">
                  <c:v>1890</c:v>
                </c:pt>
                <c:pt idx="289">
                  <c:v>1892</c:v>
                </c:pt>
                <c:pt idx="290">
                  <c:v>1891</c:v>
                </c:pt>
                <c:pt idx="291">
                  <c:v>1892</c:v>
                </c:pt>
                <c:pt idx="292">
                  <c:v>1893</c:v>
                </c:pt>
                <c:pt idx="293">
                  <c:v>1893</c:v>
                </c:pt>
                <c:pt idx="294">
                  <c:v>1894</c:v>
                </c:pt>
                <c:pt idx="295">
                  <c:v>1894</c:v>
                </c:pt>
                <c:pt idx="296">
                  <c:v>1894</c:v>
                </c:pt>
                <c:pt idx="297">
                  <c:v>1893</c:v>
                </c:pt>
                <c:pt idx="298">
                  <c:v>1893</c:v>
                </c:pt>
                <c:pt idx="299">
                  <c:v>1895</c:v>
                </c:pt>
                <c:pt idx="300">
                  <c:v>1895</c:v>
                </c:pt>
                <c:pt idx="301">
                  <c:v>1895</c:v>
                </c:pt>
                <c:pt idx="302">
                  <c:v>1894</c:v>
                </c:pt>
                <c:pt idx="303">
                  <c:v>1893</c:v>
                </c:pt>
                <c:pt idx="304">
                  <c:v>1894</c:v>
                </c:pt>
                <c:pt idx="305">
                  <c:v>1895</c:v>
                </c:pt>
                <c:pt idx="306">
                  <c:v>1894</c:v>
                </c:pt>
                <c:pt idx="307">
                  <c:v>1895</c:v>
                </c:pt>
                <c:pt idx="308">
                  <c:v>1896</c:v>
                </c:pt>
                <c:pt idx="309">
                  <c:v>1896</c:v>
                </c:pt>
                <c:pt idx="310">
                  <c:v>1896</c:v>
                </c:pt>
                <c:pt idx="311">
                  <c:v>1896</c:v>
                </c:pt>
                <c:pt idx="312">
                  <c:v>1896</c:v>
                </c:pt>
                <c:pt idx="313">
                  <c:v>1896</c:v>
                </c:pt>
                <c:pt idx="314">
                  <c:v>1896</c:v>
                </c:pt>
                <c:pt idx="315">
                  <c:v>1896</c:v>
                </c:pt>
                <c:pt idx="316">
                  <c:v>1896</c:v>
                </c:pt>
                <c:pt idx="317">
                  <c:v>1898</c:v>
                </c:pt>
                <c:pt idx="318">
                  <c:v>1898</c:v>
                </c:pt>
                <c:pt idx="319">
                  <c:v>1899</c:v>
                </c:pt>
                <c:pt idx="320">
                  <c:v>1899</c:v>
                </c:pt>
                <c:pt idx="321">
                  <c:v>1899</c:v>
                </c:pt>
                <c:pt idx="322">
                  <c:v>1898</c:v>
                </c:pt>
                <c:pt idx="323">
                  <c:v>1900</c:v>
                </c:pt>
                <c:pt idx="324">
                  <c:v>1901</c:v>
                </c:pt>
                <c:pt idx="325">
                  <c:v>1903</c:v>
                </c:pt>
                <c:pt idx="326">
                  <c:v>1902</c:v>
                </c:pt>
                <c:pt idx="327">
                  <c:v>1902</c:v>
                </c:pt>
                <c:pt idx="328">
                  <c:v>1902</c:v>
                </c:pt>
                <c:pt idx="329">
                  <c:v>1903</c:v>
                </c:pt>
                <c:pt idx="330">
                  <c:v>1903</c:v>
                </c:pt>
                <c:pt idx="331">
                  <c:v>1903</c:v>
                </c:pt>
                <c:pt idx="332">
                  <c:v>1903</c:v>
                </c:pt>
                <c:pt idx="333">
                  <c:v>1903</c:v>
                </c:pt>
                <c:pt idx="334">
                  <c:v>1903</c:v>
                </c:pt>
                <c:pt idx="335">
                  <c:v>1903</c:v>
                </c:pt>
                <c:pt idx="336">
                  <c:v>1903</c:v>
                </c:pt>
                <c:pt idx="337">
                  <c:v>1903</c:v>
                </c:pt>
                <c:pt idx="338">
                  <c:v>1902</c:v>
                </c:pt>
                <c:pt idx="339">
                  <c:v>1903</c:v>
                </c:pt>
                <c:pt idx="340">
                  <c:v>1904</c:v>
                </c:pt>
                <c:pt idx="341">
                  <c:v>1904</c:v>
                </c:pt>
                <c:pt idx="342">
                  <c:v>1904</c:v>
                </c:pt>
                <c:pt idx="343">
                  <c:v>1905</c:v>
                </c:pt>
                <c:pt idx="344">
                  <c:v>1907</c:v>
                </c:pt>
                <c:pt idx="345">
                  <c:v>1907</c:v>
                </c:pt>
                <c:pt idx="346">
                  <c:v>1908</c:v>
                </c:pt>
                <c:pt idx="347">
                  <c:v>1908</c:v>
                </c:pt>
                <c:pt idx="348">
                  <c:v>1908</c:v>
                </c:pt>
                <c:pt idx="349">
                  <c:v>1909</c:v>
                </c:pt>
                <c:pt idx="350">
                  <c:v>1909</c:v>
                </c:pt>
                <c:pt idx="351">
                  <c:v>1909</c:v>
                </c:pt>
                <c:pt idx="352">
                  <c:v>1910</c:v>
                </c:pt>
                <c:pt idx="353">
                  <c:v>1911</c:v>
                </c:pt>
                <c:pt idx="354">
                  <c:v>1910</c:v>
                </c:pt>
                <c:pt idx="355">
                  <c:v>1911</c:v>
                </c:pt>
                <c:pt idx="356">
                  <c:v>1911</c:v>
                </c:pt>
                <c:pt idx="357">
                  <c:v>1911</c:v>
                </c:pt>
                <c:pt idx="358">
                  <c:v>1912</c:v>
                </c:pt>
                <c:pt idx="359">
                  <c:v>1912</c:v>
                </c:pt>
                <c:pt idx="360">
                  <c:v>1913</c:v>
                </c:pt>
                <c:pt idx="361">
                  <c:v>1914</c:v>
                </c:pt>
                <c:pt idx="362">
                  <c:v>1914</c:v>
                </c:pt>
                <c:pt idx="363">
                  <c:v>1916</c:v>
                </c:pt>
                <c:pt idx="364">
                  <c:v>1915</c:v>
                </c:pt>
                <c:pt idx="365">
                  <c:v>1917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2CD4-421C-ADD4-2057CEB5AE05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Sheet1!$AJ$2:$AJ$367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294">
                  <c:v>216</c:v>
                </c:pt>
                <c:pt idx="295">
                  <c:v>217</c:v>
                </c:pt>
                <c:pt idx="296">
                  <c:v>220</c:v>
                </c:pt>
                <c:pt idx="297">
                  <c:v>224</c:v>
                </c:pt>
                <c:pt idx="298">
                  <c:v>795</c:v>
                </c:pt>
                <c:pt idx="299">
                  <c:v>975</c:v>
                </c:pt>
                <c:pt idx="300">
                  <c:v>1033</c:v>
                </c:pt>
                <c:pt idx="301">
                  <c:v>1047</c:v>
                </c:pt>
                <c:pt idx="302">
                  <c:v>1056</c:v>
                </c:pt>
                <c:pt idx="303">
                  <c:v>1071</c:v>
                </c:pt>
                <c:pt idx="304">
                  <c:v>1103</c:v>
                </c:pt>
                <c:pt idx="305">
                  <c:v>1163</c:v>
                </c:pt>
                <c:pt idx="306">
                  <c:v>1204</c:v>
                </c:pt>
                <c:pt idx="307">
                  <c:v>1223</c:v>
                </c:pt>
                <c:pt idx="308">
                  <c:v>1234</c:v>
                </c:pt>
                <c:pt idx="309">
                  <c:v>1244</c:v>
                </c:pt>
                <c:pt idx="310">
                  <c:v>1265</c:v>
                </c:pt>
                <c:pt idx="311">
                  <c:v>1302</c:v>
                </c:pt>
                <c:pt idx="312">
                  <c:v>1331</c:v>
                </c:pt>
                <c:pt idx="313">
                  <c:v>1356</c:v>
                </c:pt>
                <c:pt idx="314">
                  <c:v>1368</c:v>
                </c:pt>
                <c:pt idx="315">
                  <c:v>1374</c:v>
                </c:pt>
                <c:pt idx="316">
                  <c:v>1386</c:v>
                </c:pt>
                <c:pt idx="317">
                  <c:v>1394</c:v>
                </c:pt>
                <c:pt idx="318">
                  <c:v>1413</c:v>
                </c:pt>
                <c:pt idx="319">
                  <c:v>1488</c:v>
                </c:pt>
                <c:pt idx="320">
                  <c:v>1536</c:v>
                </c:pt>
                <c:pt idx="321">
                  <c:v>1542</c:v>
                </c:pt>
                <c:pt idx="322">
                  <c:v>1546</c:v>
                </c:pt>
                <c:pt idx="323">
                  <c:v>1547</c:v>
                </c:pt>
                <c:pt idx="324">
                  <c:v>1549</c:v>
                </c:pt>
                <c:pt idx="325">
                  <c:v>1576</c:v>
                </c:pt>
                <c:pt idx="326">
                  <c:v>1612</c:v>
                </c:pt>
                <c:pt idx="327">
                  <c:v>1627</c:v>
                </c:pt>
                <c:pt idx="328">
                  <c:v>1631</c:v>
                </c:pt>
                <c:pt idx="329">
                  <c:v>1641</c:v>
                </c:pt>
                <c:pt idx="330">
                  <c:v>1642</c:v>
                </c:pt>
                <c:pt idx="331">
                  <c:v>1643</c:v>
                </c:pt>
                <c:pt idx="332">
                  <c:v>1643</c:v>
                </c:pt>
                <c:pt idx="333">
                  <c:v>1660</c:v>
                </c:pt>
                <c:pt idx="334">
                  <c:v>1675</c:v>
                </c:pt>
                <c:pt idx="335">
                  <c:v>1679</c:v>
                </c:pt>
                <c:pt idx="336">
                  <c:v>1681</c:v>
                </c:pt>
                <c:pt idx="337">
                  <c:v>1681</c:v>
                </c:pt>
                <c:pt idx="338">
                  <c:v>1684</c:v>
                </c:pt>
                <c:pt idx="339">
                  <c:v>1695</c:v>
                </c:pt>
                <c:pt idx="340">
                  <c:v>1718</c:v>
                </c:pt>
                <c:pt idx="341">
                  <c:v>1737</c:v>
                </c:pt>
                <c:pt idx="342">
                  <c:v>1753</c:v>
                </c:pt>
                <c:pt idx="343">
                  <c:v>1758</c:v>
                </c:pt>
                <c:pt idx="344">
                  <c:v>1761</c:v>
                </c:pt>
                <c:pt idx="345">
                  <c:v>1762</c:v>
                </c:pt>
                <c:pt idx="346">
                  <c:v>1782</c:v>
                </c:pt>
                <c:pt idx="347">
                  <c:v>1801</c:v>
                </c:pt>
                <c:pt idx="348">
                  <c:v>1831</c:v>
                </c:pt>
                <c:pt idx="349">
                  <c:v>1848</c:v>
                </c:pt>
                <c:pt idx="350">
                  <c:v>1851</c:v>
                </c:pt>
                <c:pt idx="351">
                  <c:v>1854</c:v>
                </c:pt>
                <c:pt idx="352">
                  <c:v>1860</c:v>
                </c:pt>
                <c:pt idx="353">
                  <c:v>1875</c:v>
                </c:pt>
                <c:pt idx="354">
                  <c:v>1900</c:v>
                </c:pt>
                <c:pt idx="355">
                  <c:v>1918</c:v>
                </c:pt>
                <c:pt idx="356">
                  <c:v>1921</c:v>
                </c:pt>
                <c:pt idx="357">
                  <c:v>1924</c:v>
                </c:pt>
                <c:pt idx="358">
                  <c:v>1933</c:v>
                </c:pt>
                <c:pt idx="359">
                  <c:v>1940</c:v>
                </c:pt>
                <c:pt idx="360">
                  <c:v>1945</c:v>
                </c:pt>
                <c:pt idx="361">
                  <c:v>1949</c:v>
                </c:pt>
                <c:pt idx="362">
                  <c:v>1950</c:v>
                </c:pt>
                <c:pt idx="363">
                  <c:v>1952</c:v>
                </c:pt>
                <c:pt idx="364">
                  <c:v>1957</c:v>
                </c:pt>
                <c:pt idx="365">
                  <c:v>1959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2CD4-421C-ADD4-2057CEB5AE05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Sheet1!$AK$2:$AK$367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2140</c:v>
                </c:pt>
                <c:pt idx="98">
                  <c:v>2141</c:v>
                </c:pt>
                <c:pt idx="99">
                  <c:v>2142</c:v>
                </c:pt>
                <c:pt idx="100">
                  <c:v>2148</c:v>
                </c:pt>
                <c:pt idx="101">
                  <c:v>2150</c:v>
                </c:pt>
                <c:pt idx="102">
                  <c:v>2150</c:v>
                </c:pt>
                <c:pt idx="103">
                  <c:v>2153</c:v>
                </c:pt>
                <c:pt idx="104">
                  <c:v>2155</c:v>
                </c:pt>
                <c:pt idx="105">
                  <c:v>2155</c:v>
                </c:pt>
                <c:pt idx="106">
                  <c:v>2156</c:v>
                </c:pt>
                <c:pt idx="107">
                  <c:v>2168</c:v>
                </c:pt>
                <c:pt idx="108">
                  <c:v>2169</c:v>
                </c:pt>
                <c:pt idx="109">
                  <c:v>2177</c:v>
                </c:pt>
                <c:pt idx="110">
                  <c:v>2178</c:v>
                </c:pt>
                <c:pt idx="111">
                  <c:v>2179</c:v>
                </c:pt>
                <c:pt idx="112">
                  <c:v>2184</c:v>
                </c:pt>
                <c:pt idx="113">
                  <c:v>2185</c:v>
                </c:pt>
                <c:pt idx="114">
                  <c:v>2207</c:v>
                </c:pt>
                <c:pt idx="115">
                  <c:v>2211</c:v>
                </c:pt>
                <c:pt idx="116">
                  <c:v>2218</c:v>
                </c:pt>
                <c:pt idx="117">
                  <c:v>2244</c:v>
                </c:pt>
                <c:pt idx="118">
                  <c:v>2250</c:v>
                </c:pt>
                <c:pt idx="119">
                  <c:v>2251</c:v>
                </c:pt>
                <c:pt idx="120">
                  <c:v>2252</c:v>
                </c:pt>
                <c:pt idx="121">
                  <c:v>2253</c:v>
                </c:pt>
                <c:pt idx="122">
                  <c:v>2254</c:v>
                </c:pt>
                <c:pt idx="123">
                  <c:v>2254</c:v>
                </c:pt>
                <c:pt idx="124">
                  <c:v>2256</c:v>
                </c:pt>
                <c:pt idx="125">
                  <c:v>2262</c:v>
                </c:pt>
                <c:pt idx="126">
                  <c:v>2265</c:v>
                </c:pt>
                <c:pt idx="127">
                  <c:v>2264</c:v>
                </c:pt>
                <c:pt idx="128">
                  <c:v>2264</c:v>
                </c:pt>
                <c:pt idx="129">
                  <c:v>2263</c:v>
                </c:pt>
                <c:pt idx="130">
                  <c:v>2263</c:v>
                </c:pt>
                <c:pt idx="131">
                  <c:v>2263</c:v>
                </c:pt>
                <c:pt idx="132">
                  <c:v>2267</c:v>
                </c:pt>
                <c:pt idx="133">
                  <c:v>2277</c:v>
                </c:pt>
                <c:pt idx="134">
                  <c:v>2295</c:v>
                </c:pt>
                <c:pt idx="135">
                  <c:v>2304</c:v>
                </c:pt>
                <c:pt idx="136">
                  <c:v>2324</c:v>
                </c:pt>
                <c:pt idx="137">
                  <c:v>2360</c:v>
                </c:pt>
                <c:pt idx="138">
                  <c:v>2441</c:v>
                </c:pt>
                <c:pt idx="139">
                  <c:v>2485</c:v>
                </c:pt>
                <c:pt idx="140">
                  <c:v>2513</c:v>
                </c:pt>
                <c:pt idx="141">
                  <c:v>2524</c:v>
                </c:pt>
                <c:pt idx="142">
                  <c:v>2533</c:v>
                </c:pt>
                <c:pt idx="143">
                  <c:v>2556</c:v>
                </c:pt>
                <c:pt idx="144">
                  <c:v>2603</c:v>
                </c:pt>
                <c:pt idx="145">
                  <c:v>2654</c:v>
                </c:pt>
                <c:pt idx="146">
                  <c:v>2693</c:v>
                </c:pt>
                <c:pt idx="147">
                  <c:v>2731</c:v>
                </c:pt>
                <c:pt idx="148">
                  <c:v>2746</c:v>
                </c:pt>
                <c:pt idx="149">
                  <c:v>2747</c:v>
                </c:pt>
                <c:pt idx="150">
                  <c:v>2751</c:v>
                </c:pt>
                <c:pt idx="151">
                  <c:v>2754</c:v>
                </c:pt>
                <c:pt idx="152">
                  <c:v>2756</c:v>
                </c:pt>
                <c:pt idx="153">
                  <c:v>2755</c:v>
                </c:pt>
                <c:pt idx="154">
                  <c:v>2762</c:v>
                </c:pt>
                <c:pt idx="155">
                  <c:v>2764</c:v>
                </c:pt>
                <c:pt idx="156">
                  <c:v>2764</c:v>
                </c:pt>
                <c:pt idx="157">
                  <c:v>2765</c:v>
                </c:pt>
                <c:pt idx="158">
                  <c:v>2765</c:v>
                </c:pt>
                <c:pt idx="159">
                  <c:v>2766</c:v>
                </c:pt>
                <c:pt idx="160">
                  <c:v>2766</c:v>
                </c:pt>
                <c:pt idx="161">
                  <c:v>2767</c:v>
                </c:pt>
                <c:pt idx="162">
                  <c:v>2768</c:v>
                </c:pt>
                <c:pt idx="163">
                  <c:v>2768</c:v>
                </c:pt>
                <c:pt idx="164">
                  <c:v>2768</c:v>
                </c:pt>
                <c:pt idx="165">
                  <c:v>2769</c:v>
                </c:pt>
                <c:pt idx="166">
                  <c:v>2767</c:v>
                </c:pt>
                <c:pt idx="167">
                  <c:v>2773</c:v>
                </c:pt>
                <c:pt idx="168">
                  <c:v>2774</c:v>
                </c:pt>
                <c:pt idx="169">
                  <c:v>2774</c:v>
                </c:pt>
                <c:pt idx="170">
                  <c:v>2775</c:v>
                </c:pt>
                <c:pt idx="171">
                  <c:v>2774</c:v>
                </c:pt>
                <c:pt idx="172">
                  <c:v>2776</c:v>
                </c:pt>
                <c:pt idx="173">
                  <c:v>2776</c:v>
                </c:pt>
                <c:pt idx="174">
                  <c:v>2778</c:v>
                </c:pt>
                <c:pt idx="175">
                  <c:v>2780</c:v>
                </c:pt>
                <c:pt idx="176">
                  <c:v>2781</c:v>
                </c:pt>
                <c:pt idx="177">
                  <c:v>2784</c:v>
                </c:pt>
                <c:pt idx="178">
                  <c:v>2789</c:v>
                </c:pt>
                <c:pt idx="179">
                  <c:v>2791</c:v>
                </c:pt>
                <c:pt idx="180">
                  <c:v>2794</c:v>
                </c:pt>
                <c:pt idx="181">
                  <c:v>2793</c:v>
                </c:pt>
                <c:pt idx="182">
                  <c:v>2794</c:v>
                </c:pt>
                <c:pt idx="183">
                  <c:v>2800</c:v>
                </c:pt>
                <c:pt idx="184">
                  <c:v>2804</c:v>
                </c:pt>
                <c:pt idx="185">
                  <c:v>2808</c:v>
                </c:pt>
                <c:pt idx="186">
                  <c:v>2809</c:v>
                </c:pt>
                <c:pt idx="187">
                  <c:v>2811</c:v>
                </c:pt>
                <c:pt idx="188">
                  <c:v>2812</c:v>
                </c:pt>
                <c:pt idx="189">
                  <c:v>2812</c:v>
                </c:pt>
                <c:pt idx="190">
                  <c:v>2812</c:v>
                </c:pt>
                <c:pt idx="191">
                  <c:v>2812</c:v>
                </c:pt>
                <c:pt idx="192">
                  <c:v>2813</c:v>
                </c:pt>
                <c:pt idx="193">
                  <c:v>2811</c:v>
                </c:pt>
                <c:pt idx="194">
                  <c:v>2811</c:v>
                </c:pt>
                <c:pt idx="195">
                  <c:v>2813</c:v>
                </c:pt>
                <c:pt idx="196">
                  <c:v>2813</c:v>
                </c:pt>
                <c:pt idx="197">
                  <c:v>2813</c:v>
                </c:pt>
                <c:pt idx="198">
                  <c:v>2814</c:v>
                </c:pt>
                <c:pt idx="199">
                  <c:v>2816</c:v>
                </c:pt>
                <c:pt idx="200">
                  <c:v>2816</c:v>
                </c:pt>
                <c:pt idx="201">
                  <c:v>2816</c:v>
                </c:pt>
                <c:pt idx="202">
                  <c:v>2816</c:v>
                </c:pt>
                <c:pt idx="203">
                  <c:v>2817</c:v>
                </c:pt>
                <c:pt idx="204">
                  <c:v>2817</c:v>
                </c:pt>
                <c:pt idx="205">
                  <c:v>2817</c:v>
                </c:pt>
                <c:pt idx="206">
                  <c:v>2818</c:v>
                </c:pt>
                <c:pt idx="207">
                  <c:v>2817</c:v>
                </c:pt>
                <c:pt idx="208">
                  <c:v>2815</c:v>
                </c:pt>
                <c:pt idx="209">
                  <c:v>2815</c:v>
                </c:pt>
                <c:pt idx="210">
                  <c:v>2815</c:v>
                </c:pt>
                <c:pt idx="211">
                  <c:v>2816</c:v>
                </c:pt>
                <c:pt idx="212">
                  <c:v>2816</c:v>
                </c:pt>
                <c:pt idx="213">
                  <c:v>2817</c:v>
                </c:pt>
                <c:pt idx="214">
                  <c:v>2818</c:v>
                </c:pt>
                <c:pt idx="215">
                  <c:v>2818</c:v>
                </c:pt>
                <c:pt idx="216">
                  <c:v>2818</c:v>
                </c:pt>
                <c:pt idx="217">
                  <c:v>2817</c:v>
                </c:pt>
                <c:pt idx="218">
                  <c:v>2822</c:v>
                </c:pt>
                <c:pt idx="219">
                  <c:v>2825</c:v>
                </c:pt>
                <c:pt idx="220">
                  <c:v>2826</c:v>
                </c:pt>
                <c:pt idx="221">
                  <c:v>2827</c:v>
                </c:pt>
                <c:pt idx="222">
                  <c:v>2827</c:v>
                </c:pt>
                <c:pt idx="223">
                  <c:v>2827</c:v>
                </c:pt>
                <c:pt idx="224">
                  <c:v>2825</c:v>
                </c:pt>
                <c:pt idx="225">
                  <c:v>2829</c:v>
                </c:pt>
                <c:pt idx="226">
                  <c:v>2832</c:v>
                </c:pt>
                <c:pt idx="227">
                  <c:v>2834</c:v>
                </c:pt>
                <c:pt idx="228">
                  <c:v>2835</c:v>
                </c:pt>
                <c:pt idx="229">
                  <c:v>2840</c:v>
                </c:pt>
                <c:pt idx="230">
                  <c:v>2840</c:v>
                </c:pt>
                <c:pt idx="231">
                  <c:v>2839</c:v>
                </c:pt>
                <c:pt idx="232">
                  <c:v>2840</c:v>
                </c:pt>
                <c:pt idx="233">
                  <c:v>2842</c:v>
                </c:pt>
                <c:pt idx="234">
                  <c:v>2842</c:v>
                </c:pt>
                <c:pt idx="235">
                  <c:v>2841</c:v>
                </c:pt>
                <c:pt idx="236">
                  <c:v>2841</c:v>
                </c:pt>
                <c:pt idx="237">
                  <c:v>2858</c:v>
                </c:pt>
                <c:pt idx="238">
                  <c:v>2859</c:v>
                </c:pt>
                <c:pt idx="239">
                  <c:v>2859</c:v>
                </c:pt>
                <c:pt idx="240">
                  <c:v>2860</c:v>
                </c:pt>
                <c:pt idx="241">
                  <c:v>2860</c:v>
                </c:pt>
                <c:pt idx="242">
                  <c:v>2860</c:v>
                </c:pt>
                <c:pt idx="243">
                  <c:v>2860</c:v>
                </c:pt>
                <c:pt idx="244">
                  <c:v>2862</c:v>
                </c:pt>
                <c:pt idx="245">
                  <c:v>2868</c:v>
                </c:pt>
                <c:pt idx="246">
                  <c:v>2868</c:v>
                </c:pt>
                <c:pt idx="247">
                  <c:v>2868</c:v>
                </c:pt>
                <c:pt idx="248">
                  <c:v>2869</c:v>
                </c:pt>
                <c:pt idx="249">
                  <c:v>2870</c:v>
                </c:pt>
                <c:pt idx="250">
                  <c:v>2867</c:v>
                </c:pt>
                <c:pt idx="251">
                  <c:v>2866</c:v>
                </c:pt>
                <c:pt idx="252">
                  <c:v>2866</c:v>
                </c:pt>
                <c:pt idx="253">
                  <c:v>2866</c:v>
                </c:pt>
                <c:pt idx="254">
                  <c:v>2866</c:v>
                </c:pt>
                <c:pt idx="255">
                  <c:v>2873</c:v>
                </c:pt>
                <c:pt idx="256">
                  <c:v>2889</c:v>
                </c:pt>
                <c:pt idx="257">
                  <c:v>2894</c:v>
                </c:pt>
                <c:pt idx="258">
                  <c:v>2896</c:v>
                </c:pt>
                <c:pt idx="259">
                  <c:v>2898</c:v>
                </c:pt>
                <c:pt idx="260">
                  <c:v>2898</c:v>
                </c:pt>
                <c:pt idx="261">
                  <c:v>2898</c:v>
                </c:pt>
                <c:pt idx="262">
                  <c:v>2898</c:v>
                </c:pt>
                <c:pt idx="263">
                  <c:v>2900</c:v>
                </c:pt>
                <c:pt idx="264">
                  <c:v>2905</c:v>
                </c:pt>
                <c:pt idx="265">
                  <c:v>2905</c:v>
                </c:pt>
                <c:pt idx="266">
                  <c:v>2904</c:v>
                </c:pt>
                <c:pt idx="267">
                  <c:v>2906</c:v>
                </c:pt>
                <c:pt idx="268">
                  <c:v>2905</c:v>
                </c:pt>
                <c:pt idx="269">
                  <c:v>2905</c:v>
                </c:pt>
                <c:pt idx="270">
                  <c:v>2905</c:v>
                </c:pt>
                <c:pt idx="271">
                  <c:v>2904</c:v>
                </c:pt>
                <c:pt idx="272">
                  <c:v>2904</c:v>
                </c:pt>
                <c:pt idx="273">
                  <c:v>2904</c:v>
                </c:pt>
                <c:pt idx="274">
                  <c:v>2904</c:v>
                </c:pt>
                <c:pt idx="275">
                  <c:v>2906</c:v>
                </c:pt>
                <c:pt idx="276">
                  <c:v>2909</c:v>
                </c:pt>
                <c:pt idx="277">
                  <c:v>2911</c:v>
                </c:pt>
                <c:pt idx="278">
                  <c:v>2914</c:v>
                </c:pt>
                <c:pt idx="279">
                  <c:v>2915</c:v>
                </c:pt>
                <c:pt idx="280">
                  <c:v>2915</c:v>
                </c:pt>
                <c:pt idx="281">
                  <c:v>2915</c:v>
                </c:pt>
                <c:pt idx="282">
                  <c:v>2914</c:v>
                </c:pt>
                <c:pt idx="283">
                  <c:v>2914</c:v>
                </c:pt>
                <c:pt idx="284">
                  <c:v>2914</c:v>
                </c:pt>
                <c:pt idx="285">
                  <c:v>2915</c:v>
                </c:pt>
                <c:pt idx="286">
                  <c:v>2915</c:v>
                </c:pt>
                <c:pt idx="287">
                  <c:v>2915</c:v>
                </c:pt>
                <c:pt idx="288">
                  <c:v>2917</c:v>
                </c:pt>
                <c:pt idx="289">
                  <c:v>2918</c:v>
                </c:pt>
                <c:pt idx="290">
                  <c:v>2918</c:v>
                </c:pt>
                <c:pt idx="291">
                  <c:v>2919</c:v>
                </c:pt>
                <c:pt idx="292">
                  <c:v>2921</c:v>
                </c:pt>
                <c:pt idx="293">
                  <c:v>2921</c:v>
                </c:pt>
                <c:pt idx="294">
                  <c:v>2923</c:v>
                </c:pt>
                <c:pt idx="295">
                  <c:v>2926</c:v>
                </c:pt>
                <c:pt idx="296">
                  <c:v>2928</c:v>
                </c:pt>
                <c:pt idx="297">
                  <c:v>2929</c:v>
                </c:pt>
                <c:pt idx="298">
                  <c:v>2935</c:v>
                </c:pt>
                <c:pt idx="299">
                  <c:v>2947</c:v>
                </c:pt>
                <c:pt idx="300">
                  <c:v>2954</c:v>
                </c:pt>
                <c:pt idx="301">
                  <c:v>2959</c:v>
                </c:pt>
                <c:pt idx="302">
                  <c:v>2962</c:v>
                </c:pt>
                <c:pt idx="303">
                  <c:v>2965</c:v>
                </c:pt>
                <c:pt idx="304">
                  <c:v>2968</c:v>
                </c:pt>
                <c:pt idx="305">
                  <c:v>2983</c:v>
                </c:pt>
                <c:pt idx="306">
                  <c:v>2987</c:v>
                </c:pt>
                <c:pt idx="307">
                  <c:v>2990</c:v>
                </c:pt>
                <c:pt idx="308">
                  <c:v>2993</c:v>
                </c:pt>
                <c:pt idx="309">
                  <c:v>2996</c:v>
                </c:pt>
                <c:pt idx="310">
                  <c:v>2996</c:v>
                </c:pt>
                <c:pt idx="311">
                  <c:v>2996</c:v>
                </c:pt>
                <c:pt idx="312">
                  <c:v>2996</c:v>
                </c:pt>
                <c:pt idx="313">
                  <c:v>2995</c:v>
                </c:pt>
                <c:pt idx="314">
                  <c:v>2996</c:v>
                </c:pt>
                <c:pt idx="315">
                  <c:v>2995</c:v>
                </c:pt>
                <c:pt idx="316">
                  <c:v>2995</c:v>
                </c:pt>
                <c:pt idx="317">
                  <c:v>2996</c:v>
                </c:pt>
                <c:pt idx="318">
                  <c:v>2997</c:v>
                </c:pt>
                <c:pt idx="319">
                  <c:v>2998</c:v>
                </c:pt>
                <c:pt idx="320">
                  <c:v>2999</c:v>
                </c:pt>
                <c:pt idx="321">
                  <c:v>3000</c:v>
                </c:pt>
                <c:pt idx="322">
                  <c:v>3000</c:v>
                </c:pt>
                <c:pt idx="323">
                  <c:v>3001</c:v>
                </c:pt>
                <c:pt idx="324">
                  <c:v>3000</c:v>
                </c:pt>
                <c:pt idx="325">
                  <c:v>3000</c:v>
                </c:pt>
                <c:pt idx="326">
                  <c:v>3000</c:v>
                </c:pt>
                <c:pt idx="327">
                  <c:v>3000</c:v>
                </c:pt>
                <c:pt idx="328">
                  <c:v>3001</c:v>
                </c:pt>
                <c:pt idx="329">
                  <c:v>3000</c:v>
                </c:pt>
                <c:pt idx="330">
                  <c:v>2999</c:v>
                </c:pt>
                <c:pt idx="331">
                  <c:v>3000</c:v>
                </c:pt>
                <c:pt idx="332">
                  <c:v>3003</c:v>
                </c:pt>
                <c:pt idx="333">
                  <c:v>3005</c:v>
                </c:pt>
                <c:pt idx="334">
                  <c:v>3006</c:v>
                </c:pt>
                <c:pt idx="335">
                  <c:v>3007</c:v>
                </c:pt>
                <c:pt idx="336">
                  <c:v>3006</c:v>
                </c:pt>
                <c:pt idx="337">
                  <c:v>3006</c:v>
                </c:pt>
                <c:pt idx="338">
                  <c:v>3006</c:v>
                </c:pt>
                <c:pt idx="339">
                  <c:v>3007</c:v>
                </c:pt>
                <c:pt idx="340">
                  <c:v>3007</c:v>
                </c:pt>
                <c:pt idx="341">
                  <c:v>3007</c:v>
                </c:pt>
                <c:pt idx="342">
                  <c:v>3007</c:v>
                </c:pt>
                <c:pt idx="343">
                  <c:v>3007</c:v>
                </c:pt>
                <c:pt idx="344">
                  <c:v>3007</c:v>
                </c:pt>
                <c:pt idx="345">
                  <c:v>3007</c:v>
                </c:pt>
                <c:pt idx="346">
                  <c:v>3007</c:v>
                </c:pt>
                <c:pt idx="347">
                  <c:v>3008</c:v>
                </c:pt>
                <c:pt idx="348">
                  <c:v>3008</c:v>
                </c:pt>
                <c:pt idx="349">
                  <c:v>3010</c:v>
                </c:pt>
                <c:pt idx="350">
                  <c:v>3011</c:v>
                </c:pt>
                <c:pt idx="351">
                  <c:v>3010</c:v>
                </c:pt>
                <c:pt idx="352">
                  <c:v>3010</c:v>
                </c:pt>
                <c:pt idx="353">
                  <c:v>3011</c:v>
                </c:pt>
                <c:pt idx="354">
                  <c:v>3012</c:v>
                </c:pt>
                <c:pt idx="355">
                  <c:v>3012</c:v>
                </c:pt>
                <c:pt idx="356">
                  <c:v>3011</c:v>
                </c:pt>
                <c:pt idx="357">
                  <c:v>3012</c:v>
                </c:pt>
                <c:pt idx="358">
                  <c:v>3011</c:v>
                </c:pt>
                <c:pt idx="359">
                  <c:v>3011</c:v>
                </c:pt>
                <c:pt idx="360">
                  <c:v>3011</c:v>
                </c:pt>
                <c:pt idx="361">
                  <c:v>3011</c:v>
                </c:pt>
                <c:pt idx="362">
                  <c:v>3012</c:v>
                </c:pt>
                <c:pt idx="363">
                  <c:v>3013</c:v>
                </c:pt>
                <c:pt idx="364">
                  <c:v>3013</c:v>
                </c:pt>
                <c:pt idx="365">
                  <c:v>3013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2CD4-421C-ADD4-2057CEB5AE05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Sheet1!$AL$2:$AL$367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2CD4-421C-ADD4-2057CEB5AE05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Sheet1!$AM$2:$AM$367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2CD4-421C-ADD4-2057CEB5AE05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Sheet1!$AN$2:$AN$367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2CD4-421C-ADD4-2057CEB5A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91712"/>
        <c:axId val="248968304"/>
      </c:lineChart>
      <c:catAx>
        <c:axId val="25209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68304"/>
        <c:crosses val="autoZero"/>
        <c:auto val="1"/>
        <c:lblAlgn val="ctr"/>
        <c:lblOffset val="100"/>
        <c:noMultiLvlLbl val="0"/>
      </c:catAx>
      <c:valAx>
        <c:axId val="24896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9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03741-21F2-462A-9061-168DCC7F7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381C7E-EE56-4D30-96FA-8E1D215E4B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7045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8B771-950B-4FD6-AFD1-CDA001CAA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1CA8E-478E-4536-9871-EF9B48AA0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2178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2018-04-10T13:47:13Z</dcterms:created>
  <dcterms:modified xsi:type="dcterms:W3CDTF">2018-04-10T13:47:19Z</dcterms:modified>
</cp:coreProperties>
</file>