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Sheet1!$B$2:$B$366</c:f>
            </c:numRef>
          </c:val>
          <c:smooth val="0"/>
          <c:extLst>
            <c:ext xmlns:c16="http://schemas.microsoft.com/office/drawing/2014/chart" uri="{C3380CC4-5D6E-409C-BE32-E72D297353CC}">
              <c16:uniqueId val="{00000000-7B81-462A-91E3-B36972E51B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Sheet1!$C$2:$C$366</c:f>
            </c:numRef>
          </c:val>
          <c:smooth val="0"/>
          <c:extLst>
            <c:ext xmlns:c16="http://schemas.microsoft.com/office/drawing/2014/chart" uri="{C3380CC4-5D6E-409C-BE32-E72D297353CC}">
              <c16:uniqueId val="{00000001-7B81-462A-91E3-B36972E51B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Sheet1!$D$2:$D$366</c:f>
            </c:numRef>
          </c:val>
          <c:smooth val="0"/>
          <c:extLst>
            <c:ext xmlns:c16="http://schemas.microsoft.com/office/drawing/2014/chart" uri="{C3380CC4-5D6E-409C-BE32-E72D297353CC}">
              <c16:uniqueId val="{00000002-7B81-462A-91E3-B36972E51B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Sheet1!$E$2:$E$366</c:f>
            </c:numRef>
          </c:val>
          <c:smooth val="0"/>
          <c:extLst>
            <c:ext xmlns:c16="http://schemas.microsoft.com/office/drawing/2014/chart" uri="{C3380CC4-5D6E-409C-BE32-E72D297353CC}">
              <c16:uniqueId val="{00000003-7B81-462A-91E3-B36972E51B2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Sheet1!$F$2:$F$366</c:f>
            </c:numRef>
          </c:val>
          <c:smooth val="0"/>
          <c:extLst>
            <c:ext xmlns:c16="http://schemas.microsoft.com/office/drawing/2014/chart" uri="{C3380CC4-5D6E-409C-BE32-E72D297353CC}">
              <c16:uniqueId val="{00000004-7B81-462A-91E3-B36972E51B2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Sheet1!$G$2:$G$366</c:f>
            </c:numRef>
          </c:val>
          <c:smooth val="0"/>
          <c:extLst>
            <c:ext xmlns:c16="http://schemas.microsoft.com/office/drawing/2014/chart" uri="{C3380CC4-5D6E-409C-BE32-E72D297353CC}">
              <c16:uniqueId val="{00000005-7B81-462A-91E3-B36972E51B2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Sheet1!$H$2:$H$366</c:f>
            </c:numRef>
          </c:val>
          <c:smooth val="0"/>
          <c:extLst>
            <c:ext xmlns:c16="http://schemas.microsoft.com/office/drawing/2014/chart" uri="{C3380CC4-5D6E-409C-BE32-E72D297353CC}">
              <c16:uniqueId val="{00000006-7B81-462A-91E3-B36972E51B2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Sheet1!$I$2:$I$366</c:f>
            </c:numRef>
          </c:val>
          <c:smooth val="0"/>
          <c:extLst>
            <c:ext xmlns:c16="http://schemas.microsoft.com/office/drawing/2014/chart" uri="{C3380CC4-5D6E-409C-BE32-E72D297353CC}">
              <c16:uniqueId val="{00000007-7B81-462A-91E3-B36972E51B2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Sheet1!$J$2:$J$366</c:f>
            </c:numRef>
          </c:val>
          <c:smooth val="0"/>
          <c:extLst>
            <c:ext xmlns:c16="http://schemas.microsoft.com/office/drawing/2014/chart" uri="{C3380CC4-5D6E-409C-BE32-E72D297353CC}">
              <c16:uniqueId val="{00000008-7B81-462A-91E3-B36972E51B2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Sheet1!$K$2:$K$366</c:f>
            </c:numRef>
          </c:val>
          <c:smooth val="0"/>
          <c:extLst>
            <c:ext xmlns:c16="http://schemas.microsoft.com/office/drawing/2014/chart" uri="{C3380CC4-5D6E-409C-BE32-E72D297353CC}">
              <c16:uniqueId val="{00000009-7B81-462A-91E3-B36972E51B2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Sheet1!$L$2:$L$366</c:f>
            </c:numRef>
          </c:val>
          <c:smooth val="0"/>
          <c:extLst>
            <c:ext xmlns:c16="http://schemas.microsoft.com/office/drawing/2014/chart" uri="{C3380CC4-5D6E-409C-BE32-E72D297353CC}">
              <c16:uniqueId val="{0000000A-7B81-462A-91E3-B36972E51B20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Sheet1!$M$2:$M$366</c:f>
            </c:numRef>
          </c:val>
          <c:smooth val="0"/>
          <c:extLst>
            <c:ext xmlns:c16="http://schemas.microsoft.com/office/drawing/2014/chart" uri="{C3380CC4-5D6E-409C-BE32-E72D297353CC}">
              <c16:uniqueId val="{0000000B-7B81-462A-91E3-B36972E51B20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Sheet1!$N$2:$N$366</c:f>
            </c:numRef>
          </c:val>
          <c:smooth val="0"/>
          <c:extLst>
            <c:ext xmlns:c16="http://schemas.microsoft.com/office/drawing/2014/chart" uri="{C3380CC4-5D6E-409C-BE32-E72D297353CC}">
              <c16:uniqueId val="{0000000C-7B81-462A-91E3-B36972E51B20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Sheet1!$O$2:$O$366</c:f>
            </c:numRef>
          </c:val>
          <c:smooth val="0"/>
          <c:extLst>
            <c:ext xmlns:c16="http://schemas.microsoft.com/office/drawing/2014/chart" uri="{C3380CC4-5D6E-409C-BE32-E72D297353CC}">
              <c16:uniqueId val="{0000000D-7B81-462A-91E3-B36972E51B20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Sheet1!$P$2:$P$366</c:f>
            </c:numRef>
          </c:val>
          <c:smooth val="0"/>
          <c:extLst>
            <c:ext xmlns:c16="http://schemas.microsoft.com/office/drawing/2014/chart" uri="{C3380CC4-5D6E-409C-BE32-E72D297353CC}">
              <c16:uniqueId val="{0000000E-7B81-462A-91E3-B36972E51B20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Sheet1!$Q$2:$Q$366</c:f>
            </c:numRef>
          </c:val>
          <c:smooth val="0"/>
          <c:extLst>
            <c:ext xmlns:c16="http://schemas.microsoft.com/office/drawing/2014/chart" uri="{C3380CC4-5D6E-409C-BE32-E72D297353CC}">
              <c16:uniqueId val="{0000000F-7B81-462A-91E3-B36972E51B20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Sheet1!$R$2:$R$366</c:f>
            </c:numRef>
          </c:val>
          <c:smooth val="0"/>
          <c:extLst>
            <c:ext xmlns:c16="http://schemas.microsoft.com/office/drawing/2014/chart" uri="{C3380CC4-5D6E-409C-BE32-E72D297353CC}">
              <c16:uniqueId val="{00000010-7B81-462A-91E3-B36972E51B20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Sheet1!$S$2:$S$366</c:f>
            </c:numRef>
          </c:val>
          <c:smooth val="0"/>
          <c:extLst>
            <c:ext xmlns:c16="http://schemas.microsoft.com/office/drawing/2014/chart" uri="{C3380CC4-5D6E-409C-BE32-E72D297353CC}">
              <c16:uniqueId val="{00000011-7B81-462A-91E3-B36972E51B20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Sheet1!$T$2:$T$366</c:f>
            </c:numRef>
          </c:val>
          <c:smooth val="0"/>
          <c:extLst>
            <c:ext xmlns:c16="http://schemas.microsoft.com/office/drawing/2014/chart" uri="{C3380CC4-5D6E-409C-BE32-E72D297353CC}">
              <c16:uniqueId val="{00000012-7B81-462A-91E3-B36972E51B20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Sheet1!$U$2:$U$366</c:f>
            </c:numRef>
          </c:val>
          <c:smooth val="0"/>
          <c:extLst>
            <c:ext xmlns:c16="http://schemas.microsoft.com/office/drawing/2014/chart" uri="{C3380CC4-5D6E-409C-BE32-E72D297353CC}">
              <c16:uniqueId val="{00000013-7B81-462A-91E3-B36972E51B20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Sheet1!$V$2:$V$366</c:f>
            </c:numRef>
          </c:val>
          <c:smooth val="0"/>
          <c:extLst>
            <c:ext xmlns:c16="http://schemas.microsoft.com/office/drawing/2014/chart" uri="{C3380CC4-5D6E-409C-BE32-E72D297353CC}">
              <c16:uniqueId val="{00000014-7B81-462A-91E3-B36972E51B20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Sheet1!$W$2:$W$366</c:f>
            </c:numRef>
          </c:val>
          <c:smooth val="0"/>
          <c:extLst>
            <c:ext xmlns:c16="http://schemas.microsoft.com/office/drawing/2014/chart" uri="{C3380CC4-5D6E-409C-BE32-E72D297353CC}">
              <c16:uniqueId val="{00000015-7B81-462A-91E3-B36972E51B20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Sheet1!$X$2:$X$366</c:f>
            </c:numRef>
          </c:val>
          <c:smooth val="0"/>
          <c:extLst>
            <c:ext xmlns:c16="http://schemas.microsoft.com/office/drawing/2014/chart" uri="{C3380CC4-5D6E-409C-BE32-E72D297353CC}">
              <c16:uniqueId val="{00000016-7B81-462A-91E3-B36972E51B20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Sheet1!$Y$2:$Y$366</c:f>
            </c:numRef>
          </c:val>
          <c:smooth val="0"/>
          <c:extLst>
            <c:ext xmlns:c16="http://schemas.microsoft.com/office/drawing/2014/chart" uri="{C3380CC4-5D6E-409C-BE32-E72D297353CC}">
              <c16:uniqueId val="{00000017-7B81-462A-91E3-B36972E51B20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Sheet1!$Z$2:$Z$366</c:f>
            </c:numRef>
          </c:val>
          <c:smooth val="0"/>
          <c:extLst>
            <c:ext xmlns:c16="http://schemas.microsoft.com/office/drawing/2014/chart" uri="{C3380CC4-5D6E-409C-BE32-E72D297353CC}">
              <c16:uniqueId val="{00000018-7B81-462A-91E3-B36972E51B20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Sheet1!$AA$2:$AA$366</c:f>
            </c:numRef>
          </c:val>
          <c:smooth val="0"/>
          <c:extLst>
            <c:ext xmlns:c16="http://schemas.microsoft.com/office/drawing/2014/chart" uri="{C3380CC4-5D6E-409C-BE32-E72D297353CC}">
              <c16:uniqueId val="{00000019-7B81-462A-91E3-B36972E51B20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Sheet1!$AB$2:$AB$366</c:f>
            </c:numRef>
          </c:val>
          <c:smooth val="0"/>
          <c:extLst>
            <c:ext xmlns:c16="http://schemas.microsoft.com/office/drawing/2014/chart" uri="{C3380CC4-5D6E-409C-BE32-E72D297353CC}">
              <c16:uniqueId val="{0000001A-7B81-462A-91E3-B36972E51B20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Sheet1!$AC$2:$AC$366</c:f>
            </c:numRef>
          </c:val>
          <c:smooth val="0"/>
          <c:extLst>
            <c:ext xmlns:c16="http://schemas.microsoft.com/office/drawing/2014/chart" uri="{C3380CC4-5D6E-409C-BE32-E72D297353CC}">
              <c16:uniqueId val="{0000001B-7B81-462A-91E3-B36972E51B20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Sheet1!$AD$2:$AD$366</c:f>
            </c:numRef>
          </c:val>
          <c:smooth val="0"/>
          <c:extLst>
            <c:ext xmlns:c16="http://schemas.microsoft.com/office/drawing/2014/chart" uri="{C3380CC4-5D6E-409C-BE32-E72D297353CC}">
              <c16:uniqueId val="{0000001C-7B81-462A-91E3-B36972E51B20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Sheet1!$AE$2:$AE$366</c:f>
            </c:numRef>
          </c:val>
          <c:smooth val="0"/>
          <c:extLst>
            <c:ext xmlns:c16="http://schemas.microsoft.com/office/drawing/2014/chart" uri="{C3380CC4-5D6E-409C-BE32-E72D297353CC}">
              <c16:uniqueId val="{0000001D-7B81-462A-91E3-B36972E51B20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Sheet1!$AF$2:$AF$366</c:f>
            </c:numRef>
          </c:val>
          <c:smooth val="0"/>
          <c:extLst>
            <c:ext xmlns:c16="http://schemas.microsoft.com/office/drawing/2014/chart" uri="{C3380CC4-5D6E-409C-BE32-E72D297353CC}">
              <c16:uniqueId val="{0000001E-7B81-462A-91E3-B36972E51B20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Sheet1!$AG$2:$AG$366</c:f>
            </c:numRef>
          </c:val>
          <c:smooth val="0"/>
          <c:extLst>
            <c:ext xmlns:c16="http://schemas.microsoft.com/office/drawing/2014/chart" uri="{C3380CC4-5D6E-409C-BE32-E72D297353CC}">
              <c16:uniqueId val="{0000001F-7B81-462A-91E3-B36972E51B20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Sheet1!$AH$2:$AH$366</c:f>
            </c:numRef>
          </c:val>
          <c:smooth val="0"/>
          <c:extLst>
            <c:ext xmlns:c16="http://schemas.microsoft.com/office/drawing/2014/chart" uri="{C3380CC4-5D6E-409C-BE32-E72D297353CC}">
              <c16:uniqueId val="{00000020-7B81-462A-91E3-B36972E51B20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Sheet1!$AI$2:$AI$366</c:f>
            </c:numRef>
          </c:val>
          <c:smooth val="0"/>
          <c:extLst>
            <c:ext xmlns:c16="http://schemas.microsoft.com/office/drawing/2014/chart" uri="{C3380CC4-5D6E-409C-BE32-E72D297353CC}">
              <c16:uniqueId val="{00000021-7B81-462A-91E3-B36972E51B20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Sheet1!$AJ$2:$AJ$366</c:f>
            </c:numRef>
          </c:val>
          <c:smooth val="0"/>
          <c:extLst>
            <c:ext xmlns:c16="http://schemas.microsoft.com/office/drawing/2014/chart" uri="{C3380CC4-5D6E-409C-BE32-E72D297353CC}">
              <c16:uniqueId val="{00000022-7B81-462A-91E3-B36972E51B20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Sheet1!$AK$2:$AK$366</c:f>
            </c:numRef>
          </c:val>
          <c:smooth val="0"/>
          <c:extLst>
            <c:ext xmlns:c16="http://schemas.microsoft.com/office/drawing/2014/chart" uri="{C3380CC4-5D6E-409C-BE32-E72D297353CC}">
              <c16:uniqueId val="{00000023-7B81-462A-91E3-B36972E51B20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Sheet1!$AL$2:$AL$366</c:f>
            </c:numRef>
          </c:val>
          <c:smooth val="0"/>
          <c:extLst>
            <c:ext xmlns:c16="http://schemas.microsoft.com/office/drawing/2014/chart" uri="{C3380CC4-5D6E-409C-BE32-E72D297353CC}">
              <c16:uniqueId val="{00000024-7B81-462A-91E3-B36972E51B20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Sheet1!$AM$2:$AM$366</c:f>
            </c:numRef>
          </c:val>
          <c:smooth val="0"/>
          <c:extLst>
            <c:ext xmlns:c16="http://schemas.microsoft.com/office/drawing/2014/chart" uri="{C3380CC4-5D6E-409C-BE32-E72D297353CC}">
              <c16:uniqueId val="{00000025-7B81-462A-91E3-B36972E51B20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Sheet1!$AN$2:$AN$366</c:f>
            </c:numRef>
          </c:val>
          <c:smooth val="0"/>
          <c:extLst>
            <c:ext xmlns:c16="http://schemas.microsoft.com/office/drawing/2014/chart" uri="{C3380CC4-5D6E-409C-BE32-E72D297353CC}">
              <c16:uniqueId val="{00000026-7B81-462A-91E3-B36972E51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333192"/>
        <c:axId val="244330568"/>
      </c:lineChart>
      <c:catAx>
        <c:axId val="24433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30568"/>
        <c:crosses val="autoZero"/>
        <c:auto val="1"/>
        <c:lblAlgn val="ctr"/>
        <c:lblOffset val="100"/>
        <c:noMultiLvlLbl val="0"/>
      </c:catAx>
      <c:valAx>
        <c:axId val="24433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3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0835D-1776-4272-9149-FE05D5FC5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833DC9-4137-4C7D-9EAC-7037A9E3AD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5762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325DE-3028-42CE-8D55-6B31887CE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BE03C-2E0E-4084-AB1A-33F6892B4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8070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2018-04-10T13:36:42Z</dcterms:created>
  <dcterms:modified xsi:type="dcterms:W3CDTF">2018-04-10T13:36:46Z</dcterms:modified>
</cp:coreProperties>
</file>