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9" r:id="rId12"/>
    <p:sldId id="270" r:id="rId13"/>
    <p:sldId id="271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  <c:pt idx="83">
                  <c:v>25.03.2017</c:v>
                </c:pt>
                <c:pt idx="84">
                  <c:v>26.03.2017</c:v>
                </c:pt>
                <c:pt idx="85">
                  <c:v>27.03.2017</c:v>
                </c:pt>
                <c:pt idx="86">
                  <c:v>28.03.2017</c:v>
                </c:pt>
                <c:pt idx="87">
                  <c:v>29.03.2017</c:v>
                </c:pt>
                <c:pt idx="88">
                  <c:v>30.03.2017</c:v>
                </c:pt>
                <c:pt idx="89">
                  <c:v>31.03.2017</c:v>
                </c:pt>
                <c:pt idx="90">
                  <c:v>01.04.2017</c:v>
                </c:pt>
                <c:pt idx="91">
                  <c:v>02.04.2017</c:v>
                </c:pt>
                <c:pt idx="92">
                  <c:v>03.04.2017</c:v>
                </c:pt>
                <c:pt idx="93">
                  <c:v>04.04.2017</c:v>
                </c:pt>
                <c:pt idx="94">
                  <c:v>05.04.2017</c:v>
                </c:pt>
                <c:pt idx="95">
                  <c:v>06.04.2017</c:v>
                </c:pt>
                <c:pt idx="96">
                  <c:v>07.04.2017</c:v>
                </c:pt>
                <c:pt idx="97">
                  <c:v>08.04.2017</c:v>
                </c:pt>
                <c:pt idx="98">
                  <c:v>09.04.2017</c:v>
                </c:pt>
                <c:pt idx="99">
                  <c:v>10.04.2017</c:v>
                </c:pt>
                <c:pt idx="100">
                  <c:v>11.04.2017</c:v>
                </c:pt>
                <c:pt idx="101">
                  <c:v>12.04.2017</c:v>
                </c:pt>
                <c:pt idx="102">
                  <c:v>13.04.2017</c:v>
                </c:pt>
                <c:pt idx="103">
                  <c:v>14.04.2017</c:v>
                </c:pt>
                <c:pt idx="104">
                  <c:v>15.04.2017</c:v>
                </c:pt>
                <c:pt idx="105">
                  <c:v>16.04.2017</c:v>
                </c:pt>
                <c:pt idx="106">
                  <c:v>17.04.2017</c:v>
                </c:pt>
                <c:pt idx="107">
                  <c:v>18.04.2017</c:v>
                </c:pt>
                <c:pt idx="108">
                  <c:v>19.04.2017</c:v>
                </c:pt>
                <c:pt idx="109">
                  <c:v>20.04.2017</c:v>
                </c:pt>
                <c:pt idx="110">
                  <c:v>21.04.2017</c:v>
                </c:pt>
                <c:pt idx="111">
                  <c:v>22.04.2017</c:v>
                </c:pt>
                <c:pt idx="112">
                  <c:v>23.04.2017</c:v>
                </c:pt>
                <c:pt idx="113">
                  <c:v>24.04.2017</c:v>
                </c:pt>
                <c:pt idx="114">
                  <c:v>25.04.2017</c:v>
                </c:pt>
                <c:pt idx="115">
                  <c:v>26.04.2017</c:v>
                </c:pt>
                <c:pt idx="116">
                  <c:v>27.04.2017</c:v>
                </c:pt>
                <c:pt idx="117">
                  <c:v>28.04.2017</c:v>
                </c:pt>
                <c:pt idx="118">
                  <c:v>29.04.2017</c:v>
                </c:pt>
                <c:pt idx="119">
                  <c:v>30.04.2017</c:v>
                </c:pt>
                <c:pt idx="120">
                  <c:v>01.05.2017</c:v>
                </c:pt>
                <c:pt idx="121">
                  <c:v>02.05.2017</c:v>
                </c:pt>
                <c:pt idx="122">
                  <c:v>03.05.2017</c:v>
                </c:pt>
                <c:pt idx="123">
                  <c:v>04.05.2017</c:v>
                </c:pt>
                <c:pt idx="124">
                  <c:v>05.05.2017</c:v>
                </c:pt>
                <c:pt idx="125">
                  <c:v>06.05.2017</c:v>
                </c:pt>
                <c:pt idx="126">
                  <c:v>07.05.2017</c:v>
                </c:pt>
                <c:pt idx="127">
                  <c:v>08.05.2017</c:v>
                </c:pt>
                <c:pt idx="128">
                  <c:v>09.05.2017</c:v>
                </c:pt>
                <c:pt idx="129">
                  <c:v>10.05.2017</c:v>
                </c:pt>
                <c:pt idx="130">
                  <c:v>11.05.2017</c:v>
                </c:pt>
                <c:pt idx="131">
                  <c:v>12.05.2017</c:v>
                </c:pt>
                <c:pt idx="132">
                  <c:v>13.05.2017</c:v>
                </c:pt>
                <c:pt idx="133">
                  <c:v>14.05.2017</c:v>
                </c:pt>
                <c:pt idx="134">
                  <c:v>15.05.2017</c:v>
                </c:pt>
                <c:pt idx="135">
                  <c:v>16.05.2017</c:v>
                </c:pt>
                <c:pt idx="136">
                  <c:v>17.05.2017</c:v>
                </c:pt>
                <c:pt idx="137">
                  <c:v>18.05.2017</c:v>
                </c:pt>
                <c:pt idx="138">
                  <c:v>19.05.2017</c:v>
                </c:pt>
                <c:pt idx="139">
                  <c:v>20.05.2017</c:v>
                </c:pt>
                <c:pt idx="140">
                  <c:v>21.05.2017</c:v>
                </c:pt>
                <c:pt idx="141">
                  <c:v>22.05.2017</c:v>
                </c:pt>
                <c:pt idx="142">
                  <c:v>23.05.2017</c:v>
                </c:pt>
                <c:pt idx="143">
                  <c:v>24.05.2017</c:v>
                </c:pt>
                <c:pt idx="144">
                  <c:v>25.05.2017</c:v>
                </c:pt>
                <c:pt idx="145">
                  <c:v>26.05.2017</c:v>
                </c:pt>
                <c:pt idx="146">
                  <c:v>27.05.2017</c:v>
                </c:pt>
                <c:pt idx="147">
                  <c:v>28.05.2017</c:v>
                </c:pt>
                <c:pt idx="148">
                  <c:v>29.05.2017</c:v>
                </c:pt>
                <c:pt idx="149">
                  <c:v>30.05.2017</c:v>
                </c:pt>
                <c:pt idx="150">
                  <c:v>31.05.2017</c:v>
                </c:pt>
                <c:pt idx="151">
                  <c:v>01.06.2017</c:v>
                </c:pt>
                <c:pt idx="152">
                  <c:v>02.06.2017</c:v>
                </c:pt>
                <c:pt idx="153">
                  <c:v>03.06.2017</c:v>
                </c:pt>
                <c:pt idx="154">
                  <c:v>04.06.2017</c:v>
                </c:pt>
                <c:pt idx="155">
                  <c:v>05.06.2017</c:v>
                </c:pt>
                <c:pt idx="156">
                  <c:v>06.06.2017</c:v>
                </c:pt>
                <c:pt idx="157">
                  <c:v>07.06.2017</c:v>
                </c:pt>
                <c:pt idx="158">
                  <c:v>08.06.2017</c:v>
                </c:pt>
                <c:pt idx="159">
                  <c:v>09.06.2017</c:v>
                </c:pt>
                <c:pt idx="160">
                  <c:v>10.06.2017</c:v>
                </c:pt>
                <c:pt idx="161">
                  <c:v>11.06.2017</c:v>
                </c:pt>
                <c:pt idx="162">
                  <c:v>12.06.2017</c:v>
                </c:pt>
                <c:pt idx="163">
                  <c:v>13.06.2017</c:v>
                </c:pt>
                <c:pt idx="164">
                  <c:v>14.06.2017</c:v>
                </c:pt>
                <c:pt idx="165">
                  <c:v>15.06.2017</c:v>
                </c:pt>
                <c:pt idx="166">
                  <c:v>16.06.2017</c:v>
                </c:pt>
                <c:pt idx="167">
                  <c:v>17.06.2017</c:v>
                </c:pt>
                <c:pt idx="168">
                  <c:v>18.06.2017</c:v>
                </c:pt>
                <c:pt idx="169">
                  <c:v>19.06.2017</c:v>
                </c:pt>
                <c:pt idx="170">
                  <c:v>20.06.2017</c:v>
                </c:pt>
                <c:pt idx="171">
                  <c:v>21.06.2017</c:v>
                </c:pt>
                <c:pt idx="172">
                  <c:v>22.06.2017</c:v>
                </c:pt>
                <c:pt idx="173">
                  <c:v>23.06.2017</c:v>
                </c:pt>
                <c:pt idx="174">
                  <c:v>24.06.2017</c:v>
                </c:pt>
                <c:pt idx="175">
                  <c:v>25.06.2017</c:v>
                </c:pt>
                <c:pt idx="176">
                  <c:v>26.06.2017</c:v>
                </c:pt>
                <c:pt idx="177">
                  <c:v>27.06.2017</c:v>
                </c:pt>
                <c:pt idx="178">
                  <c:v>28.06.2017</c:v>
                </c:pt>
                <c:pt idx="179">
                  <c:v>29.06.2017</c:v>
                </c:pt>
                <c:pt idx="180">
                  <c:v>30.06.2017</c:v>
                </c:pt>
                <c:pt idx="181">
                  <c:v>01.07.2017</c:v>
                </c:pt>
                <c:pt idx="182">
                  <c:v>02.07.2017</c:v>
                </c:pt>
                <c:pt idx="183">
                  <c:v>03.07.2017</c:v>
                </c:pt>
                <c:pt idx="184">
                  <c:v>04.07.2017</c:v>
                </c:pt>
                <c:pt idx="185">
                  <c:v>05.07.2017</c:v>
                </c:pt>
                <c:pt idx="186">
                  <c:v>06.07.2017</c:v>
                </c:pt>
                <c:pt idx="187">
                  <c:v>07.07.2017</c:v>
                </c:pt>
                <c:pt idx="188">
                  <c:v>08.07.2017</c:v>
                </c:pt>
                <c:pt idx="189">
                  <c:v>09.07.2017</c:v>
                </c:pt>
                <c:pt idx="190">
                  <c:v>10.07.2017</c:v>
                </c:pt>
                <c:pt idx="191">
                  <c:v>11.07.2017</c:v>
                </c:pt>
                <c:pt idx="192">
                  <c:v>12.07.2017</c:v>
                </c:pt>
                <c:pt idx="193">
                  <c:v>13.07.2017</c:v>
                </c:pt>
                <c:pt idx="194">
                  <c:v>14.07.2017</c:v>
                </c:pt>
                <c:pt idx="195">
                  <c:v>15.07.2017</c:v>
                </c:pt>
                <c:pt idx="196">
                  <c:v>16.07.2017</c:v>
                </c:pt>
                <c:pt idx="197">
                  <c:v>17.07.2017</c:v>
                </c:pt>
                <c:pt idx="198">
                  <c:v>18.07.2017</c:v>
                </c:pt>
                <c:pt idx="199">
                  <c:v>19.07.2017</c:v>
                </c:pt>
                <c:pt idx="200">
                  <c:v>20.07.2017</c:v>
                </c:pt>
                <c:pt idx="201">
                  <c:v>21.07.2017</c:v>
                </c:pt>
                <c:pt idx="202">
                  <c:v>22.07.2017</c:v>
                </c:pt>
                <c:pt idx="203">
                  <c:v>23.07.2017</c:v>
                </c:pt>
                <c:pt idx="204">
                  <c:v>24.07.2017</c:v>
                </c:pt>
                <c:pt idx="205">
                  <c:v>25.07.2017</c:v>
                </c:pt>
                <c:pt idx="206">
                  <c:v>26.07.2017</c:v>
                </c:pt>
                <c:pt idx="207">
                  <c:v>27.07.2017</c:v>
                </c:pt>
                <c:pt idx="208">
                  <c:v>28.07.2017</c:v>
                </c:pt>
                <c:pt idx="209">
                  <c:v>29.07.2017</c:v>
                </c:pt>
                <c:pt idx="210">
                  <c:v>30.07.2017</c:v>
                </c:pt>
                <c:pt idx="211">
                  <c:v>31.07.2017</c:v>
                </c:pt>
                <c:pt idx="212">
                  <c:v>01.08.2017</c:v>
                </c:pt>
                <c:pt idx="213">
                  <c:v>02.08.2017</c:v>
                </c:pt>
                <c:pt idx="214">
                  <c:v>03.08.2017</c:v>
                </c:pt>
                <c:pt idx="215">
                  <c:v>04.08.2017</c:v>
                </c:pt>
                <c:pt idx="216">
                  <c:v>05.08.2017</c:v>
                </c:pt>
                <c:pt idx="217">
                  <c:v>06.08.2017</c:v>
                </c:pt>
                <c:pt idx="218">
                  <c:v>07.08.2017</c:v>
                </c:pt>
                <c:pt idx="219">
                  <c:v>08.08.2017</c:v>
                </c:pt>
                <c:pt idx="220">
                  <c:v>09.08.2017</c:v>
                </c:pt>
                <c:pt idx="221">
                  <c:v>10.08.2017</c:v>
                </c:pt>
                <c:pt idx="222">
                  <c:v>11.08.2017</c:v>
                </c:pt>
                <c:pt idx="223">
                  <c:v>12.08.2017</c:v>
                </c:pt>
                <c:pt idx="224">
                  <c:v>13.08.2017</c:v>
                </c:pt>
                <c:pt idx="225">
                  <c:v>14.08.2017</c:v>
                </c:pt>
                <c:pt idx="226">
                  <c:v>15.08.2017</c:v>
                </c:pt>
                <c:pt idx="227">
                  <c:v>16.08.2017</c:v>
                </c:pt>
                <c:pt idx="228">
                  <c:v>17.08.2017</c:v>
                </c:pt>
                <c:pt idx="229">
                  <c:v>18.08.2017</c:v>
                </c:pt>
                <c:pt idx="230">
                  <c:v>19.08.2017</c:v>
                </c:pt>
                <c:pt idx="231">
                  <c:v>20.08.2017</c:v>
                </c:pt>
                <c:pt idx="232">
                  <c:v>21.08.2017</c:v>
                </c:pt>
                <c:pt idx="233">
                  <c:v>22.08.2017</c:v>
                </c:pt>
                <c:pt idx="234">
                  <c:v>23.08.2017</c:v>
                </c:pt>
                <c:pt idx="235">
                  <c:v>24.08.2017</c:v>
                </c:pt>
                <c:pt idx="236">
                  <c:v>25.08.2017</c:v>
                </c:pt>
                <c:pt idx="237">
                  <c:v>26.08.2017</c:v>
                </c:pt>
                <c:pt idx="238">
                  <c:v>27.08.2017</c:v>
                </c:pt>
                <c:pt idx="239">
                  <c:v>28.08.2017</c:v>
                </c:pt>
                <c:pt idx="240">
                  <c:v>29.08.2017</c:v>
                </c:pt>
                <c:pt idx="241">
                  <c:v>30.08.2017</c:v>
                </c:pt>
                <c:pt idx="242">
                  <c:v>31.08.2017</c:v>
                </c:pt>
                <c:pt idx="243">
                  <c:v>01.09.2017</c:v>
                </c:pt>
                <c:pt idx="244">
                  <c:v>02.09.2017</c:v>
                </c:pt>
                <c:pt idx="245">
                  <c:v>03.09.2017</c:v>
                </c:pt>
                <c:pt idx="246">
                  <c:v>04.09.2017</c:v>
                </c:pt>
                <c:pt idx="247">
                  <c:v>05.09.2017</c:v>
                </c:pt>
                <c:pt idx="248">
                  <c:v>06.09.2017</c:v>
                </c:pt>
                <c:pt idx="249">
                  <c:v>07.09.2017</c:v>
                </c:pt>
                <c:pt idx="250">
                  <c:v>08.09.2017</c:v>
                </c:pt>
                <c:pt idx="251">
                  <c:v>09.09.2017</c:v>
                </c:pt>
                <c:pt idx="252">
                  <c:v>10.09.2017</c:v>
                </c:pt>
                <c:pt idx="253">
                  <c:v>11.09.2017</c:v>
                </c:pt>
                <c:pt idx="254">
                  <c:v>12.09.2017</c:v>
                </c:pt>
                <c:pt idx="255">
                  <c:v>13.09.2017</c:v>
                </c:pt>
                <c:pt idx="256">
                  <c:v>14.09.2017</c:v>
                </c:pt>
                <c:pt idx="257">
                  <c:v>15.09.2017</c:v>
                </c:pt>
                <c:pt idx="258">
                  <c:v>16.09.2017</c:v>
                </c:pt>
                <c:pt idx="259">
                  <c:v>17.09.2017</c:v>
                </c:pt>
                <c:pt idx="260">
                  <c:v>18.09.2017</c:v>
                </c:pt>
                <c:pt idx="261">
                  <c:v>19.09.2017</c:v>
                </c:pt>
                <c:pt idx="262">
                  <c:v>20.09.2017</c:v>
                </c:pt>
                <c:pt idx="263">
                  <c:v>21.09.2017</c:v>
                </c:pt>
                <c:pt idx="264">
                  <c:v>22.09.2017</c:v>
                </c:pt>
                <c:pt idx="265">
                  <c:v>23.09.2017</c:v>
                </c:pt>
                <c:pt idx="266">
                  <c:v>24.09.2017</c:v>
                </c:pt>
                <c:pt idx="267">
                  <c:v>25.09.2017</c:v>
                </c:pt>
                <c:pt idx="268">
                  <c:v>26.09.2017</c:v>
                </c:pt>
                <c:pt idx="269">
                  <c:v>27.09.2017</c:v>
                </c:pt>
                <c:pt idx="270">
                  <c:v>28.09.2017</c:v>
                </c:pt>
                <c:pt idx="271">
                  <c:v>29.09.2017</c:v>
                </c:pt>
                <c:pt idx="272">
                  <c:v>30.09.2017</c:v>
                </c:pt>
                <c:pt idx="273">
                  <c:v>01.10.2017</c:v>
                </c:pt>
                <c:pt idx="274">
                  <c:v>02.10.2017</c:v>
                </c:pt>
                <c:pt idx="275">
                  <c:v>03.10.2017</c:v>
                </c:pt>
                <c:pt idx="276">
                  <c:v>04.10.2017</c:v>
                </c:pt>
                <c:pt idx="277">
                  <c:v>05.10.2017</c:v>
                </c:pt>
                <c:pt idx="278">
                  <c:v>06.10.2017</c:v>
                </c:pt>
                <c:pt idx="279">
                  <c:v>07.10.2017</c:v>
                </c:pt>
                <c:pt idx="280">
                  <c:v>08.10.2017</c:v>
                </c:pt>
                <c:pt idx="281">
                  <c:v>09.10.2017</c:v>
                </c:pt>
                <c:pt idx="282">
                  <c:v>10.10.2017</c:v>
                </c:pt>
                <c:pt idx="283">
                  <c:v>11.10.2017</c:v>
                </c:pt>
                <c:pt idx="284">
                  <c:v>12.10.2017</c:v>
                </c:pt>
                <c:pt idx="285">
                  <c:v>13.10.2017</c:v>
                </c:pt>
                <c:pt idx="286">
                  <c:v>14.10.2017</c:v>
                </c:pt>
                <c:pt idx="287">
                  <c:v>15.10.2017</c:v>
                </c:pt>
                <c:pt idx="288">
                  <c:v>16.10.2017</c:v>
                </c:pt>
                <c:pt idx="289">
                  <c:v>17.10.2017</c:v>
                </c:pt>
                <c:pt idx="290">
                  <c:v>18.10.2017</c:v>
                </c:pt>
                <c:pt idx="291">
                  <c:v>19.10.2017</c:v>
                </c:pt>
                <c:pt idx="292">
                  <c:v>20.10.2017</c:v>
                </c:pt>
                <c:pt idx="293">
                  <c:v>21.10.2017</c:v>
                </c:pt>
                <c:pt idx="294">
                  <c:v>22.10.2017</c:v>
                </c:pt>
                <c:pt idx="295">
                  <c:v>23.10.2017</c:v>
                </c:pt>
                <c:pt idx="296">
                  <c:v>24.10.2017</c:v>
                </c:pt>
                <c:pt idx="297">
                  <c:v>25.10.2017</c:v>
                </c:pt>
                <c:pt idx="298">
                  <c:v>26.10.2017</c:v>
                </c:pt>
                <c:pt idx="299">
                  <c:v>27.10.2017</c:v>
                </c:pt>
                <c:pt idx="300">
                  <c:v>28.10.2017</c:v>
                </c:pt>
                <c:pt idx="301">
                  <c:v>29.10.2017</c:v>
                </c:pt>
                <c:pt idx="302">
                  <c:v>30.10.2017</c:v>
                </c:pt>
                <c:pt idx="303">
                  <c:v>31.10.2017</c:v>
                </c:pt>
                <c:pt idx="304">
                  <c:v>01.11.2017</c:v>
                </c:pt>
                <c:pt idx="305">
                  <c:v>02.11.2017</c:v>
                </c:pt>
                <c:pt idx="306">
                  <c:v>03.11.2017</c:v>
                </c:pt>
                <c:pt idx="307">
                  <c:v>04.11.2017</c:v>
                </c:pt>
                <c:pt idx="308">
                  <c:v>05.11.2017</c:v>
                </c:pt>
                <c:pt idx="309">
                  <c:v>06.11.2017</c:v>
                </c:pt>
                <c:pt idx="310">
                  <c:v>07.11.2017</c:v>
                </c:pt>
                <c:pt idx="311">
                  <c:v>08.11.2017</c:v>
                </c:pt>
                <c:pt idx="312">
                  <c:v>09.11.2017</c:v>
                </c:pt>
                <c:pt idx="313">
                  <c:v>10.11.2017</c:v>
                </c:pt>
                <c:pt idx="314">
                  <c:v>11.11.2017</c:v>
                </c:pt>
                <c:pt idx="315">
                  <c:v>12.11.2017</c:v>
                </c:pt>
                <c:pt idx="316">
                  <c:v>13.11.2017</c:v>
                </c:pt>
                <c:pt idx="317">
                  <c:v>14.11.2017</c:v>
                </c:pt>
                <c:pt idx="318">
                  <c:v>15.11.2017</c:v>
                </c:pt>
                <c:pt idx="319">
                  <c:v>16.11.2017</c:v>
                </c:pt>
                <c:pt idx="320">
                  <c:v>17.11.2017</c:v>
                </c:pt>
                <c:pt idx="321">
                  <c:v>18.11.2017</c:v>
                </c:pt>
                <c:pt idx="322">
                  <c:v>19.11.2017</c:v>
                </c:pt>
                <c:pt idx="323">
                  <c:v>20.11.2017</c:v>
                </c:pt>
                <c:pt idx="324">
                  <c:v>21.11.2017</c:v>
                </c:pt>
                <c:pt idx="325">
                  <c:v>22.11.2017</c:v>
                </c:pt>
                <c:pt idx="326">
                  <c:v>23.11.2017</c:v>
                </c:pt>
                <c:pt idx="327">
                  <c:v>24.11.2017</c:v>
                </c:pt>
                <c:pt idx="328">
                  <c:v>25.11.2017</c:v>
                </c:pt>
                <c:pt idx="329">
                  <c:v>26.11.2017</c:v>
                </c:pt>
                <c:pt idx="330">
                  <c:v>27.11.2017</c:v>
                </c:pt>
                <c:pt idx="331">
                  <c:v>28.11.2017</c:v>
                </c:pt>
                <c:pt idx="332">
                  <c:v>29.11.2017</c:v>
                </c:pt>
                <c:pt idx="333">
                  <c:v>30.11.2017</c:v>
                </c:pt>
                <c:pt idx="334">
                  <c:v>01.12.2017</c:v>
                </c:pt>
                <c:pt idx="335">
                  <c:v>02.12.2017</c:v>
                </c:pt>
                <c:pt idx="336">
                  <c:v>03.12.2017</c:v>
                </c:pt>
                <c:pt idx="337">
                  <c:v>04.12.2017</c:v>
                </c:pt>
                <c:pt idx="338">
                  <c:v>05.12.2017</c:v>
                </c:pt>
                <c:pt idx="339">
                  <c:v>06.12.2017</c:v>
                </c:pt>
                <c:pt idx="340">
                  <c:v>07.12.2017</c:v>
                </c:pt>
                <c:pt idx="341">
                  <c:v>08.12.2017</c:v>
                </c:pt>
                <c:pt idx="342">
                  <c:v>09.12.2017</c:v>
                </c:pt>
                <c:pt idx="343">
                  <c:v>10.12.2017</c:v>
                </c:pt>
                <c:pt idx="344">
                  <c:v>11.12.2017</c:v>
                </c:pt>
                <c:pt idx="345">
                  <c:v>12.12.2017</c:v>
                </c:pt>
                <c:pt idx="346">
                  <c:v>13.12.2017</c:v>
                </c:pt>
                <c:pt idx="347">
                  <c:v>14.12.2017</c:v>
                </c:pt>
                <c:pt idx="348">
                  <c:v>15.12.2017</c:v>
                </c:pt>
                <c:pt idx="349">
                  <c:v>16.12.2017</c:v>
                </c:pt>
                <c:pt idx="350">
                  <c:v>17.12.2017</c:v>
                </c:pt>
                <c:pt idx="351">
                  <c:v>18.12.2017</c:v>
                </c:pt>
                <c:pt idx="352">
                  <c:v>19.12.2017</c:v>
                </c:pt>
                <c:pt idx="353">
                  <c:v>20.12.2017</c:v>
                </c:pt>
                <c:pt idx="354">
                  <c:v>21.12.2017</c:v>
                </c:pt>
                <c:pt idx="355">
                  <c:v>22.12.2017</c:v>
                </c:pt>
                <c:pt idx="356">
                  <c:v>23.12.2017</c:v>
                </c:pt>
                <c:pt idx="357">
                  <c:v>24.12.2017</c:v>
                </c:pt>
                <c:pt idx="358">
                  <c:v>25.12.2017</c:v>
                </c:pt>
                <c:pt idx="359">
                  <c:v>26.12.2017</c:v>
                </c:pt>
                <c:pt idx="360">
                  <c:v>27.12.2017</c:v>
                </c:pt>
                <c:pt idx="361">
                  <c:v>28.12.2017</c:v>
                </c:pt>
                <c:pt idx="362">
                  <c:v>29.12.2017</c:v>
                </c:pt>
                <c:pt idx="363">
                  <c:v>30.12.2017</c:v>
                </c:pt>
                <c:pt idx="364">
                  <c:v>31.12.2017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44200</c:v>
                </c:pt>
                <c:pt idx="1">
                  <c:v>44241</c:v>
                </c:pt>
                <c:pt idx="2">
                  <c:v>44300</c:v>
                </c:pt>
                <c:pt idx="3">
                  <c:v>44378</c:v>
                </c:pt>
                <c:pt idx="4">
                  <c:v>44438</c:v>
                </c:pt>
                <c:pt idx="5">
                  <c:v>44497</c:v>
                </c:pt>
                <c:pt idx="6">
                  <c:v>44540</c:v>
                </c:pt>
                <c:pt idx="7">
                  <c:v>44600</c:v>
                </c:pt>
                <c:pt idx="8">
                  <c:v>44648</c:v>
                </c:pt>
                <c:pt idx="9">
                  <c:v>44733</c:v>
                </c:pt>
                <c:pt idx="10">
                  <c:v>44792</c:v>
                </c:pt>
                <c:pt idx="11">
                  <c:v>44847</c:v>
                </c:pt>
                <c:pt idx="12">
                  <c:v>44937</c:v>
                </c:pt>
                <c:pt idx="13">
                  <c:v>44958</c:v>
                </c:pt>
                <c:pt idx="14">
                  <c:v>45006</c:v>
                </c:pt>
                <c:pt idx="15">
                  <c:v>45075</c:v>
                </c:pt>
                <c:pt idx="16">
                  <c:v>45171</c:v>
                </c:pt>
                <c:pt idx="17">
                  <c:v>45261</c:v>
                </c:pt>
                <c:pt idx="18">
                  <c:v>45340</c:v>
                </c:pt>
                <c:pt idx="19">
                  <c:v>45403</c:v>
                </c:pt>
                <c:pt idx="20">
                  <c:v>45491</c:v>
                </c:pt>
                <c:pt idx="21">
                  <c:v>45560</c:v>
                </c:pt>
                <c:pt idx="22">
                  <c:v>45663</c:v>
                </c:pt>
                <c:pt idx="23">
                  <c:v>45752</c:v>
                </c:pt>
                <c:pt idx="24">
                  <c:v>45823</c:v>
                </c:pt>
                <c:pt idx="25">
                  <c:v>45880</c:v>
                </c:pt>
                <c:pt idx="26">
                  <c:v>45928</c:v>
                </c:pt>
                <c:pt idx="27">
                  <c:v>45975</c:v>
                </c:pt>
                <c:pt idx="28">
                  <c:v>46005</c:v>
                </c:pt>
                <c:pt idx="29">
                  <c:v>46030</c:v>
                </c:pt>
                <c:pt idx="30">
                  <c:v>46110</c:v>
                </c:pt>
                <c:pt idx="31">
                  <c:v>46160</c:v>
                </c:pt>
                <c:pt idx="32">
                  <c:v>46221</c:v>
                </c:pt>
                <c:pt idx="33">
                  <c:v>46244</c:v>
                </c:pt>
                <c:pt idx="34">
                  <c:v>46278</c:v>
                </c:pt>
                <c:pt idx="35">
                  <c:v>46322</c:v>
                </c:pt>
                <c:pt idx="36">
                  <c:v>46333</c:v>
                </c:pt>
                <c:pt idx="37">
                  <c:v>46375</c:v>
                </c:pt>
                <c:pt idx="38">
                  <c:v>46390</c:v>
                </c:pt>
                <c:pt idx="39">
                  <c:v>46432</c:v>
                </c:pt>
                <c:pt idx="40">
                  <c:v>46463</c:v>
                </c:pt>
                <c:pt idx="41">
                  <c:v>46491</c:v>
                </c:pt>
                <c:pt idx="42">
                  <c:v>46519</c:v>
                </c:pt>
                <c:pt idx="43">
                  <c:v>46566</c:v>
                </c:pt>
                <c:pt idx="44">
                  <c:v>46630</c:v>
                </c:pt>
                <c:pt idx="45">
                  <c:v>46686</c:v>
                </c:pt>
                <c:pt idx="46">
                  <c:v>46746</c:v>
                </c:pt>
                <c:pt idx="47">
                  <c:v>46776</c:v>
                </c:pt>
                <c:pt idx="48">
                  <c:v>46812</c:v>
                </c:pt>
                <c:pt idx="49">
                  <c:v>46843</c:v>
                </c:pt>
                <c:pt idx="50">
                  <c:v>46886</c:v>
                </c:pt>
                <c:pt idx="51">
                  <c:v>46940</c:v>
                </c:pt>
                <c:pt idx="52">
                  <c:v>46994</c:v>
                </c:pt>
                <c:pt idx="53">
                  <c:v>47045</c:v>
                </c:pt>
                <c:pt idx="54">
                  <c:v>47100</c:v>
                </c:pt>
                <c:pt idx="55">
                  <c:v>47148</c:v>
                </c:pt>
                <c:pt idx="56">
                  <c:v>47196</c:v>
                </c:pt>
                <c:pt idx="57">
                  <c:v>47270</c:v>
                </c:pt>
                <c:pt idx="58">
                  <c:v>47336</c:v>
                </c:pt>
                <c:pt idx="59">
                  <c:v>47402</c:v>
                </c:pt>
                <c:pt idx="60">
                  <c:v>47491</c:v>
                </c:pt>
                <c:pt idx="61">
                  <c:v>47555</c:v>
                </c:pt>
                <c:pt idx="62">
                  <c:v>47600</c:v>
                </c:pt>
                <c:pt idx="63">
                  <c:v>47670</c:v>
                </c:pt>
                <c:pt idx="64">
                  <c:v>47773</c:v>
                </c:pt>
                <c:pt idx="65">
                  <c:v>47865</c:v>
                </c:pt>
                <c:pt idx="66">
                  <c:v>47954</c:v>
                </c:pt>
                <c:pt idx="67">
                  <c:v>48036</c:v>
                </c:pt>
                <c:pt idx="68">
                  <c:v>48164</c:v>
                </c:pt>
                <c:pt idx="69">
                  <c:v>48241</c:v>
                </c:pt>
                <c:pt idx="70">
                  <c:v>48348</c:v>
                </c:pt>
                <c:pt idx="71">
                  <c:v>48428</c:v>
                </c:pt>
                <c:pt idx="72">
                  <c:v>48509</c:v>
                </c:pt>
                <c:pt idx="73">
                  <c:v>48598</c:v>
                </c:pt>
                <c:pt idx="74">
                  <c:v>48697</c:v>
                </c:pt>
                <c:pt idx="75">
                  <c:v>48783</c:v>
                </c:pt>
                <c:pt idx="76">
                  <c:v>48867</c:v>
                </c:pt>
                <c:pt idx="77">
                  <c:v>48962</c:v>
                </c:pt>
                <c:pt idx="78">
                  <c:v>49058</c:v>
                </c:pt>
                <c:pt idx="79">
                  <c:v>49142</c:v>
                </c:pt>
                <c:pt idx="80">
                  <c:v>49238</c:v>
                </c:pt>
                <c:pt idx="81">
                  <c:v>49327</c:v>
                </c:pt>
                <c:pt idx="82">
                  <c:v>49390</c:v>
                </c:pt>
                <c:pt idx="83">
                  <c:v>49439</c:v>
                </c:pt>
                <c:pt idx="84">
                  <c:v>49516</c:v>
                </c:pt>
                <c:pt idx="85">
                  <c:v>49616</c:v>
                </c:pt>
                <c:pt idx="86">
                  <c:v>49708</c:v>
                </c:pt>
                <c:pt idx="87">
                  <c:v>49772</c:v>
                </c:pt>
                <c:pt idx="88">
                  <c:v>49837</c:v>
                </c:pt>
                <c:pt idx="89">
                  <c:v>49888</c:v>
                </c:pt>
                <c:pt idx="90">
                  <c:v>49940</c:v>
                </c:pt>
                <c:pt idx="91">
                  <c:v>49996</c:v>
                </c:pt>
                <c:pt idx="92">
                  <c:v>50054</c:v>
                </c:pt>
                <c:pt idx="93">
                  <c:v>50138</c:v>
                </c:pt>
                <c:pt idx="94">
                  <c:v>50207</c:v>
                </c:pt>
                <c:pt idx="95">
                  <c:v>50258</c:v>
                </c:pt>
                <c:pt idx="96">
                  <c:v>50321</c:v>
                </c:pt>
                <c:pt idx="97">
                  <c:v>50405</c:v>
                </c:pt>
                <c:pt idx="98">
                  <c:v>50466</c:v>
                </c:pt>
                <c:pt idx="99">
                  <c:v>50555</c:v>
                </c:pt>
                <c:pt idx="100">
                  <c:v>50614</c:v>
                </c:pt>
                <c:pt idx="101">
                  <c:v>50696</c:v>
                </c:pt>
                <c:pt idx="102">
                  <c:v>50736</c:v>
                </c:pt>
                <c:pt idx="103">
                  <c:v>50773</c:v>
                </c:pt>
                <c:pt idx="104">
                  <c:v>50842</c:v>
                </c:pt>
                <c:pt idx="105">
                  <c:v>50898</c:v>
                </c:pt>
                <c:pt idx="106">
                  <c:v>50984</c:v>
                </c:pt>
                <c:pt idx="107">
                  <c:v>51102</c:v>
                </c:pt>
                <c:pt idx="108">
                  <c:v>51172</c:v>
                </c:pt>
                <c:pt idx="109">
                  <c:v>51250</c:v>
                </c:pt>
                <c:pt idx="110">
                  <c:v>51320</c:v>
                </c:pt>
                <c:pt idx="111">
                  <c:v>51352</c:v>
                </c:pt>
                <c:pt idx="112">
                  <c:v>51431</c:v>
                </c:pt>
                <c:pt idx="113">
                  <c:v>51530</c:v>
                </c:pt>
                <c:pt idx="114">
                  <c:v>51590</c:v>
                </c:pt>
                <c:pt idx="115">
                  <c:v>51679</c:v>
                </c:pt>
                <c:pt idx="116">
                  <c:v>51745</c:v>
                </c:pt>
                <c:pt idx="117">
                  <c:v>51810</c:v>
                </c:pt>
                <c:pt idx="118">
                  <c:v>51852</c:v>
                </c:pt>
                <c:pt idx="119">
                  <c:v>51887</c:v>
                </c:pt>
                <c:pt idx="120">
                  <c:v>51970</c:v>
                </c:pt>
                <c:pt idx="121">
                  <c:v>52038</c:v>
                </c:pt>
                <c:pt idx="122">
                  <c:v>52099</c:v>
                </c:pt>
                <c:pt idx="123">
                  <c:v>52160</c:v>
                </c:pt>
                <c:pt idx="124">
                  <c:v>52211</c:v>
                </c:pt>
                <c:pt idx="125">
                  <c:v>52247</c:v>
                </c:pt>
                <c:pt idx="126">
                  <c:v>52290</c:v>
                </c:pt>
                <c:pt idx="127">
                  <c:v>52371</c:v>
                </c:pt>
                <c:pt idx="128">
                  <c:v>52437</c:v>
                </c:pt>
                <c:pt idx="129">
                  <c:v>52493</c:v>
                </c:pt>
                <c:pt idx="130">
                  <c:v>52550</c:v>
                </c:pt>
                <c:pt idx="131">
                  <c:v>52591</c:v>
                </c:pt>
                <c:pt idx="132">
                  <c:v>52648</c:v>
                </c:pt>
                <c:pt idx="133">
                  <c:v>52721</c:v>
                </c:pt>
                <c:pt idx="134">
                  <c:v>52798</c:v>
                </c:pt>
                <c:pt idx="135">
                  <c:v>52862</c:v>
                </c:pt>
                <c:pt idx="136">
                  <c:v>52951</c:v>
                </c:pt>
                <c:pt idx="137">
                  <c:v>53027</c:v>
                </c:pt>
                <c:pt idx="138">
                  <c:v>53097</c:v>
                </c:pt>
                <c:pt idx="139">
                  <c:v>53198</c:v>
                </c:pt>
                <c:pt idx="140">
                  <c:v>53275</c:v>
                </c:pt>
                <c:pt idx="141">
                  <c:v>53332</c:v>
                </c:pt>
                <c:pt idx="142">
                  <c:v>53439</c:v>
                </c:pt>
                <c:pt idx="143">
                  <c:v>53514</c:v>
                </c:pt>
                <c:pt idx="144">
                  <c:v>53579</c:v>
                </c:pt>
                <c:pt idx="145">
                  <c:v>53634</c:v>
                </c:pt>
                <c:pt idx="146">
                  <c:v>53682</c:v>
                </c:pt>
                <c:pt idx="147">
                  <c:v>53748</c:v>
                </c:pt>
                <c:pt idx="148">
                  <c:v>53837</c:v>
                </c:pt>
                <c:pt idx="149">
                  <c:v>53913</c:v>
                </c:pt>
                <c:pt idx="150">
                  <c:v>53952</c:v>
                </c:pt>
                <c:pt idx="151">
                  <c:v>54009</c:v>
                </c:pt>
                <c:pt idx="152">
                  <c:v>54076</c:v>
                </c:pt>
                <c:pt idx="153">
                  <c:v>54139</c:v>
                </c:pt>
                <c:pt idx="154">
                  <c:v>54237</c:v>
                </c:pt>
                <c:pt idx="155">
                  <c:v>54317</c:v>
                </c:pt>
                <c:pt idx="156">
                  <c:v>54378</c:v>
                </c:pt>
                <c:pt idx="157">
                  <c:v>54419</c:v>
                </c:pt>
                <c:pt idx="158">
                  <c:v>54481</c:v>
                </c:pt>
                <c:pt idx="159">
                  <c:v>54569</c:v>
                </c:pt>
                <c:pt idx="160">
                  <c:v>54610</c:v>
                </c:pt>
                <c:pt idx="161">
                  <c:v>54673</c:v>
                </c:pt>
                <c:pt idx="162">
                  <c:v>54710</c:v>
                </c:pt>
                <c:pt idx="163">
                  <c:v>54763</c:v>
                </c:pt>
                <c:pt idx="164">
                  <c:v>54820</c:v>
                </c:pt>
                <c:pt idx="165">
                  <c:v>54851</c:v>
                </c:pt>
                <c:pt idx="166">
                  <c:v>54892</c:v>
                </c:pt>
                <c:pt idx="167">
                  <c:v>54978</c:v>
                </c:pt>
                <c:pt idx="168">
                  <c:v>55036</c:v>
                </c:pt>
                <c:pt idx="169">
                  <c:v>55099</c:v>
                </c:pt>
                <c:pt idx="170">
                  <c:v>55163</c:v>
                </c:pt>
                <c:pt idx="171">
                  <c:v>55219</c:v>
                </c:pt>
                <c:pt idx="172">
                  <c:v>55252</c:v>
                </c:pt>
                <c:pt idx="173">
                  <c:v>55318</c:v>
                </c:pt>
                <c:pt idx="174">
                  <c:v>55377</c:v>
                </c:pt>
                <c:pt idx="175">
                  <c:v>55438</c:v>
                </c:pt>
                <c:pt idx="176">
                  <c:v>55494</c:v>
                </c:pt>
                <c:pt idx="177">
                  <c:v>55571</c:v>
                </c:pt>
                <c:pt idx="178">
                  <c:v>55652</c:v>
                </c:pt>
                <c:pt idx="179">
                  <c:v>55736</c:v>
                </c:pt>
                <c:pt idx="180">
                  <c:v>55861</c:v>
                </c:pt>
                <c:pt idx="181">
                  <c:v>55948</c:v>
                </c:pt>
                <c:pt idx="182">
                  <c:v>56054</c:v>
                </c:pt>
                <c:pt idx="183">
                  <c:v>56163</c:v>
                </c:pt>
                <c:pt idx="184">
                  <c:v>56279</c:v>
                </c:pt>
                <c:pt idx="185">
                  <c:v>56364</c:v>
                </c:pt>
                <c:pt idx="186">
                  <c:v>56468</c:v>
                </c:pt>
                <c:pt idx="187">
                  <c:v>56630</c:v>
                </c:pt>
                <c:pt idx="188">
                  <c:v>56831</c:v>
                </c:pt>
                <c:pt idx="189">
                  <c:v>56998</c:v>
                </c:pt>
                <c:pt idx="190">
                  <c:v>57055</c:v>
                </c:pt>
                <c:pt idx="191">
                  <c:v>57126</c:v>
                </c:pt>
                <c:pt idx="192">
                  <c:v>57216</c:v>
                </c:pt>
                <c:pt idx="193">
                  <c:v>57268</c:v>
                </c:pt>
                <c:pt idx="194">
                  <c:v>57338</c:v>
                </c:pt>
                <c:pt idx="195">
                  <c:v>57366</c:v>
                </c:pt>
                <c:pt idx="196">
                  <c:v>57434</c:v>
                </c:pt>
                <c:pt idx="197">
                  <c:v>57469</c:v>
                </c:pt>
                <c:pt idx="198">
                  <c:v>57524</c:v>
                </c:pt>
                <c:pt idx="199">
                  <c:v>57563</c:v>
                </c:pt>
                <c:pt idx="200">
                  <c:v>57629</c:v>
                </c:pt>
                <c:pt idx="201">
                  <c:v>57694</c:v>
                </c:pt>
                <c:pt idx="202">
                  <c:v>57748</c:v>
                </c:pt>
                <c:pt idx="203">
                  <c:v>57806</c:v>
                </c:pt>
                <c:pt idx="204">
                  <c:v>57852</c:v>
                </c:pt>
                <c:pt idx="205">
                  <c:v>57925</c:v>
                </c:pt>
                <c:pt idx="206">
                  <c:v>57986</c:v>
                </c:pt>
                <c:pt idx="207">
                  <c:v>58061</c:v>
                </c:pt>
                <c:pt idx="208">
                  <c:v>58128</c:v>
                </c:pt>
                <c:pt idx="209">
                  <c:v>58189</c:v>
                </c:pt>
                <c:pt idx="210">
                  <c:v>58262</c:v>
                </c:pt>
                <c:pt idx="211">
                  <c:v>58353</c:v>
                </c:pt>
                <c:pt idx="212">
                  <c:v>58434</c:v>
                </c:pt>
                <c:pt idx="213">
                  <c:v>58510</c:v>
                </c:pt>
                <c:pt idx="214">
                  <c:v>58598</c:v>
                </c:pt>
                <c:pt idx="215">
                  <c:v>58663</c:v>
                </c:pt>
                <c:pt idx="216">
                  <c:v>58721</c:v>
                </c:pt>
                <c:pt idx="217">
                  <c:v>58781</c:v>
                </c:pt>
                <c:pt idx="218">
                  <c:v>58854</c:v>
                </c:pt>
                <c:pt idx="219">
                  <c:v>58921</c:v>
                </c:pt>
                <c:pt idx="220">
                  <c:v>58992</c:v>
                </c:pt>
                <c:pt idx="221">
                  <c:v>59071</c:v>
                </c:pt>
                <c:pt idx="222">
                  <c:v>59143</c:v>
                </c:pt>
                <c:pt idx="223">
                  <c:v>59208</c:v>
                </c:pt>
                <c:pt idx="224">
                  <c:v>59293</c:v>
                </c:pt>
                <c:pt idx="225">
                  <c:v>59349</c:v>
                </c:pt>
                <c:pt idx="226">
                  <c:v>59470</c:v>
                </c:pt>
                <c:pt idx="227">
                  <c:v>59610</c:v>
                </c:pt>
                <c:pt idx="228">
                  <c:v>59756</c:v>
                </c:pt>
                <c:pt idx="229">
                  <c:v>59885</c:v>
                </c:pt>
                <c:pt idx="230">
                  <c:v>59966</c:v>
                </c:pt>
                <c:pt idx="231">
                  <c:v>60064</c:v>
                </c:pt>
                <c:pt idx="232">
                  <c:v>60160</c:v>
                </c:pt>
                <c:pt idx="233">
                  <c:v>60240</c:v>
                </c:pt>
                <c:pt idx="234">
                  <c:v>60300</c:v>
                </c:pt>
                <c:pt idx="235">
                  <c:v>60412</c:v>
                </c:pt>
                <c:pt idx="236">
                  <c:v>60487</c:v>
                </c:pt>
                <c:pt idx="237">
                  <c:v>60543</c:v>
                </c:pt>
                <c:pt idx="238">
                  <c:v>60609</c:v>
                </c:pt>
                <c:pt idx="239">
                  <c:v>60698</c:v>
                </c:pt>
                <c:pt idx="240">
                  <c:v>60798</c:v>
                </c:pt>
                <c:pt idx="241">
                  <c:v>60889</c:v>
                </c:pt>
                <c:pt idx="242">
                  <c:v>61002</c:v>
                </c:pt>
                <c:pt idx="243">
                  <c:v>61091</c:v>
                </c:pt>
                <c:pt idx="244">
                  <c:v>61143</c:v>
                </c:pt>
                <c:pt idx="245">
                  <c:v>61216</c:v>
                </c:pt>
                <c:pt idx="246">
                  <c:v>61347</c:v>
                </c:pt>
                <c:pt idx="247">
                  <c:v>61482</c:v>
                </c:pt>
                <c:pt idx="248">
                  <c:v>61620</c:v>
                </c:pt>
                <c:pt idx="249">
                  <c:v>61742</c:v>
                </c:pt>
                <c:pt idx="250">
                  <c:v>61877</c:v>
                </c:pt>
                <c:pt idx="251">
                  <c:v>61986</c:v>
                </c:pt>
                <c:pt idx="252">
                  <c:v>62111</c:v>
                </c:pt>
                <c:pt idx="253">
                  <c:v>62231</c:v>
                </c:pt>
                <c:pt idx="254">
                  <c:v>62385</c:v>
                </c:pt>
                <c:pt idx="255">
                  <c:v>62717</c:v>
                </c:pt>
                <c:pt idx="256">
                  <c:v>62818</c:v>
                </c:pt>
                <c:pt idx="257">
                  <c:v>62932</c:v>
                </c:pt>
                <c:pt idx="258">
                  <c:v>63031</c:v>
                </c:pt>
                <c:pt idx="259">
                  <c:v>63128</c:v>
                </c:pt>
                <c:pt idx="260">
                  <c:v>63193</c:v>
                </c:pt>
                <c:pt idx="261">
                  <c:v>63278</c:v>
                </c:pt>
                <c:pt idx="262">
                  <c:v>63376</c:v>
                </c:pt>
                <c:pt idx="263">
                  <c:v>63510</c:v>
                </c:pt>
                <c:pt idx="264">
                  <c:v>63613</c:v>
                </c:pt>
                <c:pt idx="265">
                  <c:v>63693</c:v>
                </c:pt>
                <c:pt idx="266">
                  <c:v>63851</c:v>
                </c:pt>
                <c:pt idx="267">
                  <c:v>64010</c:v>
                </c:pt>
                <c:pt idx="268">
                  <c:v>64192</c:v>
                </c:pt>
                <c:pt idx="269">
                  <c:v>64324</c:v>
                </c:pt>
                <c:pt idx="270">
                  <c:v>64421</c:v>
                </c:pt>
                <c:pt idx="271">
                  <c:v>64489</c:v>
                </c:pt>
                <c:pt idx="272">
                  <c:v>64559</c:v>
                </c:pt>
                <c:pt idx="273">
                  <c:v>64611</c:v>
                </c:pt>
                <c:pt idx="274">
                  <c:v>64692</c:v>
                </c:pt>
                <c:pt idx="275">
                  <c:v>64801</c:v>
                </c:pt>
                <c:pt idx="276">
                  <c:v>64895</c:v>
                </c:pt>
                <c:pt idx="277">
                  <c:v>64985</c:v>
                </c:pt>
                <c:pt idx="278">
                  <c:v>65059</c:v>
                </c:pt>
                <c:pt idx="279">
                  <c:v>65133</c:v>
                </c:pt>
                <c:pt idx="280">
                  <c:v>65202</c:v>
                </c:pt>
                <c:pt idx="281">
                  <c:v>65278</c:v>
                </c:pt>
                <c:pt idx="282">
                  <c:v>65330</c:v>
                </c:pt>
                <c:pt idx="283">
                  <c:v>65390</c:v>
                </c:pt>
                <c:pt idx="284">
                  <c:v>65443</c:v>
                </c:pt>
                <c:pt idx="285">
                  <c:v>65485</c:v>
                </c:pt>
                <c:pt idx="286">
                  <c:v>65541</c:v>
                </c:pt>
                <c:pt idx="287">
                  <c:v>65602</c:v>
                </c:pt>
                <c:pt idx="288">
                  <c:v>65674</c:v>
                </c:pt>
                <c:pt idx="289">
                  <c:v>65724</c:v>
                </c:pt>
                <c:pt idx="290">
                  <c:v>65796</c:v>
                </c:pt>
                <c:pt idx="291">
                  <c:v>65875</c:v>
                </c:pt>
                <c:pt idx="292">
                  <c:v>65925</c:v>
                </c:pt>
                <c:pt idx="293">
                  <c:v>65961</c:v>
                </c:pt>
                <c:pt idx="294">
                  <c:v>66017</c:v>
                </c:pt>
                <c:pt idx="295">
                  <c:v>66071</c:v>
                </c:pt>
                <c:pt idx="296">
                  <c:v>66147</c:v>
                </c:pt>
                <c:pt idx="297">
                  <c:v>66214</c:v>
                </c:pt>
                <c:pt idx="298">
                  <c:v>66282</c:v>
                </c:pt>
                <c:pt idx="299">
                  <c:v>66335</c:v>
                </c:pt>
                <c:pt idx="300">
                  <c:v>66375</c:v>
                </c:pt>
                <c:pt idx="301">
                  <c:v>66390</c:v>
                </c:pt>
                <c:pt idx="302">
                  <c:v>66463</c:v>
                </c:pt>
                <c:pt idx="303">
                  <c:v>66507</c:v>
                </c:pt>
                <c:pt idx="304">
                  <c:v>66579</c:v>
                </c:pt>
                <c:pt idx="305">
                  <c:v>66653</c:v>
                </c:pt>
                <c:pt idx="306">
                  <c:v>66703</c:v>
                </c:pt>
                <c:pt idx="307">
                  <c:v>66741</c:v>
                </c:pt>
                <c:pt idx="308">
                  <c:v>66771</c:v>
                </c:pt>
                <c:pt idx="309">
                  <c:v>66879</c:v>
                </c:pt>
                <c:pt idx="310">
                  <c:v>66933</c:v>
                </c:pt>
                <c:pt idx="311">
                  <c:v>67022</c:v>
                </c:pt>
                <c:pt idx="312">
                  <c:v>67122</c:v>
                </c:pt>
                <c:pt idx="313">
                  <c:v>67211</c:v>
                </c:pt>
                <c:pt idx="314">
                  <c:v>67262</c:v>
                </c:pt>
                <c:pt idx="315">
                  <c:v>67313</c:v>
                </c:pt>
                <c:pt idx="316">
                  <c:v>67381</c:v>
                </c:pt>
                <c:pt idx="317">
                  <c:v>67456</c:v>
                </c:pt>
                <c:pt idx="318">
                  <c:v>67553</c:v>
                </c:pt>
                <c:pt idx="319">
                  <c:v>67627</c:v>
                </c:pt>
                <c:pt idx="320">
                  <c:v>67666</c:v>
                </c:pt>
                <c:pt idx="321">
                  <c:v>67745</c:v>
                </c:pt>
                <c:pt idx="322">
                  <c:v>67811</c:v>
                </c:pt>
                <c:pt idx="323">
                  <c:v>67970</c:v>
                </c:pt>
                <c:pt idx="324">
                  <c:v>68117</c:v>
                </c:pt>
                <c:pt idx="325">
                  <c:v>68241</c:v>
                </c:pt>
                <c:pt idx="326">
                  <c:v>68347</c:v>
                </c:pt>
                <c:pt idx="327">
                  <c:v>68415</c:v>
                </c:pt>
                <c:pt idx="328">
                  <c:v>68490</c:v>
                </c:pt>
                <c:pt idx="329">
                  <c:v>68577</c:v>
                </c:pt>
                <c:pt idx="330">
                  <c:v>68637</c:v>
                </c:pt>
                <c:pt idx="331">
                  <c:v>68728</c:v>
                </c:pt>
                <c:pt idx="332">
                  <c:v>68820</c:v>
                </c:pt>
                <c:pt idx="333">
                  <c:v>68897</c:v>
                </c:pt>
                <c:pt idx="334">
                  <c:v>68966</c:v>
                </c:pt>
                <c:pt idx="335">
                  <c:v>69056</c:v>
                </c:pt>
                <c:pt idx="336">
                  <c:v>69138</c:v>
                </c:pt>
                <c:pt idx="337">
                  <c:v>69203</c:v>
                </c:pt>
                <c:pt idx="338">
                  <c:v>69295</c:v>
                </c:pt>
                <c:pt idx="339">
                  <c:v>69373</c:v>
                </c:pt>
                <c:pt idx="340">
                  <c:v>69476</c:v>
                </c:pt>
                <c:pt idx="341">
                  <c:v>69595</c:v>
                </c:pt>
                <c:pt idx="342">
                  <c:v>69676</c:v>
                </c:pt>
                <c:pt idx="343">
                  <c:v>69694</c:v>
                </c:pt>
                <c:pt idx="344">
                  <c:v>69755</c:v>
                </c:pt>
                <c:pt idx="345">
                  <c:v>69828</c:v>
                </c:pt>
                <c:pt idx="346">
                  <c:v>69911</c:v>
                </c:pt>
                <c:pt idx="347">
                  <c:v>69994</c:v>
                </c:pt>
                <c:pt idx="348">
                  <c:v>70049</c:v>
                </c:pt>
                <c:pt idx="349">
                  <c:v>70088</c:v>
                </c:pt>
                <c:pt idx="350">
                  <c:v>70140</c:v>
                </c:pt>
                <c:pt idx="351">
                  <c:v>70180</c:v>
                </c:pt>
                <c:pt idx="352">
                  <c:v>70257</c:v>
                </c:pt>
                <c:pt idx="353">
                  <c:v>70326</c:v>
                </c:pt>
                <c:pt idx="354">
                  <c:v>70391</c:v>
                </c:pt>
                <c:pt idx="355">
                  <c:v>70441</c:v>
                </c:pt>
                <c:pt idx="356">
                  <c:v>70462</c:v>
                </c:pt>
                <c:pt idx="357">
                  <c:v>70482</c:v>
                </c:pt>
                <c:pt idx="358">
                  <c:v>70534</c:v>
                </c:pt>
                <c:pt idx="359">
                  <c:v>70571</c:v>
                </c:pt>
                <c:pt idx="360">
                  <c:v>70613</c:v>
                </c:pt>
                <c:pt idx="361">
                  <c:v>70681</c:v>
                </c:pt>
                <c:pt idx="362">
                  <c:v>70714</c:v>
                </c:pt>
                <c:pt idx="363">
                  <c:v>70771</c:v>
                </c:pt>
                <c:pt idx="364">
                  <c:v>70802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F5-4790-809D-07BDAA2B0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001728"/>
        <c:axId val="310002056"/>
      </c:lineChart>
      <c:catAx>
        <c:axId val="31000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02056"/>
        <c:crosses val="autoZero"/>
        <c:auto val="1"/>
        <c:lblAlgn val="ctr"/>
        <c:lblOffset val="100"/>
        <c:noMultiLvlLbl val="0"/>
      </c:catAx>
      <c:valAx>
        <c:axId val="310002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0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  <c:pt idx="83">
                  <c:v>25.03.2017</c:v>
                </c:pt>
                <c:pt idx="84">
                  <c:v>26.03.2017</c:v>
                </c:pt>
                <c:pt idx="85">
                  <c:v>27.03.2017</c:v>
                </c:pt>
                <c:pt idx="86">
                  <c:v>28.03.2017</c:v>
                </c:pt>
                <c:pt idx="87">
                  <c:v>29.03.2017</c:v>
                </c:pt>
                <c:pt idx="88">
                  <c:v>30.03.2017</c:v>
                </c:pt>
                <c:pt idx="89">
                  <c:v>31.03.2017</c:v>
                </c:pt>
                <c:pt idx="90">
                  <c:v>01.04.2017</c:v>
                </c:pt>
                <c:pt idx="91">
                  <c:v>02.04.2017</c:v>
                </c:pt>
                <c:pt idx="92">
                  <c:v>03.04.2017</c:v>
                </c:pt>
                <c:pt idx="93">
                  <c:v>04.04.2017</c:v>
                </c:pt>
                <c:pt idx="94">
                  <c:v>05.04.2017</c:v>
                </c:pt>
                <c:pt idx="95">
                  <c:v>06.04.2017</c:v>
                </c:pt>
                <c:pt idx="96">
                  <c:v>07.04.2017</c:v>
                </c:pt>
                <c:pt idx="97">
                  <c:v>08.04.2017</c:v>
                </c:pt>
                <c:pt idx="98">
                  <c:v>09.04.2017</c:v>
                </c:pt>
                <c:pt idx="99">
                  <c:v>10.04.2017</c:v>
                </c:pt>
                <c:pt idx="100">
                  <c:v>11.04.2017</c:v>
                </c:pt>
                <c:pt idx="101">
                  <c:v>12.04.2017</c:v>
                </c:pt>
                <c:pt idx="102">
                  <c:v>13.04.2017</c:v>
                </c:pt>
                <c:pt idx="103">
                  <c:v>14.04.2017</c:v>
                </c:pt>
                <c:pt idx="104">
                  <c:v>15.04.2017</c:v>
                </c:pt>
                <c:pt idx="105">
                  <c:v>16.04.2017</c:v>
                </c:pt>
                <c:pt idx="106">
                  <c:v>17.04.2017</c:v>
                </c:pt>
                <c:pt idx="107">
                  <c:v>18.04.2017</c:v>
                </c:pt>
                <c:pt idx="108">
                  <c:v>19.04.2017</c:v>
                </c:pt>
                <c:pt idx="109">
                  <c:v>20.04.2017</c:v>
                </c:pt>
                <c:pt idx="110">
                  <c:v>21.04.2017</c:v>
                </c:pt>
                <c:pt idx="111">
                  <c:v>22.04.2017</c:v>
                </c:pt>
                <c:pt idx="112">
                  <c:v>23.04.2017</c:v>
                </c:pt>
                <c:pt idx="113">
                  <c:v>24.04.2017</c:v>
                </c:pt>
                <c:pt idx="114">
                  <c:v>25.04.2017</c:v>
                </c:pt>
                <c:pt idx="115">
                  <c:v>26.04.2017</c:v>
                </c:pt>
                <c:pt idx="116">
                  <c:v>27.04.2017</c:v>
                </c:pt>
                <c:pt idx="117">
                  <c:v>28.04.2017</c:v>
                </c:pt>
                <c:pt idx="118">
                  <c:v>29.04.2017</c:v>
                </c:pt>
                <c:pt idx="119">
                  <c:v>30.04.2017</c:v>
                </c:pt>
                <c:pt idx="120">
                  <c:v>01.05.2017</c:v>
                </c:pt>
                <c:pt idx="121">
                  <c:v>02.05.2017</c:v>
                </c:pt>
                <c:pt idx="122">
                  <c:v>03.05.2017</c:v>
                </c:pt>
                <c:pt idx="123">
                  <c:v>04.05.2017</c:v>
                </c:pt>
                <c:pt idx="124">
                  <c:v>05.05.2017</c:v>
                </c:pt>
                <c:pt idx="125">
                  <c:v>06.05.2017</c:v>
                </c:pt>
                <c:pt idx="126">
                  <c:v>07.05.2017</c:v>
                </c:pt>
                <c:pt idx="127">
                  <c:v>08.05.2017</c:v>
                </c:pt>
                <c:pt idx="128">
                  <c:v>09.05.2017</c:v>
                </c:pt>
                <c:pt idx="129">
                  <c:v>10.05.2017</c:v>
                </c:pt>
                <c:pt idx="130">
                  <c:v>11.05.2017</c:v>
                </c:pt>
                <c:pt idx="131">
                  <c:v>12.05.2017</c:v>
                </c:pt>
                <c:pt idx="132">
                  <c:v>13.05.2017</c:v>
                </c:pt>
                <c:pt idx="133">
                  <c:v>14.05.2017</c:v>
                </c:pt>
                <c:pt idx="134">
                  <c:v>15.05.2017</c:v>
                </c:pt>
                <c:pt idx="135">
                  <c:v>16.05.2017</c:v>
                </c:pt>
                <c:pt idx="136">
                  <c:v>17.05.2017</c:v>
                </c:pt>
                <c:pt idx="137">
                  <c:v>18.05.2017</c:v>
                </c:pt>
                <c:pt idx="138">
                  <c:v>19.05.2017</c:v>
                </c:pt>
                <c:pt idx="139">
                  <c:v>20.05.2017</c:v>
                </c:pt>
                <c:pt idx="140">
                  <c:v>21.05.2017</c:v>
                </c:pt>
                <c:pt idx="141">
                  <c:v>22.05.2017</c:v>
                </c:pt>
                <c:pt idx="142">
                  <c:v>23.05.2017</c:v>
                </c:pt>
                <c:pt idx="143">
                  <c:v>24.05.2017</c:v>
                </c:pt>
                <c:pt idx="144">
                  <c:v>25.05.2017</c:v>
                </c:pt>
                <c:pt idx="145">
                  <c:v>26.05.2017</c:v>
                </c:pt>
                <c:pt idx="146">
                  <c:v>27.05.2017</c:v>
                </c:pt>
                <c:pt idx="147">
                  <c:v>28.05.2017</c:v>
                </c:pt>
                <c:pt idx="148">
                  <c:v>29.05.2017</c:v>
                </c:pt>
                <c:pt idx="149">
                  <c:v>30.05.2017</c:v>
                </c:pt>
                <c:pt idx="150">
                  <c:v>31.05.2017</c:v>
                </c:pt>
                <c:pt idx="151">
                  <c:v>01.06.2017</c:v>
                </c:pt>
                <c:pt idx="152">
                  <c:v>02.06.2017</c:v>
                </c:pt>
                <c:pt idx="153">
                  <c:v>03.06.2017</c:v>
                </c:pt>
                <c:pt idx="154">
                  <c:v>04.06.2017</c:v>
                </c:pt>
                <c:pt idx="155">
                  <c:v>05.06.2017</c:v>
                </c:pt>
                <c:pt idx="156">
                  <c:v>06.06.2017</c:v>
                </c:pt>
                <c:pt idx="157">
                  <c:v>07.06.2017</c:v>
                </c:pt>
                <c:pt idx="158">
                  <c:v>08.06.2017</c:v>
                </c:pt>
                <c:pt idx="159">
                  <c:v>09.06.2017</c:v>
                </c:pt>
                <c:pt idx="160">
                  <c:v>10.06.2017</c:v>
                </c:pt>
                <c:pt idx="161">
                  <c:v>11.06.2017</c:v>
                </c:pt>
                <c:pt idx="162">
                  <c:v>12.06.2017</c:v>
                </c:pt>
                <c:pt idx="163">
                  <c:v>13.06.2017</c:v>
                </c:pt>
                <c:pt idx="164">
                  <c:v>14.06.2017</c:v>
                </c:pt>
                <c:pt idx="165">
                  <c:v>15.06.2017</c:v>
                </c:pt>
                <c:pt idx="166">
                  <c:v>16.06.2017</c:v>
                </c:pt>
                <c:pt idx="167">
                  <c:v>17.06.2017</c:v>
                </c:pt>
                <c:pt idx="168">
                  <c:v>18.06.2017</c:v>
                </c:pt>
                <c:pt idx="169">
                  <c:v>19.06.2017</c:v>
                </c:pt>
                <c:pt idx="170">
                  <c:v>20.06.2017</c:v>
                </c:pt>
                <c:pt idx="171">
                  <c:v>21.06.2017</c:v>
                </c:pt>
                <c:pt idx="172">
                  <c:v>22.06.2017</c:v>
                </c:pt>
                <c:pt idx="173">
                  <c:v>23.06.2017</c:v>
                </c:pt>
                <c:pt idx="174">
                  <c:v>24.06.2017</c:v>
                </c:pt>
                <c:pt idx="175">
                  <c:v>25.06.2017</c:v>
                </c:pt>
                <c:pt idx="176">
                  <c:v>26.06.2017</c:v>
                </c:pt>
                <c:pt idx="177">
                  <c:v>27.06.2017</c:v>
                </c:pt>
                <c:pt idx="178">
                  <c:v>28.06.2017</c:v>
                </c:pt>
                <c:pt idx="179">
                  <c:v>29.06.2017</c:v>
                </c:pt>
                <c:pt idx="180">
                  <c:v>30.06.2017</c:v>
                </c:pt>
                <c:pt idx="181">
                  <c:v>01.07.2017</c:v>
                </c:pt>
                <c:pt idx="182">
                  <c:v>02.07.2017</c:v>
                </c:pt>
                <c:pt idx="183">
                  <c:v>03.07.2017</c:v>
                </c:pt>
                <c:pt idx="184">
                  <c:v>04.07.2017</c:v>
                </c:pt>
                <c:pt idx="185">
                  <c:v>05.07.2017</c:v>
                </c:pt>
                <c:pt idx="186">
                  <c:v>06.07.2017</c:v>
                </c:pt>
                <c:pt idx="187">
                  <c:v>07.07.2017</c:v>
                </c:pt>
                <c:pt idx="188">
                  <c:v>08.07.2017</c:v>
                </c:pt>
                <c:pt idx="189">
                  <c:v>09.07.2017</c:v>
                </c:pt>
                <c:pt idx="190">
                  <c:v>10.07.2017</c:v>
                </c:pt>
                <c:pt idx="191">
                  <c:v>11.07.2017</c:v>
                </c:pt>
                <c:pt idx="192">
                  <c:v>12.07.2017</c:v>
                </c:pt>
                <c:pt idx="193">
                  <c:v>13.07.2017</c:v>
                </c:pt>
                <c:pt idx="194">
                  <c:v>14.07.2017</c:v>
                </c:pt>
                <c:pt idx="195">
                  <c:v>15.07.2017</c:v>
                </c:pt>
                <c:pt idx="196">
                  <c:v>16.07.2017</c:v>
                </c:pt>
                <c:pt idx="197">
                  <c:v>17.07.2017</c:v>
                </c:pt>
                <c:pt idx="198">
                  <c:v>18.07.2017</c:v>
                </c:pt>
                <c:pt idx="199">
                  <c:v>19.07.2017</c:v>
                </c:pt>
                <c:pt idx="200">
                  <c:v>20.07.2017</c:v>
                </c:pt>
                <c:pt idx="201">
                  <c:v>21.07.2017</c:v>
                </c:pt>
                <c:pt idx="202">
                  <c:v>22.07.2017</c:v>
                </c:pt>
                <c:pt idx="203">
                  <c:v>23.07.2017</c:v>
                </c:pt>
                <c:pt idx="204">
                  <c:v>24.07.2017</c:v>
                </c:pt>
                <c:pt idx="205">
                  <c:v>25.07.2017</c:v>
                </c:pt>
                <c:pt idx="206">
                  <c:v>26.07.2017</c:v>
                </c:pt>
                <c:pt idx="207">
                  <c:v>27.07.2017</c:v>
                </c:pt>
                <c:pt idx="208">
                  <c:v>28.07.2017</c:v>
                </c:pt>
                <c:pt idx="209">
                  <c:v>29.07.2017</c:v>
                </c:pt>
                <c:pt idx="210">
                  <c:v>30.07.2017</c:v>
                </c:pt>
                <c:pt idx="211">
                  <c:v>31.07.2017</c:v>
                </c:pt>
                <c:pt idx="212">
                  <c:v>01.08.2017</c:v>
                </c:pt>
                <c:pt idx="213">
                  <c:v>02.08.2017</c:v>
                </c:pt>
                <c:pt idx="214">
                  <c:v>03.08.2017</c:v>
                </c:pt>
                <c:pt idx="215">
                  <c:v>04.08.2017</c:v>
                </c:pt>
                <c:pt idx="216">
                  <c:v>05.08.2017</c:v>
                </c:pt>
                <c:pt idx="217">
                  <c:v>06.08.2017</c:v>
                </c:pt>
                <c:pt idx="218">
                  <c:v>07.08.2017</c:v>
                </c:pt>
                <c:pt idx="219">
                  <c:v>08.08.2017</c:v>
                </c:pt>
                <c:pt idx="220">
                  <c:v>09.08.2017</c:v>
                </c:pt>
                <c:pt idx="221">
                  <c:v>10.08.2017</c:v>
                </c:pt>
                <c:pt idx="222">
                  <c:v>11.08.2017</c:v>
                </c:pt>
                <c:pt idx="223">
                  <c:v>12.08.2017</c:v>
                </c:pt>
                <c:pt idx="224">
                  <c:v>13.08.2017</c:v>
                </c:pt>
                <c:pt idx="225">
                  <c:v>14.08.2017</c:v>
                </c:pt>
                <c:pt idx="226">
                  <c:v>15.08.2017</c:v>
                </c:pt>
                <c:pt idx="227">
                  <c:v>16.08.2017</c:v>
                </c:pt>
                <c:pt idx="228">
                  <c:v>17.08.2017</c:v>
                </c:pt>
                <c:pt idx="229">
                  <c:v>18.08.2017</c:v>
                </c:pt>
                <c:pt idx="230">
                  <c:v>19.08.2017</c:v>
                </c:pt>
                <c:pt idx="231">
                  <c:v>20.08.2017</c:v>
                </c:pt>
                <c:pt idx="232">
                  <c:v>21.08.2017</c:v>
                </c:pt>
                <c:pt idx="233">
                  <c:v>22.08.2017</c:v>
                </c:pt>
                <c:pt idx="234">
                  <c:v>23.08.2017</c:v>
                </c:pt>
                <c:pt idx="235">
                  <c:v>24.08.2017</c:v>
                </c:pt>
                <c:pt idx="236">
                  <c:v>25.08.2017</c:v>
                </c:pt>
                <c:pt idx="237">
                  <c:v>26.08.2017</c:v>
                </c:pt>
                <c:pt idx="238">
                  <c:v>27.08.2017</c:v>
                </c:pt>
                <c:pt idx="239">
                  <c:v>28.08.2017</c:v>
                </c:pt>
                <c:pt idx="240">
                  <c:v>29.08.2017</c:v>
                </c:pt>
                <c:pt idx="241">
                  <c:v>30.08.2017</c:v>
                </c:pt>
                <c:pt idx="242">
                  <c:v>31.08.2017</c:v>
                </c:pt>
                <c:pt idx="243">
                  <c:v>01.09.2017</c:v>
                </c:pt>
                <c:pt idx="244">
                  <c:v>02.09.2017</c:v>
                </c:pt>
                <c:pt idx="245">
                  <c:v>03.09.2017</c:v>
                </c:pt>
                <c:pt idx="246">
                  <c:v>04.09.2017</c:v>
                </c:pt>
                <c:pt idx="247">
                  <c:v>05.09.2017</c:v>
                </c:pt>
                <c:pt idx="248">
                  <c:v>06.09.2017</c:v>
                </c:pt>
                <c:pt idx="249">
                  <c:v>07.09.2017</c:v>
                </c:pt>
                <c:pt idx="250">
                  <c:v>08.09.2017</c:v>
                </c:pt>
                <c:pt idx="251">
                  <c:v>09.09.2017</c:v>
                </c:pt>
                <c:pt idx="252">
                  <c:v>10.09.2017</c:v>
                </c:pt>
                <c:pt idx="253">
                  <c:v>11.09.2017</c:v>
                </c:pt>
                <c:pt idx="254">
                  <c:v>12.09.2017</c:v>
                </c:pt>
                <c:pt idx="255">
                  <c:v>13.09.2017</c:v>
                </c:pt>
                <c:pt idx="256">
                  <c:v>14.09.2017</c:v>
                </c:pt>
                <c:pt idx="257">
                  <c:v>15.09.2017</c:v>
                </c:pt>
                <c:pt idx="258">
                  <c:v>16.09.2017</c:v>
                </c:pt>
                <c:pt idx="259">
                  <c:v>17.09.2017</c:v>
                </c:pt>
                <c:pt idx="260">
                  <c:v>18.09.2017</c:v>
                </c:pt>
                <c:pt idx="261">
                  <c:v>19.09.2017</c:v>
                </c:pt>
                <c:pt idx="262">
                  <c:v>20.09.2017</c:v>
                </c:pt>
                <c:pt idx="263">
                  <c:v>21.09.2017</c:v>
                </c:pt>
                <c:pt idx="264">
                  <c:v>22.09.2017</c:v>
                </c:pt>
                <c:pt idx="265">
                  <c:v>23.09.2017</c:v>
                </c:pt>
                <c:pt idx="266">
                  <c:v>24.09.2017</c:v>
                </c:pt>
                <c:pt idx="267">
                  <c:v>25.09.2017</c:v>
                </c:pt>
                <c:pt idx="268">
                  <c:v>26.09.2017</c:v>
                </c:pt>
                <c:pt idx="269">
                  <c:v>27.09.2017</c:v>
                </c:pt>
                <c:pt idx="270">
                  <c:v>28.09.2017</c:v>
                </c:pt>
                <c:pt idx="271">
                  <c:v>29.09.2017</c:v>
                </c:pt>
                <c:pt idx="272">
                  <c:v>30.09.2017</c:v>
                </c:pt>
                <c:pt idx="273">
                  <c:v>01.10.2017</c:v>
                </c:pt>
                <c:pt idx="274">
                  <c:v>02.10.2017</c:v>
                </c:pt>
                <c:pt idx="275">
                  <c:v>03.10.2017</c:v>
                </c:pt>
                <c:pt idx="276">
                  <c:v>04.10.2017</c:v>
                </c:pt>
                <c:pt idx="277">
                  <c:v>05.10.2017</c:v>
                </c:pt>
                <c:pt idx="278">
                  <c:v>06.10.2017</c:v>
                </c:pt>
                <c:pt idx="279">
                  <c:v>07.10.2017</c:v>
                </c:pt>
                <c:pt idx="280">
                  <c:v>08.10.2017</c:v>
                </c:pt>
                <c:pt idx="281">
                  <c:v>09.10.2017</c:v>
                </c:pt>
                <c:pt idx="282">
                  <c:v>10.10.2017</c:v>
                </c:pt>
                <c:pt idx="283">
                  <c:v>11.10.2017</c:v>
                </c:pt>
                <c:pt idx="284">
                  <c:v>12.10.2017</c:v>
                </c:pt>
                <c:pt idx="285">
                  <c:v>13.10.2017</c:v>
                </c:pt>
                <c:pt idx="286">
                  <c:v>14.10.2017</c:v>
                </c:pt>
                <c:pt idx="287">
                  <c:v>15.10.2017</c:v>
                </c:pt>
                <c:pt idx="288">
                  <c:v>16.10.2017</c:v>
                </c:pt>
                <c:pt idx="289">
                  <c:v>17.10.2017</c:v>
                </c:pt>
                <c:pt idx="290">
                  <c:v>18.10.2017</c:v>
                </c:pt>
                <c:pt idx="291">
                  <c:v>19.10.2017</c:v>
                </c:pt>
                <c:pt idx="292">
                  <c:v>20.10.2017</c:v>
                </c:pt>
                <c:pt idx="293">
                  <c:v>21.10.2017</c:v>
                </c:pt>
                <c:pt idx="294">
                  <c:v>22.10.2017</c:v>
                </c:pt>
                <c:pt idx="295">
                  <c:v>23.10.2017</c:v>
                </c:pt>
                <c:pt idx="296">
                  <c:v>24.10.2017</c:v>
                </c:pt>
                <c:pt idx="297">
                  <c:v>25.10.2017</c:v>
                </c:pt>
                <c:pt idx="298">
                  <c:v>26.10.2017</c:v>
                </c:pt>
                <c:pt idx="299">
                  <c:v>27.10.2017</c:v>
                </c:pt>
                <c:pt idx="300">
                  <c:v>28.10.2017</c:v>
                </c:pt>
                <c:pt idx="301">
                  <c:v>29.10.2017</c:v>
                </c:pt>
                <c:pt idx="302">
                  <c:v>30.10.2017</c:v>
                </c:pt>
                <c:pt idx="303">
                  <c:v>31.10.2017</c:v>
                </c:pt>
                <c:pt idx="304">
                  <c:v>01.11.2017</c:v>
                </c:pt>
                <c:pt idx="305">
                  <c:v>02.11.2017</c:v>
                </c:pt>
                <c:pt idx="306">
                  <c:v>03.11.2017</c:v>
                </c:pt>
                <c:pt idx="307">
                  <c:v>04.11.2017</c:v>
                </c:pt>
                <c:pt idx="308">
                  <c:v>05.11.2017</c:v>
                </c:pt>
                <c:pt idx="309">
                  <c:v>06.11.2017</c:v>
                </c:pt>
                <c:pt idx="310">
                  <c:v>07.11.2017</c:v>
                </c:pt>
                <c:pt idx="311">
                  <c:v>08.11.2017</c:v>
                </c:pt>
                <c:pt idx="312">
                  <c:v>09.11.2017</c:v>
                </c:pt>
                <c:pt idx="313">
                  <c:v>10.11.2017</c:v>
                </c:pt>
                <c:pt idx="314">
                  <c:v>11.11.2017</c:v>
                </c:pt>
                <c:pt idx="315">
                  <c:v>12.11.2017</c:v>
                </c:pt>
                <c:pt idx="316">
                  <c:v>13.11.2017</c:v>
                </c:pt>
                <c:pt idx="317">
                  <c:v>14.11.2017</c:v>
                </c:pt>
                <c:pt idx="318">
                  <c:v>15.11.2017</c:v>
                </c:pt>
                <c:pt idx="319">
                  <c:v>16.11.2017</c:v>
                </c:pt>
                <c:pt idx="320">
                  <c:v>17.11.2017</c:v>
                </c:pt>
                <c:pt idx="321">
                  <c:v>18.11.2017</c:v>
                </c:pt>
                <c:pt idx="322">
                  <c:v>19.11.2017</c:v>
                </c:pt>
                <c:pt idx="323">
                  <c:v>20.11.2017</c:v>
                </c:pt>
                <c:pt idx="324">
                  <c:v>21.11.2017</c:v>
                </c:pt>
                <c:pt idx="325">
                  <c:v>22.11.2017</c:v>
                </c:pt>
                <c:pt idx="326">
                  <c:v>23.11.2017</c:v>
                </c:pt>
                <c:pt idx="327">
                  <c:v>24.11.2017</c:v>
                </c:pt>
                <c:pt idx="328">
                  <c:v>25.11.2017</c:v>
                </c:pt>
                <c:pt idx="329">
                  <c:v>26.11.2017</c:v>
                </c:pt>
                <c:pt idx="330">
                  <c:v>27.11.2017</c:v>
                </c:pt>
                <c:pt idx="331">
                  <c:v>28.11.2017</c:v>
                </c:pt>
                <c:pt idx="332">
                  <c:v>29.11.2017</c:v>
                </c:pt>
                <c:pt idx="333">
                  <c:v>30.11.2017</c:v>
                </c:pt>
                <c:pt idx="334">
                  <c:v>01.12.2017</c:v>
                </c:pt>
                <c:pt idx="335">
                  <c:v>02.12.2017</c:v>
                </c:pt>
                <c:pt idx="336">
                  <c:v>03.12.2017</c:v>
                </c:pt>
                <c:pt idx="337">
                  <c:v>04.12.2017</c:v>
                </c:pt>
                <c:pt idx="338">
                  <c:v>05.12.2017</c:v>
                </c:pt>
                <c:pt idx="339">
                  <c:v>06.12.2017</c:v>
                </c:pt>
                <c:pt idx="340">
                  <c:v>07.12.2017</c:v>
                </c:pt>
                <c:pt idx="341">
                  <c:v>08.12.2017</c:v>
                </c:pt>
                <c:pt idx="342">
                  <c:v>09.12.2017</c:v>
                </c:pt>
                <c:pt idx="343">
                  <c:v>10.12.2017</c:v>
                </c:pt>
                <c:pt idx="344">
                  <c:v>11.12.2017</c:v>
                </c:pt>
                <c:pt idx="345">
                  <c:v>12.12.2017</c:v>
                </c:pt>
                <c:pt idx="346">
                  <c:v>13.12.2017</c:v>
                </c:pt>
                <c:pt idx="347">
                  <c:v>14.12.2017</c:v>
                </c:pt>
                <c:pt idx="348">
                  <c:v>15.12.2017</c:v>
                </c:pt>
                <c:pt idx="349">
                  <c:v>16.12.2017</c:v>
                </c:pt>
                <c:pt idx="350">
                  <c:v>17.12.2017</c:v>
                </c:pt>
                <c:pt idx="351">
                  <c:v>18.12.2017</c:v>
                </c:pt>
                <c:pt idx="352">
                  <c:v>19.12.2017</c:v>
                </c:pt>
                <c:pt idx="353">
                  <c:v>20.12.2017</c:v>
                </c:pt>
                <c:pt idx="354">
                  <c:v>21.12.2017</c:v>
                </c:pt>
                <c:pt idx="355">
                  <c:v>22.12.2017</c:v>
                </c:pt>
                <c:pt idx="356">
                  <c:v>23.12.2017</c:v>
                </c:pt>
                <c:pt idx="357">
                  <c:v>24.12.2017</c:v>
                </c:pt>
                <c:pt idx="358">
                  <c:v>25.12.2017</c:v>
                </c:pt>
                <c:pt idx="359">
                  <c:v>26.12.2017</c:v>
                </c:pt>
                <c:pt idx="360">
                  <c:v>27.12.2017</c:v>
                </c:pt>
                <c:pt idx="361">
                  <c:v>28.12.2017</c:v>
                </c:pt>
                <c:pt idx="362">
                  <c:v>29.12.2017</c:v>
                </c:pt>
                <c:pt idx="363">
                  <c:v>30.12.2017</c:v>
                </c:pt>
                <c:pt idx="364">
                  <c:v>31.12.2017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10975</c:v>
                </c:pt>
                <c:pt idx="1">
                  <c:v>11031</c:v>
                </c:pt>
                <c:pt idx="2">
                  <c:v>11910</c:v>
                </c:pt>
                <c:pt idx="3">
                  <c:v>11586</c:v>
                </c:pt>
                <c:pt idx="4">
                  <c:v>10921</c:v>
                </c:pt>
                <c:pt idx="5">
                  <c:v>9891</c:v>
                </c:pt>
                <c:pt idx="6">
                  <c:v>10317</c:v>
                </c:pt>
                <c:pt idx="7">
                  <c:v>12858</c:v>
                </c:pt>
                <c:pt idx="8">
                  <c:v>12122</c:v>
                </c:pt>
                <c:pt idx="9">
                  <c:v>11251</c:v>
                </c:pt>
                <c:pt idx="10">
                  <c:v>11600</c:v>
                </c:pt>
                <c:pt idx="11">
                  <c:v>14300</c:v>
                </c:pt>
                <c:pt idx="12">
                  <c:v>10299</c:v>
                </c:pt>
                <c:pt idx="13">
                  <c:v>9684</c:v>
                </c:pt>
                <c:pt idx="14">
                  <c:v>13927</c:v>
                </c:pt>
                <c:pt idx="15">
                  <c:v>13712</c:v>
                </c:pt>
                <c:pt idx="16">
                  <c:v>12124</c:v>
                </c:pt>
                <c:pt idx="17">
                  <c:v>10658</c:v>
                </c:pt>
                <c:pt idx="18">
                  <c:v>7257</c:v>
                </c:pt>
                <c:pt idx="19">
                  <c:v>19769</c:v>
                </c:pt>
                <c:pt idx="20">
                  <c:v>13370</c:v>
                </c:pt>
                <c:pt idx="21">
                  <c:v>11461</c:v>
                </c:pt>
                <c:pt idx="22">
                  <c:v>7316</c:v>
                </c:pt>
                <c:pt idx="23">
                  <c:v>5745</c:v>
                </c:pt>
                <c:pt idx="24">
                  <c:v>5131</c:v>
                </c:pt>
                <c:pt idx="25">
                  <c:v>5606</c:v>
                </c:pt>
                <c:pt idx="26">
                  <c:v>4043</c:v>
                </c:pt>
                <c:pt idx="27">
                  <c:v>3689</c:v>
                </c:pt>
                <c:pt idx="28">
                  <c:v>7809</c:v>
                </c:pt>
                <c:pt idx="29">
                  <c:v>9665</c:v>
                </c:pt>
                <c:pt idx="30">
                  <c:v>5946</c:v>
                </c:pt>
                <c:pt idx="31">
                  <c:v>6830</c:v>
                </c:pt>
                <c:pt idx="32">
                  <c:v>4760</c:v>
                </c:pt>
                <c:pt idx="33">
                  <c:v>7925</c:v>
                </c:pt>
                <c:pt idx="34">
                  <c:v>5879</c:v>
                </c:pt>
                <c:pt idx="35">
                  <c:v>5135</c:v>
                </c:pt>
                <c:pt idx="36">
                  <c:v>7173</c:v>
                </c:pt>
                <c:pt idx="37">
                  <c:v>8768</c:v>
                </c:pt>
                <c:pt idx="38">
                  <c:v>12764</c:v>
                </c:pt>
                <c:pt idx="39">
                  <c:v>9274</c:v>
                </c:pt>
                <c:pt idx="40">
                  <c:v>8570</c:v>
                </c:pt>
                <c:pt idx="41">
                  <c:v>5775</c:v>
                </c:pt>
                <c:pt idx="42">
                  <c:v>9064</c:v>
                </c:pt>
                <c:pt idx="43">
                  <c:v>10121</c:v>
                </c:pt>
                <c:pt idx="44">
                  <c:v>9544</c:v>
                </c:pt>
                <c:pt idx="45">
                  <c:v>8807</c:v>
                </c:pt>
                <c:pt idx="46">
                  <c:v>7716</c:v>
                </c:pt>
                <c:pt idx="47">
                  <c:v>8655</c:v>
                </c:pt>
                <c:pt idx="48">
                  <c:v>9614</c:v>
                </c:pt>
                <c:pt idx="49">
                  <c:v>11674</c:v>
                </c:pt>
                <c:pt idx="50">
                  <c:v>11718</c:v>
                </c:pt>
                <c:pt idx="51">
                  <c:v>9286</c:v>
                </c:pt>
                <c:pt idx="52">
                  <c:v>14298</c:v>
                </c:pt>
                <c:pt idx="53">
                  <c:v>13983</c:v>
                </c:pt>
                <c:pt idx="54">
                  <c:v>8643</c:v>
                </c:pt>
                <c:pt idx="55">
                  <c:v>8782</c:v>
                </c:pt>
                <c:pt idx="56">
                  <c:v>10958</c:v>
                </c:pt>
                <c:pt idx="57">
                  <c:v>15968</c:v>
                </c:pt>
                <c:pt idx="58">
                  <c:v>12066</c:v>
                </c:pt>
                <c:pt idx="59">
                  <c:v>25246</c:v>
                </c:pt>
                <c:pt idx="60">
                  <c:v>14330</c:v>
                </c:pt>
                <c:pt idx="61">
                  <c:v>9438</c:v>
                </c:pt>
                <c:pt idx="62">
                  <c:v>10862</c:v>
                </c:pt>
                <c:pt idx="63">
                  <c:v>18007</c:v>
                </c:pt>
                <c:pt idx="64">
                  <c:v>19416</c:v>
                </c:pt>
                <c:pt idx="65">
                  <c:v>16383</c:v>
                </c:pt>
                <c:pt idx="66">
                  <c:v>15394</c:v>
                </c:pt>
                <c:pt idx="67">
                  <c:v>17341</c:v>
                </c:pt>
                <c:pt idx="68">
                  <c:v>24146</c:v>
                </c:pt>
                <c:pt idx="69">
                  <c:v>22839</c:v>
                </c:pt>
                <c:pt idx="70">
                  <c:v>25584</c:v>
                </c:pt>
                <c:pt idx="71">
                  <c:v>27099</c:v>
                </c:pt>
                <c:pt idx="72">
                  <c:v>27757</c:v>
                </c:pt>
                <c:pt idx="73">
                  <c:v>19942</c:v>
                </c:pt>
                <c:pt idx="74">
                  <c:v>15792</c:v>
                </c:pt>
                <c:pt idx="75">
                  <c:v>17757</c:v>
                </c:pt>
                <c:pt idx="76">
                  <c:v>18809</c:v>
                </c:pt>
                <c:pt idx="77">
                  <c:v>21584</c:v>
                </c:pt>
                <c:pt idx="78">
                  <c:v>17282</c:v>
                </c:pt>
                <c:pt idx="79">
                  <c:v>28092</c:v>
                </c:pt>
                <c:pt idx="80">
                  <c:v>21020</c:v>
                </c:pt>
                <c:pt idx="81">
                  <c:v>25982</c:v>
                </c:pt>
                <c:pt idx="82">
                  <c:v>16294</c:v>
                </c:pt>
                <c:pt idx="83">
                  <c:v>16199</c:v>
                </c:pt>
                <c:pt idx="84">
                  <c:v>24872</c:v>
                </c:pt>
                <c:pt idx="85">
                  <c:v>33241</c:v>
                </c:pt>
                <c:pt idx="86">
                  <c:v>15339</c:v>
                </c:pt>
                <c:pt idx="87">
                  <c:v>19462</c:v>
                </c:pt>
                <c:pt idx="88">
                  <c:v>17634</c:v>
                </c:pt>
                <c:pt idx="89">
                  <c:v>11891</c:v>
                </c:pt>
                <c:pt idx="90">
                  <c:v>11316</c:v>
                </c:pt>
                <c:pt idx="91">
                  <c:v>14801</c:v>
                </c:pt>
                <c:pt idx="92">
                  <c:v>13619</c:v>
                </c:pt>
                <c:pt idx="93">
                  <c:v>12682</c:v>
                </c:pt>
                <c:pt idx="94">
                  <c:v>12923</c:v>
                </c:pt>
                <c:pt idx="95">
                  <c:v>15717</c:v>
                </c:pt>
                <c:pt idx="96">
                  <c:v>17473</c:v>
                </c:pt>
                <c:pt idx="97">
                  <c:v>13766</c:v>
                </c:pt>
                <c:pt idx="98">
                  <c:v>14042</c:v>
                </c:pt>
                <c:pt idx="99">
                  <c:v>24374</c:v>
                </c:pt>
                <c:pt idx="100">
                  <c:v>29479</c:v>
                </c:pt>
                <c:pt idx="101">
                  <c:v>26948</c:v>
                </c:pt>
                <c:pt idx="102">
                  <c:v>21921</c:v>
                </c:pt>
                <c:pt idx="103">
                  <c:v>17847</c:v>
                </c:pt>
                <c:pt idx="104">
                  <c:v>13899</c:v>
                </c:pt>
                <c:pt idx="105">
                  <c:v>17720</c:v>
                </c:pt>
                <c:pt idx="106">
                  <c:v>19473</c:v>
                </c:pt>
                <c:pt idx="107">
                  <c:v>15141</c:v>
                </c:pt>
                <c:pt idx="108">
                  <c:v>20830</c:v>
                </c:pt>
                <c:pt idx="109">
                  <c:v>15666</c:v>
                </c:pt>
                <c:pt idx="110">
                  <c:v>18940</c:v>
                </c:pt>
                <c:pt idx="111">
                  <c:v>20315</c:v>
                </c:pt>
                <c:pt idx="112">
                  <c:v>26785</c:v>
                </c:pt>
                <c:pt idx="113">
                  <c:v>17204</c:v>
                </c:pt>
                <c:pt idx="114">
                  <c:v>17137</c:v>
                </c:pt>
                <c:pt idx="115">
                  <c:v>19341</c:v>
                </c:pt>
                <c:pt idx="116">
                  <c:v>15887</c:v>
                </c:pt>
                <c:pt idx="117">
                  <c:v>12348</c:v>
                </c:pt>
                <c:pt idx="118">
                  <c:v>11737</c:v>
                </c:pt>
                <c:pt idx="119">
                  <c:v>11801</c:v>
                </c:pt>
                <c:pt idx="120">
                  <c:v>17285</c:v>
                </c:pt>
                <c:pt idx="121">
                  <c:v>17943</c:v>
                </c:pt>
                <c:pt idx="122">
                  <c:v>18814</c:v>
                </c:pt>
                <c:pt idx="123">
                  <c:v>14420</c:v>
                </c:pt>
                <c:pt idx="124">
                  <c:v>12020</c:v>
                </c:pt>
                <c:pt idx="125">
                  <c:v>13258</c:v>
                </c:pt>
                <c:pt idx="126">
                  <c:v>20736</c:v>
                </c:pt>
                <c:pt idx="127">
                  <c:v>18058</c:v>
                </c:pt>
                <c:pt idx="128">
                  <c:v>15031</c:v>
                </c:pt>
                <c:pt idx="129">
                  <c:v>46926</c:v>
                </c:pt>
                <c:pt idx="130">
                  <c:v>43531</c:v>
                </c:pt>
                <c:pt idx="131">
                  <c:v>25029</c:v>
                </c:pt>
                <c:pt idx="132">
                  <c:v>20571</c:v>
                </c:pt>
                <c:pt idx="133">
                  <c:v>27007</c:v>
                </c:pt>
                <c:pt idx="134">
                  <c:v>20821</c:v>
                </c:pt>
                <c:pt idx="135">
                  <c:v>23034</c:v>
                </c:pt>
                <c:pt idx="136">
                  <c:v>25184</c:v>
                </c:pt>
                <c:pt idx="137">
                  <c:v>17952</c:v>
                </c:pt>
                <c:pt idx="138">
                  <c:v>19368</c:v>
                </c:pt>
                <c:pt idx="139">
                  <c:v>20878</c:v>
                </c:pt>
                <c:pt idx="140">
                  <c:v>23653</c:v>
                </c:pt>
                <c:pt idx="141">
                  <c:v>18918</c:v>
                </c:pt>
                <c:pt idx="142">
                  <c:v>20386</c:v>
                </c:pt>
                <c:pt idx="143">
                  <c:v>23291</c:v>
                </c:pt>
                <c:pt idx="144">
                  <c:v>19279</c:v>
                </c:pt>
                <c:pt idx="145">
                  <c:v>14584</c:v>
                </c:pt>
                <c:pt idx="146">
                  <c:v>13424</c:v>
                </c:pt>
                <c:pt idx="147">
                  <c:v>19364</c:v>
                </c:pt>
                <c:pt idx="148">
                  <c:v>20081</c:v>
                </c:pt>
                <c:pt idx="149">
                  <c:v>18728</c:v>
                </c:pt>
                <c:pt idx="150">
                  <c:v>26377</c:v>
                </c:pt>
                <c:pt idx="151">
                  <c:v>27157</c:v>
                </c:pt>
                <c:pt idx="152">
                  <c:v>17422</c:v>
                </c:pt>
                <c:pt idx="153">
                  <c:v>17077</c:v>
                </c:pt>
                <c:pt idx="154">
                  <c:v>18941</c:v>
                </c:pt>
                <c:pt idx="155">
                  <c:v>18328</c:v>
                </c:pt>
                <c:pt idx="156">
                  <c:v>19134</c:v>
                </c:pt>
                <c:pt idx="157">
                  <c:v>24244</c:v>
                </c:pt>
                <c:pt idx="158">
                  <c:v>24606</c:v>
                </c:pt>
                <c:pt idx="159">
                  <c:v>15445</c:v>
                </c:pt>
                <c:pt idx="160">
                  <c:v>14091</c:v>
                </c:pt>
                <c:pt idx="161">
                  <c:v>21119</c:v>
                </c:pt>
                <c:pt idx="162">
                  <c:v>22271</c:v>
                </c:pt>
                <c:pt idx="163">
                  <c:v>16864</c:v>
                </c:pt>
                <c:pt idx="164">
                  <c:v>26785</c:v>
                </c:pt>
                <c:pt idx="165">
                  <c:v>22759</c:v>
                </c:pt>
                <c:pt idx="166">
                  <c:v>17502</c:v>
                </c:pt>
                <c:pt idx="167">
                  <c:v>18058</c:v>
                </c:pt>
                <c:pt idx="168">
                  <c:v>19489</c:v>
                </c:pt>
                <c:pt idx="169">
                  <c:v>16459</c:v>
                </c:pt>
                <c:pt idx="170">
                  <c:v>16223</c:v>
                </c:pt>
                <c:pt idx="171">
                  <c:v>25217</c:v>
                </c:pt>
                <c:pt idx="172">
                  <c:v>31808</c:v>
                </c:pt>
                <c:pt idx="173">
                  <c:v>20083</c:v>
                </c:pt>
                <c:pt idx="174">
                  <c:v>20144</c:v>
                </c:pt>
                <c:pt idx="175">
                  <c:v>21862</c:v>
                </c:pt>
                <c:pt idx="176">
                  <c:v>20234</c:v>
                </c:pt>
                <c:pt idx="177">
                  <c:v>24427</c:v>
                </c:pt>
                <c:pt idx="178">
                  <c:v>37890</c:v>
                </c:pt>
                <c:pt idx="179">
                  <c:v>29037</c:v>
                </c:pt>
                <c:pt idx="180">
                  <c:v>37285</c:v>
                </c:pt>
                <c:pt idx="181">
                  <c:v>30328</c:v>
                </c:pt>
                <c:pt idx="182">
                  <c:v>37315</c:v>
                </c:pt>
                <c:pt idx="183">
                  <c:v>37219</c:v>
                </c:pt>
                <c:pt idx="184">
                  <c:v>32210</c:v>
                </c:pt>
                <c:pt idx="185">
                  <c:v>40326</c:v>
                </c:pt>
                <c:pt idx="186">
                  <c:v>38482</c:v>
                </c:pt>
                <c:pt idx="187">
                  <c:v>40587</c:v>
                </c:pt>
                <c:pt idx="188">
                  <c:v>79690</c:v>
                </c:pt>
                <c:pt idx="189">
                  <c:v>45242</c:v>
                </c:pt>
                <c:pt idx="190">
                  <c:v>35890</c:v>
                </c:pt>
                <c:pt idx="191">
                  <c:v>33850</c:v>
                </c:pt>
                <c:pt idx="192">
                  <c:v>24020</c:v>
                </c:pt>
                <c:pt idx="193">
                  <c:v>26866</c:v>
                </c:pt>
                <c:pt idx="194">
                  <c:v>21749</c:v>
                </c:pt>
                <c:pt idx="195">
                  <c:v>18310</c:v>
                </c:pt>
                <c:pt idx="196">
                  <c:v>19791</c:v>
                </c:pt>
                <c:pt idx="197">
                  <c:v>17370</c:v>
                </c:pt>
                <c:pt idx="198">
                  <c:v>21112</c:v>
                </c:pt>
                <c:pt idx="199">
                  <c:v>25171</c:v>
                </c:pt>
                <c:pt idx="200">
                  <c:v>29325</c:v>
                </c:pt>
                <c:pt idx="201">
                  <c:v>17016</c:v>
                </c:pt>
                <c:pt idx="202">
                  <c:v>15601</c:v>
                </c:pt>
                <c:pt idx="203">
                  <c:v>18817</c:v>
                </c:pt>
                <c:pt idx="204">
                  <c:v>31241</c:v>
                </c:pt>
                <c:pt idx="205">
                  <c:v>22264</c:v>
                </c:pt>
                <c:pt idx="206">
                  <c:v>19782</c:v>
                </c:pt>
                <c:pt idx="207">
                  <c:v>27945</c:v>
                </c:pt>
                <c:pt idx="208">
                  <c:v>18089</c:v>
                </c:pt>
                <c:pt idx="209">
                  <c:v>17027</c:v>
                </c:pt>
                <c:pt idx="210">
                  <c:v>20270</c:v>
                </c:pt>
                <c:pt idx="211">
                  <c:v>20366</c:v>
                </c:pt>
                <c:pt idx="212">
                  <c:v>26816</c:v>
                </c:pt>
                <c:pt idx="213">
                  <c:v>19865</c:v>
                </c:pt>
                <c:pt idx="214">
                  <c:v>17707</c:v>
                </c:pt>
                <c:pt idx="215">
                  <c:v>14934</c:v>
                </c:pt>
                <c:pt idx="216">
                  <c:v>13951</c:v>
                </c:pt>
                <c:pt idx="217">
                  <c:v>16894</c:v>
                </c:pt>
                <c:pt idx="218">
                  <c:v>17659</c:v>
                </c:pt>
                <c:pt idx="219">
                  <c:v>18568</c:v>
                </c:pt>
                <c:pt idx="220">
                  <c:v>17726</c:v>
                </c:pt>
                <c:pt idx="221">
                  <c:v>30640</c:v>
                </c:pt>
                <c:pt idx="222">
                  <c:v>25767</c:v>
                </c:pt>
                <c:pt idx="223">
                  <c:v>19781</c:v>
                </c:pt>
                <c:pt idx="224">
                  <c:v>22621</c:v>
                </c:pt>
                <c:pt idx="225">
                  <c:v>19053</c:v>
                </c:pt>
                <c:pt idx="226">
                  <c:v>28971</c:v>
                </c:pt>
                <c:pt idx="227">
                  <c:v>44060</c:v>
                </c:pt>
                <c:pt idx="228">
                  <c:v>31322</c:v>
                </c:pt>
                <c:pt idx="229">
                  <c:v>23717</c:v>
                </c:pt>
                <c:pt idx="230">
                  <c:v>19612</c:v>
                </c:pt>
                <c:pt idx="231">
                  <c:v>20272</c:v>
                </c:pt>
                <c:pt idx="232">
                  <c:v>20496</c:v>
                </c:pt>
                <c:pt idx="233">
                  <c:v>19490</c:v>
                </c:pt>
                <c:pt idx="234">
                  <c:v>30155</c:v>
                </c:pt>
                <c:pt idx="235">
                  <c:v>24599</c:v>
                </c:pt>
                <c:pt idx="236">
                  <c:v>19022</c:v>
                </c:pt>
                <c:pt idx="237">
                  <c:v>16498</c:v>
                </c:pt>
                <c:pt idx="238">
                  <c:v>20237</c:v>
                </c:pt>
                <c:pt idx="239">
                  <c:v>19095</c:v>
                </c:pt>
                <c:pt idx="240">
                  <c:v>20359</c:v>
                </c:pt>
                <c:pt idx="241">
                  <c:v>27224</c:v>
                </c:pt>
                <c:pt idx="242">
                  <c:v>30350</c:v>
                </c:pt>
                <c:pt idx="243">
                  <c:v>21616</c:v>
                </c:pt>
                <c:pt idx="244">
                  <c:v>18972</c:v>
                </c:pt>
                <c:pt idx="245">
                  <c:v>22650</c:v>
                </c:pt>
                <c:pt idx="246">
                  <c:v>30630</c:v>
                </c:pt>
                <c:pt idx="247">
                  <c:v>27000</c:v>
                </c:pt>
                <c:pt idx="248">
                  <c:v>24847</c:v>
                </c:pt>
                <c:pt idx="249">
                  <c:v>38130</c:v>
                </c:pt>
                <c:pt idx="250">
                  <c:v>23587</c:v>
                </c:pt>
                <c:pt idx="251">
                  <c:v>20713</c:v>
                </c:pt>
                <c:pt idx="252">
                  <c:v>25870</c:v>
                </c:pt>
                <c:pt idx="253">
                  <c:v>24657</c:v>
                </c:pt>
                <c:pt idx="254">
                  <c:v>135189</c:v>
                </c:pt>
                <c:pt idx="255">
                  <c:v>128999</c:v>
                </c:pt>
                <c:pt idx="256">
                  <c:v>46004</c:v>
                </c:pt>
                <c:pt idx="257">
                  <c:v>31663</c:v>
                </c:pt>
                <c:pt idx="258">
                  <c:v>28346</c:v>
                </c:pt>
                <c:pt idx="259">
                  <c:v>31769</c:v>
                </c:pt>
                <c:pt idx="260">
                  <c:v>41347</c:v>
                </c:pt>
                <c:pt idx="261">
                  <c:v>29345</c:v>
                </c:pt>
                <c:pt idx="262">
                  <c:v>33746</c:v>
                </c:pt>
                <c:pt idx="263">
                  <c:v>26227</c:v>
                </c:pt>
                <c:pt idx="264">
                  <c:v>22417</c:v>
                </c:pt>
                <c:pt idx="265">
                  <c:v>28374</c:v>
                </c:pt>
                <c:pt idx="266">
                  <c:v>51787</c:v>
                </c:pt>
                <c:pt idx="267">
                  <c:v>71970</c:v>
                </c:pt>
                <c:pt idx="268">
                  <c:v>36613</c:v>
                </c:pt>
                <c:pt idx="269">
                  <c:v>26087</c:v>
                </c:pt>
                <c:pt idx="270">
                  <c:v>34027</c:v>
                </c:pt>
                <c:pt idx="271">
                  <c:v>22049</c:v>
                </c:pt>
                <c:pt idx="272">
                  <c:v>21063</c:v>
                </c:pt>
                <c:pt idx="273">
                  <c:v>22679</c:v>
                </c:pt>
                <c:pt idx="274">
                  <c:v>21981</c:v>
                </c:pt>
                <c:pt idx="275">
                  <c:v>26245</c:v>
                </c:pt>
                <c:pt idx="276">
                  <c:v>34126</c:v>
                </c:pt>
                <c:pt idx="277">
                  <c:v>23375</c:v>
                </c:pt>
                <c:pt idx="278">
                  <c:v>18691</c:v>
                </c:pt>
                <c:pt idx="279">
                  <c:v>20239</c:v>
                </c:pt>
                <c:pt idx="280">
                  <c:v>23228</c:v>
                </c:pt>
                <c:pt idx="281">
                  <c:v>20228</c:v>
                </c:pt>
                <c:pt idx="282">
                  <c:v>29991</c:v>
                </c:pt>
                <c:pt idx="283">
                  <c:v>20081</c:v>
                </c:pt>
                <c:pt idx="284">
                  <c:v>25381</c:v>
                </c:pt>
                <c:pt idx="285">
                  <c:v>16362</c:v>
                </c:pt>
                <c:pt idx="286">
                  <c:v>15870</c:v>
                </c:pt>
                <c:pt idx="287">
                  <c:v>21696</c:v>
                </c:pt>
                <c:pt idx="288">
                  <c:v>19491</c:v>
                </c:pt>
                <c:pt idx="289">
                  <c:v>20396</c:v>
                </c:pt>
                <c:pt idx="290">
                  <c:v>24287</c:v>
                </c:pt>
                <c:pt idx="291">
                  <c:v>23825</c:v>
                </c:pt>
                <c:pt idx="292">
                  <c:v>16170</c:v>
                </c:pt>
                <c:pt idx="293">
                  <c:v>17263</c:v>
                </c:pt>
                <c:pt idx="294">
                  <c:v>20517</c:v>
                </c:pt>
                <c:pt idx="295">
                  <c:v>19184</c:v>
                </c:pt>
                <c:pt idx="296">
                  <c:v>19450</c:v>
                </c:pt>
                <c:pt idx="297">
                  <c:v>26858</c:v>
                </c:pt>
                <c:pt idx="298">
                  <c:v>21551</c:v>
                </c:pt>
                <c:pt idx="299">
                  <c:v>16423</c:v>
                </c:pt>
                <c:pt idx="300">
                  <c:v>17022</c:v>
                </c:pt>
                <c:pt idx="301">
                  <c:v>19166</c:v>
                </c:pt>
                <c:pt idx="302">
                  <c:v>15905</c:v>
                </c:pt>
                <c:pt idx="303">
                  <c:v>17725</c:v>
                </c:pt>
                <c:pt idx="304">
                  <c:v>18958</c:v>
                </c:pt>
                <c:pt idx="305">
                  <c:v>18002</c:v>
                </c:pt>
                <c:pt idx="306">
                  <c:v>18461</c:v>
                </c:pt>
                <c:pt idx="307">
                  <c:v>15823</c:v>
                </c:pt>
                <c:pt idx="308">
                  <c:v>23439</c:v>
                </c:pt>
                <c:pt idx="309">
                  <c:v>20909</c:v>
                </c:pt>
                <c:pt idx="310">
                  <c:v>19326</c:v>
                </c:pt>
                <c:pt idx="311">
                  <c:v>21330</c:v>
                </c:pt>
                <c:pt idx="312">
                  <c:v>23329</c:v>
                </c:pt>
                <c:pt idx="313">
                  <c:v>17987</c:v>
                </c:pt>
                <c:pt idx="314">
                  <c:v>16510</c:v>
                </c:pt>
                <c:pt idx="315">
                  <c:v>23320</c:v>
                </c:pt>
                <c:pt idx="316">
                  <c:v>20972</c:v>
                </c:pt>
                <c:pt idx="317">
                  <c:v>21064</c:v>
                </c:pt>
                <c:pt idx="318">
                  <c:v>23898</c:v>
                </c:pt>
                <c:pt idx="319">
                  <c:v>23796</c:v>
                </c:pt>
                <c:pt idx="320">
                  <c:v>18305</c:v>
                </c:pt>
                <c:pt idx="321">
                  <c:v>16243</c:v>
                </c:pt>
                <c:pt idx="322">
                  <c:v>25348</c:v>
                </c:pt>
                <c:pt idx="323">
                  <c:v>26415</c:v>
                </c:pt>
                <c:pt idx="324">
                  <c:v>23654</c:v>
                </c:pt>
                <c:pt idx="325">
                  <c:v>25147</c:v>
                </c:pt>
                <c:pt idx="326">
                  <c:v>22941</c:v>
                </c:pt>
                <c:pt idx="327">
                  <c:v>16111</c:v>
                </c:pt>
                <c:pt idx="328">
                  <c:v>17541</c:v>
                </c:pt>
                <c:pt idx="329">
                  <c:v>22800</c:v>
                </c:pt>
                <c:pt idx="330">
                  <c:v>21853</c:v>
                </c:pt>
                <c:pt idx="331">
                  <c:v>21343</c:v>
                </c:pt>
                <c:pt idx="332">
                  <c:v>19530</c:v>
                </c:pt>
                <c:pt idx="333">
                  <c:v>22649</c:v>
                </c:pt>
                <c:pt idx="334">
                  <c:v>20151</c:v>
                </c:pt>
                <c:pt idx="335">
                  <c:v>18368</c:v>
                </c:pt>
                <c:pt idx="336">
                  <c:v>23986</c:v>
                </c:pt>
                <c:pt idx="337">
                  <c:v>22062</c:v>
                </c:pt>
                <c:pt idx="338">
                  <c:v>20388</c:v>
                </c:pt>
                <c:pt idx="339">
                  <c:v>26375</c:v>
                </c:pt>
                <c:pt idx="340">
                  <c:v>22223</c:v>
                </c:pt>
                <c:pt idx="341">
                  <c:v>11337</c:v>
                </c:pt>
                <c:pt idx="342">
                  <c:v>17595</c:v>
                </c:pt>
                <c:pt idx="343">
                  <c:v>23204</c:v>
                </c:pt>
                <c:pt idx="344">
                  <c:v>21160</c:v>
                </c:pt>
                <c:pt idx="345">
                  <c:v>19880</c:v>
                </c:pt>
                <c:pt idx="346">
                  <c:v>21888</c:v>
                </c:pt>
                <c:pt idx="347">
                  <c:v>18308</c:v>
                </c:pt>
                <c:pt idx="348">
                  <c:v>15395</c:v>
                </c:pt>
                <c:pt idx="349">
                  <c:v>15249</c:v>
                </c:pt>
                <c:pt idx="350">
                  <c:v>21412</c:v>
                </c:pt>
                <c:pt idx="351">
                  <c:v>20259</c:v>
                </c:pt>
                <c:pt idx="352">
                  <c:v>21458</c:v>
                </c:pt>
                <c:pt idx="353">
                  <c:v>16913</c:v>
                </c:pt>
                <c:pt idx="354">
                  <c:v>19677</c:v>
                </c:pt>
                <c:pt idx="355">
                  <c:v>17944</c:v>
                </c:pt>
                <c:pt idx="356">
                  <c:v>20826</c:v>
                </c:pt>
                <c:pt idx="357">
                  <c:v>13743</c:v>
                </c:pt>
                <c:pt idx="358">
                  <c:v>14089</c:v>
                </c:pt>
                <c:pt idx="359">
                  <c:v>16022</c:v>
                </c:pt>
                <c:pt idx="360">
                  <c:v>15676</c:v>
                </c:pt>
                <c:pt idx="361">
                  <c:v>19674</c:v>
                </c:pt>
                <c:pt idx="362">
                  <c:v>18576</c:v>
                </c:pt>
                <c:pt idx="363">
                  <c:v>17012</c:v>
                </c:pt>
                <c:pt idx="364">
                  <c:v>13072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CA-47FD-B2BD-B4AB42ABF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591472"/>
        <c:axId val="310593112"/>
      </c:lineChart>
      <c:catAx>
        <c:axId val="31059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593112"/>
        <c:crosses val="autoZero"/>
        <c:auto val="1"/>
        <c:lblAlgn val="ctr"/>
        <c:lblOffset val="100"/>
        <c:noMultiLvlLbl val="0"/>
      </c:catAx>
      <c:valAx>
        <c:axId val="310593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59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EC52C-45D4-48F3-B5FB-C1A9160528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E121E8-94FA-4F5A-A021-A317FD5C83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526637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E2DC6-D978-4FBB-B7E0-422C2AECF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B8630C-8A9D-4C1D-9A19-0F50B1452C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963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548301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465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4636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069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1285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8820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1879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8118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5823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0307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384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7606559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71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3EF2E-B7A1-4E87-881E-C3D49DD43B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3214556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F3247-DD59-462D-AD4B-F788D9C4F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 - Lifetime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3B2D53-8FDE-4D2D-A89B-4BDDB3C241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6809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988280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1834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19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50496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88461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7390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1484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152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2739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245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16934472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278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32B73-454A-4126-849D-1270424553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1545632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72518-B488-4380-AFD7-E6F76B2C9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A3A25A-5386-4684-9702-9B85E044CA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0039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BBFCC-BF71-429D-ACE5-2C0CAFB7B4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8CA0F-544D-49C2-8F7D-94E47A0E2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264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49195-1334-45C8-810F-0BA35129C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AA6D94-8EB8-4BDA-B250-E261B051FB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4770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AE5B6-1DEB-476D-8AE5-DFF0D75767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C1EB4-0090-4DA8-8AB5-61C59E25F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766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4D609-7957-4CE9-BC80-5B3D21EEC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7070FB-590E-4AB4-971E-151CCB5526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2740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273233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88686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9230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06857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94284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91992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13352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67002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03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384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41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- 2017-03-01 19:26:54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Homophobie-Skandal um Mert und Shirin: Das Netz schlägt zurück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290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- 2017-09-12 05:47:15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ARD-Wahlarena: Frage an Merkel zur Pflege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329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- 2017-09-07 06:16:34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ist Alice Weidel?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384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- 2017-06-21 13:41:05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G20 in Hamburg: Polizei und Demonstranten rüsten sich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98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- 2017-03-23 07:39:48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#kurzerklärt: Wie gerecht ist das Abi?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908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- 2017-05-10 14:10:04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Streit um "Marionetten" von Xavier Naidoo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687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- 2017-05-10 06:44:26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Xavier Naidoo, Söhne Mannheims und der Song "Marionetten"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079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- 2017-02-27 10:25:45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Lufthansa-Maschine "Landshut" soll zurückgeholt werden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747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42CC7-01E5-45FA-83A8-F4BE43BACE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2342531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64B5B-8238-4417-9B9B-694969080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46B09B-954A-4726-B8F8-7C97167A3C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4047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5253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03310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9337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9770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96156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1781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63052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79340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54129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6418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71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- 2017-07-08 09:21:31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G20: Krawalle in der Schanze - Bilder der Nacht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72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- 2017-03-27 10:52:33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"Moscheereport": Hinter den Türen einer Moschee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324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4132B-283F-4207-8889-54E25DEF5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4050986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22571-17AB-40F2-A68B-7F7C731BE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DBD2F1-28EE-4BCC-9DCB-EC397B4AA7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2970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964117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745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8315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51893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05218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33331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77131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426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- 2017-03-01 19:26:54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Homophobie-Skandal um Mert und Shirin: Das Netz schlägt zurück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670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- 2017-09-12 05:47:15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ARD-Wahlarena: Frage an Merkel zur Pflege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66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- 2017-09-07 06:16:34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ist Alice Weidel?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782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- 2017-06-21 13:41:05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G20 in Hamburg: Polizei und Demonstranten rüsten sich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42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- 2017-03-23 07:39:48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#kurzerklärt: Wie gerecht ist das Abi?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23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- 2017-05-10 14:10:04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Streit um "Marionetten" von Xavier Naidoo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945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- 2017-05-10 06:44:26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Xavier Naidoo, Söhne Mannheims und der Song "Marionetten"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- 2017-03-27 10:52:33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"Moscheereport": Hinter den Türen einer Moschee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224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2CA40-5891-4C59-A85D-730F042BED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3695376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0AB35-DADB-439B-B641-26CF79A71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1D6635-D089-4B18-A670-0BE8D0BD20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3264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953966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2425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7292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34905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21667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58278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12087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11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- 2017-02-27 10:25:45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Lufthansa-Maschine "Landshut" soll zurückgeholt werden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297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- 2017-07-08 09:21:31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G20: Krawalle in der Schanze - Bilder der Nacht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63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- 2017-03-01 08:11:57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 erkenne ich eine Depression?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504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- 2017-09-24 20:26:10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Gauland von der AfD: "Wir werden Frau Merkel jagen"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557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- 2017-05-16 16:07:33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Sollte Cannabis in Deutschland legalisiert werden?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43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- 2017-06-28 14:01:58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Reportage: Wie sich Anwohner in Hamburg auf G20 vorbereiten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75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- 2017-02-03 16:19:20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#kurzerklärt: Türkei Referendum: Was bedeutet Erdogans Verfassungsreform?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78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- 2017-02-22 09:10:54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#kurzerklärt: G20 - Was und wer ist das?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764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9A3E4-1273-4A99-9C60-3CECC124E1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1528514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9F0A6-EA21-44A8-806B-521A11539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E44F9A-4CEB-46DC-867B-5836EA4710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7256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313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0902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2590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13826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13825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086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37511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511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- 2017-06-28 08:56:55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G20-Gipfel: Erste Proteste in Hamburg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578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- 2017-09-04 12:32:21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Best of: TV-Duell Merkel gegen Schulz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28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- 2017-06-22 07:08:06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Türkei: Mann schlägt Frau wegen kurzer Kleidung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008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- 2017-07-24 08:25:13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IS-Anhängerin: 16-Jährige aus Sachsen im Irak identifiziert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08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- 2017-06-11 14:19:13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91-jährige Turnerin Johanna Quaas bricht alle Rekorde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33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- 2017-08-15 10:31:08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Livestream: "Frag selbst" mit Frauke Petry (AfD)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318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- 2017-07-08 18:45:45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tagesschau 20:00 Uhr, 08.07.2017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085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- 2017-06-16 18:55:07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tagesschau 20:00 Uhr, 16.06.2017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333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- 2017-06-30 15:11:41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treibt G20-Gegner an?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307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375A5-4095-4832-846E-48B822E31D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332287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86A8-79A6-4907-99D0-F9C124F94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76D13B-5A92-453C-BF20-FB0EFBE7EA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7126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767720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935600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908494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7273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763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Advertising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366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47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400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04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50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140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026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9456296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942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11908514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89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6535241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937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677B1-2033-45B0-A294-37E0789DF2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2434022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E7E48-1E55-4EB3-A0E1-BEE74BA02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310FFD-5990-4BF8-80CB-0A097AD551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9966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340964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129832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421776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29212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654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1469701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947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384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12053974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083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5EF36-23DC-4A91-8846-E909B95E0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649987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08748-B2F7-4079-97FF-FBB6A953F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2F71E8-ACCF-453E-9388-FC6F13C49A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8827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35869583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488961884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2493961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600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BROWSE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419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126735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863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975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7331079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44157413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65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800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5A646B-CAC6-425E-B57C-E482B27845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24217815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837</Words>
  <Application>Microsoft Office PowerPoint</Application>
  <PresentationFormat>On-screen Show (4:3)</PresentationFormat>
  <Paragraphs>460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MeFo - YouTube</vt:lpstr>
      <vt:lpstr>YT - Profilübersicht (intern)</vt:lpstr>
      <vt:lpstr>YT - Profilübersicht (intern) - Lifetime</vt:lpstr>
      <vt:lpstr>Youtube Subscribers Total</vt:lpstr>
      <vt:lpstr>Youtube Video Views Change </vt:lpstr>
      <vt:lpstr>YT Top Ten Videos im Zeitraum genutzt - 1 of 2</vt:lpstr>
      <vt:lpstr>YT Top Ten Videos im Zeitraum genutzt - 2 of 2</vt:lpstr>
      <vt:lpstr>YT Videos im Zeitraum veröffentlicht -  Lifetime - 1 of 3</vt:lpstr>
      <vt:lpstr>YT Videos im Zeitraum veröffentlicht -  Lifetime - 2 of 3</vt:lpstr>
      <vt:lpstr>YT Videos im Zeitraum veröffentlicht -  Lifetime - 3 of 3</vt:lpstr>
      <vt:lpstr>YT Traffic Sources - 1 of 2</vt:lpstr>
      <vt:lpstr>YT Traffic Sources - 2 of 2</vt:lpstr>
      <vt:lpstr>Youtube Playback Locations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Administrator</dc:creator>
  <cp:lastModifiedBy>Administrator</cp:lastModifiedBy>
  <cp:revision>1</cp:revision>
  <dcterms:created xsi:type="dcterms:W3CDTF">2018-04-10T12:38:32Z</dcterms:created>
  <dcterms:modified xsi:type="dcterms:W3CDTF">2018-04-10T12:39:10Z</dcterms:modified>
</cp:coreProperties>
</file>