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68" r:id="rId12"/>
    <p:sldId id="269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27463</c:v>
                </c:pt>
                <c:pt idx="1">
                  <c:v>27486</c:v>
                </c:pt>
                <c:pt idx="2">
                  <c:v>27523</c:v>
                </c:pt>
                <c:pt idx="3">
                  <c:v>27569</c:v>
                </c:pt>
                <c:pt idx="4">
                  <c:v>27629</c:v>
                </c:pt>
                <c:pt idx="5">
                  <c:v>27686</c:v>
                </c:pt>
                <c:pt idx="6">
                  <c:v>27742</c:v>
                </c:pt>
                <c:pt idx="7">
                  <c:v>27807</c:v>
                </c:pt>
                <c:pt idx="8">
                  <c:v>27860</c:v>
                </c:pt>
                <c:pt idx="9">
                  <c:v>27926</c:v>
                </c:pt>
                <c:pt idx="10">
                  <c:v>27989</c:v>
                </c:pt>
                <c:pt idx="11">
                  <c:v>28038</c:v>
                </c:pt>
                <c:pt idx="12">
                  <c:v>28127</c:v>
                </c:pt>
                <c:pt idx="13">
                  <c:v>28193</c:v>
                </c:pt>
                <c:pt idx="14">
                  <c:v>28233</c:v>
                </c:pt>
                <c:pt idx="15">
                  <c:v>28262</c:v>
                </c:pt>
                <c:pt idx="16">
                  <c:v>28299</c:v>
                </c:pt>
                <c:pt idx="17">
                  <c:v>28336</c:v>
                </c:pt>
                <c:pt idx="18">
                  <c:v>28388</c:v>
                </c:pt>
                <c:pt idx="19">
                  <c:v>28432</c:v>
                </c:pt>
                <c:pt idx="20">
                  <c:v>28477</c:v>
                </c:pt>
                <c:pt idx="21">
                  <c:v>28514</c:v>
                </c:pt>
                <c:pt idx="22">
                  <c:v>28544</c:v>
                </c:pt>
                <c:pt idx="23">
                  <c:v>28585</c:v>
                </c:pt>
                <c:pt idx="24">
                  <c:v>28629</c:v>
                </c:pt>
                <c:pt idx="25">
                  <c:v>28677</c:v>
                </c:pt>
                <c:pt idx="26">
                  <c:v>28726</c:v>
                </c:pt>
                <c:pt idx="27">
                  <c:v>28759</c:v>
                </c:pt>
                <c:pt idx="28">
                  <c:v>28796</c:v>
                </c:pt>
                <c:pt idx="29">
                  <c:v>28825</c:v>
                </c:pt>
                <c:pt idx="30">
                  <c:v>28853</c:v>
                </c:pt>
                <c:pt idx="31">
                  <c:v>28890</c:v>
                </c:pt>
                <c:pt idx="32">
                  <c:v>28948</c:v>
                </c:pt>
                <c:pt idx="33">
                  <c:v>29014</c:v>
                </c:pt>
                <c:pt idx="34">
                  <c:v>29072</c:v>
                </c:pt>
                <c:pt idx="35">
                  <c:v>29098</c:v>
                </c:pt>
                <c:pt idx="36">
                  <c:v>29125</c:v>
                </c:pt>
                <c:pt idx="37">
                  <c:v>29150</c:v>
                </c:pt>
                <c:pt idx="38">
                  <c:v>29179</c:v>
                </c:pt>
                <c:pt idx="39">
                  <c:v>29234</c:v>
                </c:pt>
                <c:pt idx="40">
                  <c:v>29310</c:v>
                </c:pt>
                <c:pt idx="41">
                  <c:v>29355</c:v>
                </c:pt>
                <c:pt idx="42">
                  <c:v>29399</c:v>
                </c:pt>
                <c:pt idx="43">
                  <c:v>29436</c:v>
                </c:pt>
                <c:pt idx="44">
                  <c:v>29464</c:v>
                </c:pt>
                <c:pt idx="45">
                  <c:v>29526</c:v>
                </c:pt>
                <c:pt idx="46">
                  <c:v>29587</c:v>
                </c:pt>
                <c:pt idx="47">
                  <c:v>29614</c:v>
                </c:pt>
                <c:pt idx="48">
                  <c:v>29656</c:v>
                </c:pt>
                <c:pt idx="49">
                  <c:v>29693</c:v>
                </c:pt>
                <c:pt idx="50">
                  <c:v>29716</c:v>
                </c:pt>
                <c:pt idx="51">
                  <c:v>29753</c:v>
                </c:pt>
                <c:pt idx="52">
                  <c:v>29792</c:v>
                </c:pt>
                <c:pt idx="53">
                  <c:v>29848</c:v>
                </c:pt>
                <c:pt idx="54">
                  <c:v>29921</c:v>
                </c:pt>
                <c:pt idx="55">
                  <c:v>29963</c:v>
                </c:pt>
                <c:pt idx="56">
                  <c:v>29993</c:v>
                </c:pt>
                <c:pt idx="57">
                  <c:v>30014</c:v>
                </c:pt>
                <c:pt idx="58">
                  <c:v>30026</c:v>
                </c:pt>
                <c:pt idx="59">
                  <c:v>30085</c:v>
                </c:pt>
                <c:pt idx="60">
                  <c:v>30133</c:v>
                </c:pt>
                <c:pt idx="61">
                  <c:v>30177</c:v>
                </c:pt>
                <c:pt idx="62">
                  <c:v>30222</c:v>
                </c:pt>
                <c:pt idx="63">
                  <c:v>30253</c:v>
                </c:pt>
                <c:pt idx="64">
                  <c:v>30284</c:v>
                </c:pt>
                <c:pt idx="65">
                  <c:v>30327</c:v>
                </c:pt>
                <c:pt idx="66">
                  <c:v>30381</c:v>
                </c:pt>
                <c:pt idx="67">
                  <c:v>30426</c:v>
                </c:pt>
                <c:pt idx="68">
                  <c:v>30404</c:v>
                </c:pt>
                <c:pt idx="69">
                  <c:v>30417</c:v>
                </c:pt>
                <c:pt idx="70">
                  <c:v>30451</c:v>
                </c:pt>
                <c:pt idx="71">
                  <c:v>30469</c:v>
                </c:pt>
                <c:pt idx="72">
                  <c:v>30497</c:v>
                </c:pt>
                <c:pt idx="73">
                  <c:v>30562</c:v>
                </c:pt>
                <c:pt idx="74">
                  <c:v>30613</c:v>
                </c:pt>
                <c:pt idx="75">
                  <c:v>30666</c:v>
                </c:pt>
                <c:pt idx="76">
                  <c:v>30705</c:v>
                </c:pt>
                <c:pt idx="77">
                  <c:v>30743</c:v>
                </c:pt>
                <c:pt idx="78">
                  <c:v>30777</c:v>
                </c:pt>
                <c:pt idx="79">
                  <c:v>30814</c:v>
                </c:pt>
                <c:pt idx="80">
                  <c:v>30861</c:v>
                </c:pt>
                <c:pt idx="81">
                  <c:v>30944</c:v>
                </c:pt>
                <c:pt idx="82">
                  <c:v>31041</c:v>
                </c:pt>
                <c:pt idx="83">
                  <c:v>31090</c:v>
                </c:pt>
                <c:pt idx="84">
                  <c:v>31140</c:v>
                </c:pt>
                <c:pt idx="85">
                  <c:v>31169</c:v>
                </c:pt>
                <c:pt idx="86">
                  <c:v>31197</c:v>
                </c:pt>
                <c:pt idx="87">
                  <c:v>31232</c:v>
                </c:pt>
                <c:pt idx="88">
                  <c:v>31279</c:v>
                </c:pt>
                <c:pt idx="89">
                  <c:v>31311</c:v>
                </c:pt>
                <c:pt idx="90">
                  <c:v>31350</c:v>
                </c:pt>
                <c:pt idx="91">
                  <c:v>31379</c:v>
                </c:pt>
                <c:pt idx="92">
                  <c:v>31402</c:v>
                </c:pt>
                <c:pt idx="93">
                  <c:v>31433</c:v>
                </c:pt>
                <c:pt idx="94">
                  <c:v>31478</c:v>
                </c:pt>
                <c:pt idx="95">
                  <c:v>31511</c:v>
                </c:pt>
                <c:pt idx="96">
                  <c:v>31568</c:v>
                </c:pt>
                <c:pt idx="97">
                  <c:v>31615</c:v>
                </c:pt>
                <c:pt idx="98">
                  <c:v>31633</c:v>
                </c:pt>
                <c:pt idx="99">
                  <c:v>31657</c:v>
                </c:pt>
                <c:pt idx="100">
                  <c:v>31690</c:v>
                </c:pt>
                <c:pt idx="101">
                  <c:v>31729</c:v>
                </c:pt>
                <c:pt idx="102">
                  <c:v>31778</c:v>
                </c:pt>
                <c:pt idx="103">
                  <c:v>31825</c:v>
                </c:pt>
                <c:pt idx="104">
                  <c:v>31860</c:v>
                </c:pt>
                <c:pt idx="105">
                  <c:v>31891</c:v>
                </c:pt>
                <c:pt idx="106">
                  <c:v>31928</c:v>
                </c:pt>
                <c:pt idx="107">
                  <c:v>31982</c:v>
                </c:pt>
                <c:pt idx="108">
                  <c:v>32051</c:v>
                </c:pt>
                <c:pt idx="109">
                  <c:v>32086</c:v>
                </c:pt>
                <c:pt idx="110">
                  <c:v>32126</c:v>
                </c:pt>
                <c:pt idx="111">
                  <c:v>32142</c:v>
                </c:pt>
                <c:pt idx="112">
                  <c:v>32196</c:v>
                </c:pt>
                <c:pt idx="113">
                  <c:v>32222</c:v>
                </c:pt>
                <c:pt idx="114">
                  <c:v>32242</c:v>
                </c:pt>
                <c:pt idx="115">
                  <c:v>32261</c:v>
                </c:pt>
                <c:pt idx="116">
                  <c:v>32308</c:v>
                </c:pt>
                <c:pt idx="117">
                  <c:v>32373</c:v>
                </c:pt>
                <c:pt idx="118">
                  <c:v>32392</c:v>
                </c:pt>
                <c:pt idx="119">
                  <c:v>32418</c:v>
                </c:pt>
                <c:pt idx="120">
                  <c:v>32430</c:v>
                </c:pt>
                <c:pt idx="121">
                  <c:v>32449</c:v>
                </c:pt>
                <c:pt idx="122">
                  <c:v>32480</c:v>
                </c:pt>
                <c:pt idx="123">
                  <c:v>32539</c:v>
                </c:pt>
                <c:pt idx="124">
                  <c:v>32573</c:v>
                </c:pt>
                <c:pt idx="125">
                  <c:v>32593</c:v>
                </c:pt>
                <c:pt idx="126">
                  <c:v>32612</c:v>
                </c:pt>
                <c:pt idx="127">
                  <c:v>32642</c:v>
                </c:pt>
                <c:pt idx="128">
                  <c:v>32662</c:v>
                </c:pt>
                <c:pt idx="129">
                  <c:v>32706</c:v>
                </c:pt>
                <c:pt idx="130">
                  <c:v>32763</c:v>
                </c:pt>
                <c:pt idx="131">
                  <c:v>32787</c:v>
                </c:pt>
                <c:pt idx="132">
                  <c:v>32827</c:v>
                </c:pt>
                <c:pt idx="133">
                  <c:v>32857</c:v>
                </c:pt>
                <c:pt idx="134">
                  <c:v>32886</c:v>
                </c:pt>
                <c:pt idx="135">
                  <c:v>32911</c:v>
                </c:pt>
                <c:pt idx="136">
                  <c:v>32952</c:v>
                </c:pt>
                <c:pt idx="137">
                  <c:v>32981</c:v>
                </c:pt>
                <c:pt idx="138">
                  <c:v>33028</c:v>
                </c:pt>
                <c:pt idx="139">
                  <c:v>33063</c:v>
                </c:pt>
                <c:pt idx="140">
                  <c:v>33116</c:v>
                </c:pt>
                <c:pt idx="141">
                  <c:v>33147</c:v>
                </c:pt>
                <c:pt idx="142">
                  <c:v>33168</c:v>
                </c:pt>
                <c:pt idx="143">
                  <c:v>33184</c:v>
                </c:pt>
                <c:pt idx="144">
                  <c:v>33213</c:v>
                </c:pt>
                <c:pt idx="145">
                  <c:v>33269</c:v>
                </c:pt>
                <c:pt idx="146">
                  <c:v>33300</c:v>
                </c:pt>
                <c:pt idx="147">
                  <c:v>33332</c:v>
                </c:pt>
                <c:pt idx="148">
                  <c:v>33352</c:v>
                </c:pt>
                <c:pt idx="149">
                  <c:v>33411</c:v>
                </c:pt>
                <c:pt idx="150">
                  <c:v>33464</c:v>
                </c:pt>
                <c:pt idx="151">
                  <c:v>33527</c:v>
                </c:pt>
                <c:pt idx="152">
                  <c:v>33580</c:v>
                </c:pt>
                <c:pt idx="153">
                  <c:v>33636</c:v>
                </c:pt>
                <c:pt idx="154">
                  <c:v>33703</c:v>
                </c:pt>
                <c:pt idx="155">
                  <c:v>33752</c:v>
                </c:pt>
                <c:pt idx="156">
                  <c:v>33803</c:v>
                </c:pt>
                <c:pt idx="157">
                  <c:v>33866</c:v>
                </c:pt>
                <c:pt idx="158">
                  <c:v>33895</c:v>
                </c:pt>
                <c:pt idx="159">
                  <c:v>33961</c:v>
                </c:pt>
                <c:pt idx="160">
                  <c:v>33990</c:v>
                </c:pt>
                <c:pt idx="161">
                  <c:v>34020</c:v>
                </c:pt>
                <c:pt idx="162">
                  <c:v>34054</c:v>
                </c:pt>
                <c:pt idx="163">
                  <c:v>34094</c:v>
                </c:pt>
                <c:pt idx="164">
                  <c:v>34136</c:v>
                </c:pt>
                <c:pt idx="165">
                  <c:v>34176</c:v>
                </c:pt>
                <c:pt idx="166">
                  <c:v>34224</c:v>
                </c:pt>
                <c:pt idx="167">
                  <c:v>34260</c:v>
                </c:pt>
                <c:pt idx="168">
                  <c:v>34294</c:v>
                </c:pt>
                <c:pt idx="169">
                  <c:v>34318</c:v>
                </c:pt>
                <c:pt idx="170">
                  <c:v>34343</c:v>
                </c:pt>
                <c:pt idx="171">
                  <c:v>34370</c:v>
                </c:pt>
                <c:pt idx="172">
                  <c:v>34403</c:v>
                </c:pt>
                <c:pt idx="173">
                  <c:v>34440</c:v>
                </c:pt>
                <c:pt idx="174">
                  <c:v>34467</c:v>
                </c:pt>
                <c:pt idx="175">
                  <c:v>34503</c:v>
                </c:pt>
                <c:pt idx="176">
                  <c:v>34604</c:v>
                </c:pt>
                <c:pt idx="177">
                  <c:v>34660</c:v>
                </c:pt>
                <c:pt idx="178">
                  <c:v>34708</c:v>
                </c:pt>
                <c:pt idx="179">
                  <c:v>34709</c:v>
                </c:pt>
                <c:pt idx="180">
                  <c:v>34754</c:v>
                </c:pt>
                <c:pt idx="181">
                  <c:v>34808</c:v>
                </c:pt>
                <c:pt idx="182">
                  <c:v>34837</c:v>
                </c:pt>
                <c:pt idx="183">
                  <c:v>34855</c:v>
                </c:pt>
                <c:pt idx="184">
                  <c:v>34878</c:v>
                </c:pt>
                <c:pt idx="185">
                  <c:v>34902</c:v>
                </c:pt>
                <c:pt idx="186">
                  <c:v>34953</c:v>
                </c:pt>
                <c:pt idx="187">
                  <c:v>34989</c:v>
                </c:pt>
                <c:pt idx="188">
                  <c:v>35022</c:v>
                </c:pt>
                <c:pt idx="189">
                  <c:v>35048</c:v>
                </c:pt>
                <c:pt idx="190">
                  <c:v>35053</c:v>
                </c:pt>
                <c:pt idx="191">
                  <c:v>35074</c:v>
                </c:pt>
                <c:pt idx="192">
                  <c:v>35106</c:v>
                </c:pt>
                <c:pt idx="193">
                  <c:v>35132</c:v>
                </c:pt>
                <c:pt idx="194">
                  <c:v>35154</c:v>
                </c:pt>
                <c:pt idx="195">
                  <c:v>35181</c:v>
                </c:pt>
                <c:pt idx="196">
                  <c:v>35232</c:v>
                </c:pt>
                <c:pt idx="197">
                  <c:v>35406</c:v>
                </c:pt>
                <c:pt idx="198">
                  <c:v>35477</c:v>
                </c:pt>
                <c:pt idx="199">
                  <c:v>35554</c:v>
                </c:pt>
                <c:pt idx="200">
                  <c:v>35609</c:v>
                </c:pt>
                <c:pt idx="201">
                  <c:v>35648</c:v>
                </c:pt>
                <c:pt idx="202">
                  <c:v>35704</c:v>
                </c:pt>
                <c:pt idx="203">
                  <c:v>35749</c:v>
                </c:pt>
                <c:pt idx="204">
                  <c:v>35985</c:v>
                </c:pt>
                <c:pt idx="205">
                  <c:v>36072</c:v>
                </c:pt>
                <c:pt idx="206">
                  <c:v>36151</c:v>
                </c:pt>
                <c:pt idx="207">
                  <c:v>36196</c:v>
                </c:pt>
                <c:pt idx="208">
                  <c:v>36293</c:v>
                </c:pt>
                <c:pt idx="209">
                  <c:v>36318</c:v>
                </c:pt>
                <c:pt idx="210">
                  <c:v>36353</c:v>
                </c:pt>
                <c:pt idx="211">
                  <c:v>36352</c:v>
                </c:pt>
                <c:pt idx="212">
                  <c:v>36362</c:v>
                </c:pt>
                <c:pt idx="213">
                  <c:v>36412</c:v>
                </c:pt>
                <c:pt idx="214">
                  <c:v>36441</c:v>
                </c:pt>
                <c:pt idx="215">
                  <c:v>36461</c:v>
                </c:pt>
                <c:pt idx="216">
                  <c:v>36481</c:v>
                </c:pt>
                <c:pt idx="217">
                  <c:v>36529</c:v>
                </c:pt>
                <c:pt idx="218">
                  <c:v>36563</c:v>
                </c:pt>
                <c:pt idx="219">
                  <c:v>36603</c:v>
                </c:pt>
                <c:pt idx="220">
                  <c:v>36648</c:v>
                </c:pt>
                <c:pt idx="221">
                  <c:v>36726</c:v>
                </c:pt>
                <c:pt idx="222">
                  <c:v>36768</c:v>
                </c:pt>
                <c:pt idx="223">
                  <c:v>36801</c:v>
                </c:pt>
                <c:pt idx="224">
                  <c:v>36840</c:v>
                </c:pt>
                <c:pt idx="225">
                  <c:v>36865</c:v>
                </c:pt>
                <c:pt idx="226">
                  <c:v>36893</c:v>
                </c:pt>
                <c:pt idx="227">
                  <c:v>36925</c:v>
                </c:pt>
                <c:pt idx="228">
                  <c:v>36973</c:v>
                </c:pt>
                <c:pt idx="229">
                  <c:v>37006</c:v>
                </c:pt>
                <c:pt idx="230">
                  <c:v>37021</c:v>
                </c:pt>
                <c:pt idx="231">
                  <c:v>37076</c:v>
                </c:pt>
                <c:pt idx="232">
                  <c:v>37108</c:v>
                </c:pt>
                <c:pt idx="233">
                  <c:v>37136</c:v>
                </c:pt>
                <c:pt idx="234">
                  <c:v>37204</c:v>
                </c:pt>
                <c:pt idx="235">
                  <c:v>37256</c:v>
                </c:pt>
                <c:pt idx="236">
                  <c:v>37318</c:v>
                </c:pt>
                <c:pt idx="237">
                  <c:v>37360</c:v>
                </c:pt>
                <c:pt idx="238">
                  <c:v>37403</c:v>
                </c:pt>
                <c:pt idx="239">
                  <c:v>37438</c:v>
                </c:pt>
                <c:pt idx="240">
                  <c:v>37483</c:v>
                </c:pt>
                <c:pt idx="241">
                  <c:v>37549</c:v>
                </c:pt>
                <c:pt idx="242">
                  <c:v>37602</c:v>
                </c:pt>
                <c:pt idx="243">
                  <c:v>37652</c:v>
                </c:pt>
                <c:pt idx="244">
                  <c:v>37707</c:v>
                </c:pt>
                <c:pt idx="245">
                  <c:v>37760</c:v>
                </c:pt>
                <c:pt idx="246">
                  <c:v>37789</c:v>
                </c:pt>
                <c:pt idx="247">
                  <c:v>37819</c:v>
                </c:pt>
                <c:pt idx="248">
                  <c:v>37730</c:v>
                </c:pt>
                <c:pt idx="249">
                  <c:v>37713</c:v>
                </c:pt>
                <c:pt idx="250">
                  <c:v>37666</c:v>
                </c:pt>
                <c:pt idx="251">
                  <c:v>37728</c:v>
                </c:pt>
                <c:pt idx="252">
                  <c:v>37794</c:v>
                </c:pt>
                <c:pt idx="253">
                  <c:v>37828</c:v>
                </c:pt>
                <c:pt idx="254">
                  <c:v>37856</c:v>
                </c:pt>
                <c:pt idx="255">
                  <c:v>37939</c:v>
                </c:pt>
                <c:pt idx="256">
                  <c:v>38013</c:v>
                </c:pt>
                <c:pt idx="257">
                  <c:v>38098</c:v>
                </c:pt>
                <c:pt idx="258">
                  <c:v>38178</c:v>
                </c:pt>
                <c:pt idx="259">
                  <c:v>38210</c:v>
                </c:pt>
                <c:pt idx="260">
                  <c:v>38247</c:v>
                </c:pt>
                <c:pt idx="261">
                  <c:v>38324</c:v>
                </c:pt>
                <c:pt idx="262">
                  <c:v>38397</c:v>
                </c:pt>
                <c:pt idx="263">
                  <c:v>38464</c:v>
                </c:pt>
                <c:pt idx="264">
                  <c:v>38564</c:v>
                </c:pt>
                <c:pt idx="265">
                  <c:v>38621</c:v>
                </c:pt>
                <c:pt idx="266">
                  <c:v>38668</c:v>
                </c:pt>
                <c:pt idx="267">
                  <c:v>38699</c:v>
                </c:pt>
                <c:pt idx="268">
                  <c:v>38732</c:v>
                </c:pt>
                <c:pt idx="269">
                  <c:v>38802</c:v>
                </c:pt>
                <c:pt idx="270">
                  <c:v>38867</c:v>
                </c:pt>
                <c:pt idx="271">
                  <c:v>38941</c:v>
                </c:pt>
                <c:pt idx="272">
                  <c:v>39020</c:v>
                </c:pt>
                <c:pt idx="273">
                  <c:v>39072</c:v>
                </c:pt>
                <c:pt idx="274">
                  <c:v>39133</c:v>
                </c:pt>
                <c:pt idx="275">
                  <c:v>39154</c:v>
                </c:pt>
                <c:pt idx="276">
                  <c:v>39198</c:v>
                </c:pt>
                <c:pt idx="277">
                  <c:v>39262</c:v>
                </c:pt>
                <c:pt idx="278">
                  <c:v>39310</c:v>
                </c:pt>
                <c:pt idx="279">
                  <c:v>39352</c:v>
                </c:pt>
                <c:pt idx="280">
                  <c:v>39390</c:v>
                </c:pt>
                <c:pt idx="281">
                  <c:v>39425</c:v>
                </c:pt>
                <c:pt idx="282">
                  <c:v>39478</c:v>
                </c:pt>
                <c:pt idx="283">
                  <c:v>39539</c:v>
                </c:pt>
                <c:pt idx="284">
                  <c:v>39617</c:v>
                </c:pt>
                <c:pt idx="285">
                  <c:v>39677</c:v>
                </c:pt>
                <c:pt idx="286">
                  <c:v>39728</c:v>
                </c:pt>
                <c:pt idx="287">
                  <c:v>39777</c:v>
                </c:pt>
                <c:pt idx="288">
                  <c:v>39812</c:v>
                </c:pt>
                <c:pt idx="289">
                  <c:v>39862</c:v>
                </c:pt>
                <c:pt idx="290">
                  <c:v>39931</c:v>
                </c:pt>
                <c:pt idx="291">
                  <c:v>40006</c:v>
                </c:pt>
                <c:pt idx="292">
                  <c:v>40061</c:v>
                </c:pt>
                <c:pt idx="293">
                  <c:v>40102</c:v>
                </c:pt>
                <c:pt idx="294">
                  <c:v>40134</c:v>
                </c:pt>
                <c:pt idx="295">
                  <c:v>40165</c:v>
                </c:pt>
                <c:pt idx="296">
                  <c:v>40222</c:v>
                </c:pt>
                <c:pt idx="297">
                  <c:v>40277</c:v>
                </c:pt>
                <c:pt idx="298">
                  <c:v>40349</c:v>
                </c:pt>
                <c:pt idx="299">
                  <c:v>40408</c:v>
                </c:pt>
                <c:pt idx="300">
                  <c:v>40471</c:v>
                </c:pt>
                <c:pt idx="301">
                  <c:v>40520</c:v>
                </c:pt>
                <c:pt idx="302">
                  <c:v>40552</c:v>
                </c:pt>
                <c:pt idx="303">
                  <c:v>40615</c:v>
                </c:pt>
                <c:pt idx="304">
                  <c:v>40704</c:v>
                </c:pt>
                <c:pt idx="305">
                  <c:v>40763</c:v>
                </c:pt>
                <c:pt idx="306">
                  <c:v>40780</c:v>
                </c:pt>
                <c:pt idx="307">
                  <c:v>40823</c:v>
                </c:pt>
                <c:pt idx="308">
                  <c:v>40881</c:v>
                </c:pt>
                <c:pt idx="309">
                  <c:v>40918</c:v>
                </c:pt>
                <c:pt idx="310">
                  <c:v>40970</c:v>
                </c:pt>
                <c:pt idx="311">
                  <c:v>41061</c:v>
                </c:pt>
                <c:pt idx="312">
                  <c:v>41140</c:v>
                </c:pt>
                <c:pt idx="313">
                  <c:v>41288</c:v>
                </c:pt>
                <c:pt idx="314">
                  <c:v>41401</c:v>
                </c:pt>
                <c:pt idx="315">
                  <c:v>41477</c:v>
                </c:pt>
                <c:pt idx="316">
                  <c:v>41532</c:v>
                </c:pt>
                <c:pt idx="317">
                  <c:v>41606</c:v>
                </c:pt>
                <c:pt idx="318">
                  <c:v>41669</c:v>
                </c:pt>
                <c:pt idx="319">
                  <c:v>41754</c:v>
                </c:pt>
                <c:pt idx="320">
                  <c:v>41823</c:v>
                </c:pt>
                <c:pt idx="321">
                  <c:v>41882</c:v>
                </c:pt>
                <c:pt idx="322">
                  <c:v>41933</c:v>
                </c:pt>
                <c:pt idx="323">
                  <c:v>41970</c:v>
                </c:pt>
                <c:pt idx="324">
                  <c:v>42003</c:v>
                </c:pt>
                <c:pt idx="325">
                  <c:v>42064</c:v>
                </c:pt>
                <c:pt idx="326">
                  <c:v>42101</c:v>
                </c:pt>
                <c:pt idx="327">
                  <c:v>42143</c:v>
                </c:pt>
                <c:pt idx="328">
                  <c:v>42197</c:v>
                </c:pt>
                <c:pt idx="329">
                  <c:v>42230</c:v>
                </c:pt>
                <c:pt idx="330">
                  <c:v>42270</c:v>
                </c:pt>
                <c:pt idx="331">
                  <c:v>42302</c:v>
                </c:pt>
                <c:pt idx="332">
                  <c:v>42357</c:v>
                </c:pt>
                <c:pt idx="333">
                  <c:v>42415</c:v>
                </c:pt>
                <c:pt idx="334">
                  <c:v>42469</c:v>
                </c:pt>
                <c:pt idx="335">
                  <c:v>42525</c:v>
                </c:pt>
                <c:pt idx="336">
                  <c:v>42567</c:v>
                </c:pt>
                <c:pt idx="337">
                  <c:v>42607</c:v>
                </c:pt>
                <c:pt idx="338">
                  <c:v>42658</c:v>
                </c:pt>
                <c:pt idx="339">
                  <c:v>42728</c:v>
                </c:pt>
                <c:pt idx="340">
                  <c:v>42801</c:v>
                </c:pt>
                <c:pt idx="341">
                  <c:v>42854</c:v>
                </c:pt>
                <c:pt idx="342">
                  <c:v>42935</c:v>
                </c:pt>
                <c:pt idx="343">
                  <c:v>42971</c:v>
                </c:pt>
                <c:pt idx="344">
                  <c:v>42995</c:v>
                </c:pt>
                <c:pt idx="345">
                  <c:v>43021</c:v>
                </c:pt>
                <c:pt idx="346">
                  <c:v>43078</c:v>
                </c:pt>
                <c:pt idx="347">
                  <c:v>43128</c:v>
                </c:pt>
                <c:pt idx="348">
                  <c:v>43194</c:v>
                </c:pt>
                <c:pt idx="349">
                  <c:v>43235</c:v>
                </c:pt>
                <c:pt idx="350">
                  <c:v>43283</c:v>
                </c:pt>
                <c:pt idx="351">
                  <c:v>43327</c:v>
                </c:pt>
                <c:pt idx="352">
                  <c:v>43362</c:v>
                </c:pt>
                <c:pt idx="353">
                  <c:v>43387</c:v>
                </c:pt>
                <c:pt idx="354">
                  <c:v>43594</c:v>
                </c:pt>
                <c:pt idx="355">
                  <c:v>43682</c:v>
                </c:pt>
                <c:pt idx="356">
                  <c:v>43728</c:v>
                </c:pt>
                <c:pt idx="357">
                  <c:v>43791</c:v>
                </c:pt>
                <c:pt idx="358">
                  <c:v>43835</c:v>
                </c:pt>
                <c:pt idx="359">
                  <c:v>43878</c:v>
                </c:pt>
                <c:pt idx="360">
                  <c:v>43936</c:v>
                </c:pt>
                <c:pt idx="361">
                  <c:v>43997</c:v>
                </c:pt>
                <c:pt idx="362">
                  <c:v>44034</c:v>
                </c:pt>
                <c:pt idx="363">
                  <c:v>44079</c:v>
                </c:pt>
                <c:pt idx="364">
                  <c:v>44117</c:v>
                </c:pt>
                <c:pt idx="365">
                  <c:v>44143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26-4A67-9D9C-D6A57FD6D2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777944"/>
        <c:axId val="328778272"/>
      </c:lineChart>
      <c:catAx>
        <c:axId val="328777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78272"/>
        <c:crosses val="autoZero"/>
        <c:auto val="1"/>
        <c:lblAlgn val="ctr"/>
        <c:lblOffset val="100"/>
        <c:noMultiLvlLbl val="0"/>
      </c:catAx>
      <c:valAx>
        <c:axId val="32877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7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7385</c:v>
                </c:pt>
                <c:pt idx="1">
                  <c:v>7536</c:v>
                </c:pt>
                <c:pt idx="2">
                  <c:v>8295</c:v>
                </c:pt>
                <c:pt idx="3">
                  <c:v>8330</c:v>
                </c:pt>
                <c:pt idx="4">
                  <c:v>9788</c:v>
                </c:pt>
                <c:pt idx="5">
                  <c:v>10256</c:v>
                </c:pt>
                <c:pt idx="6">
                  <c:v>9291</c:v>
                </c:pt>
                <c:pt idx="7">
                  <c:v>9093</c:v>
                </c:pt>
                <c:pt idx="8">
                  <c:v>9109</c:v>
                </c:pt>
                <c:pt idx="9">
                  <c:v>10787</c:v>
                </c:pt>
                <c:pt idx="10">
                  <c:v>9464</c:v>
                </c:pt>
                <c:pt idx="11">
                  <c:v>10432</c:v>
                </c:pt>
                <c:pt idx="12">
                  <c:v>10141</c:v>
                </c:pt>
                <c:pt idx="13">
                  <c:v>9365</c:v>
                </c:pt>
                <c:pt idx="14">
                  <c:v>7553</c:v>
                </c:pt>
                <c:pt idx="15">
                  <c:v>8134</c:v>
                </c:pt>
                <c:pt idx="16">
                  <c:v>10381</c:v>
                </c:pt>
                <c:pt idx="17">
                  <c:v>8605</c:v>
                </c:pt>
                <c:pt idx="18">
                  <c:v>8309</c:v>
                </c:pt>
                <c:pt idx="19">
                  <c:v>8490</c:v>
                </c:pt>
                <c:pt idx="20">
                  <c:v>8121</c:v>
                </c:pt>
                <c:pt idx="21">
                  <c:v>6696</c:v>
                </c:pt>
                <c:pt idx="22">
                  <c:v>7475</c:v>
                </c:pt>
                <c:pt idx="23">
                  <c:v>10070</c:v>
                </c:pt>
                <c:pt idx="24">
                  <c:v>9121</c:v>
                </c:pt>
                <c:pt idx="25">
                  <c:v>8810</c:v>
                </c:pt>
                <c:pt idx="26">
                  <c:v>8456</c:v>
                </c:pt>
                <c:pt idx="27">
                  <c:v>7617</c:v>
                </c:pt>
                <c:pt idx="28">
                  <c:v>7293</c:v>
                </c:pt>
                <c:pt idx="29">
                  <c:v>7262</c:v>
                </c:pt>
                <c:pt idx="30">
                  <c:v>9516</c:v>
                </c:pt>
                <c:pt idx="31">
                  <c:v>9025</c:v>
                </c:pt>
                <c:pt idx="32">
                  <c:v>8744</c:v>
                </c:pt>
                <c:pt idx="33">
                  <c:v>8138</c:v>
                </c:pt>
                <c:pt idx="34">
                  <c:v>8068</c:v>
                </c:pt>
                <c:pt idx="35">
                  <c:v>7734</c:v>
                </c:pt>
                <c:pt idx="36">
                  <c:v>7480</c:v>
                </c:pt>
                <c:pt idx="37">
                  <c:v>9030</c:v>
                </c:pt>
                <c:pt idx="38">
                  <c:v>9193</c:v>
                </c:pt>
                <c:pt idx="39">
                  <c:v>10848</c:v>
                </c:pt>
                <c:pt idx="40">
                  <c:v>9752</c:v>
                </c:pt>
                <c:pt idx="41">
                  <c:v>8284</c:v>
                </c:pt>
                <c:pt idx="42">
                  <c:v>7233</c:v>
                </c:pt>
                <c:pt idx="43">
                  <c:v>7826</c:v>
                </c:pt>
                <c:pt idx="44">
                  <c:v>9131</c:v>
                </c:pt>
                <c:pt idx="45">
                  <c:v>8552</c:v>
                </c:pt>
                <c:pt idx="46">
                  <c:v>8140</c:v>
                </c:pt>
                <c:pt idx="47">
                  <c:v>7727</c:v>
                </c:pt>
                <c:pt idx="48">
                  <c:v>7472</c:v>
                </c:pt>
                <c:pt idx="49">
                  <c:v>6905</c:v>
                </c:pt>
                <c:pt idx="50">
                  <c:v>7115</c:v>
                </c:pt>
                <c:pt idx="51">
                  <c:v>9046</c:v>
                </c:pt>
                <c:pt idx="52">
                  <c:v>8455</c:v>
                </c:pt>
                <c:pt idx="53">
                  <c:v>8372</c:v>
                </c:pt>
                <c:pt idx="54">
                  <c:v>7975</c:v>
                </c:pt>
                <c:pt idx="55">
                  <c:v>7516</c:v>
                </c:pt>
                <c:pt idx="56">
                  <c:v>6828</c:v>
                </c:pt>
                <c:pt idx="57">
                  <c:v>6520</c:v>
                </c:pt>
                <c:pt idx="58">
                  <c:v>8991</c:v>
                </c:pt>
                <c:pt idx="59">
                  <c:v>8823</c:v>
                </c:pt>
                <c:pt idx="60">
                  <c:v>8295</c:v>
                </c:pt>
                <c:pt idx="61">
                  <c:v>7884</c:v>
                </c:pt>
                <c:pt idx="62">
                  <c:v>7763</c:v>
                </c:pt>
                <c:pt idx="63">
                  <c:v>4968</c:v>
                </c:pt>
                <c:pt idx="64">
                  <c:v>4562</c:v>
                </c:pt>
                <c:pt idx="65">
                  <c:v>4786</c:v>
                </c:pt>
                <c:pt idx="66">
                  <c:v>3705</c:v>
                </c:pt>
                <c:pt idx="67">
                  <c:v>2805</c:v>
                </c:pt>
                <c:pt idx="68">
                  <c:v>5921</c:v>
                </c:pt>
                <c:pt idx="69">
                  <c:v>7011</c:v>
                </c:pt>
                <c:pt idx="70">
                  <c:v>5886</c:v>
                </c:pt>
                <c:pt idx="71">
                  <c:v>5276</c:v>
                </c:pt>
                <c:pt idx="72">
                  <c:v>7955</c:v>
                </c:pt>
                <c:pt idx="73">
                  <c:v>8853</c:v>
                </c:pt>
                <c:pt idx="74">
                  <c:v>9084</c:v>
                </c:pt>
                <c:pt idx="75">
                  <c:v>7465</c:v>
                </c:pt>
                <c:pt idx="76">
                  <c:v>6745</c:v>
                </c:pt>
                <c:pt idx="77">
                  <c:v>6100</c:v>
                </c:pt>
                <c:pt idx="78">
                  <c:v>6507</c:v>
                </c:pt>
                <c:pt idx="79">
                  <c:v>7819</c:v>
                </c:pt>
                <c:pt idx="80">
                  <c:v>7334</c:v>
                </c:pt>
                <c:pt idx="81">
                  <c:v>10543</c:v>
                </c:pt>
                <c:pt idx="82">
                  <c:v>13234</c:v>
                </c:pt>
                <c:pt idx="83">
                  <c:v>8881</c:v>
                </c:pt>
                <c:pt idx="84">
                  <c:v>7822</c:v>
                </c:pt>
                <c:pt idx="85">
                  <c:v>6321</c:v>
                </c:pt>
                <c:pt idx="86">
                  <c:v>6906</c:v>
                </c:pt>
                <c:pt idx="87">
                  <c:v>8481</c:v>
                </c:pt>
                <c:pt idx="88">
                  <c:v>8233</c:v>
                </c:pt>
                <c:pt idx="89">
                  <c:v>8029</c:v>
                </c:pt>
                <c:pt idx="90">
                  <c:v>7664</c:v>
                </c:pt>
                <c:pt idx="91">
                  <c:v>7381</c:v>
                </c:pt>
                <c:pt idx="92">
                  <c:v>6979</c:v>
                </c:pt>
                <c:pt idx="93">
                  <c:v>9226</c:v>
                </c:pt>
                <c:pt idx="94">
                  <c:v>8820</c:v>
                </c:pt>
                <c:pt idx="95">
                  <c:v>8417</c:v>
                </c:pt>
                <c:pt idx="96">
                  <c:v>7935</c:v>
                </c:pt>
                <c:pt idx="97">
                  <c:v>7298</c:v>
                </c:pt>
                <c:pt idx="98">
                  <c:v>6274</c:v>
                </c:pt>
                <c:pt idx="99">
                  <c:v>6533</c:v>
                </c:pt>
                <c:pt idx="100">
                  <c:v>8982</c:v>
                </c:pt>
                <c:pt idx="101">
                  <c:v>9330</c:v>
                </c:pt>
                <c:pt idx="102">
                  <c:v>8720</c:v>
                </c:pt>
                <c:pt idx="103">
                  <c:v>7936</c:v>
                </c:pt>
                <c:pt idx="104">
                  <c:v>7584</c:v>
                </c:pt>
                <c:pt idx="105">
                  <c:v>6968</c:v>
                </c:pt>
                <c:pt idx="106">
                  <c:v>7223</c:v>
                </c:pt>
                <c:pt idx="107">
                  <c:v>9883</c:v>
                </c:pt>
                <c:pt idx="108">
                  <c:v>11527</c:v>
                </c:pt>
                <c:pt idx="109">
                  <c:v>9158</c:v>
                </c:pt>
                <c:pt idx="110">
                  <c:v>8557</c:v>
                </c:pt>
                <c:pt idx="111">
                  <c:v>7615</c:v>
                </c:pt>
                <c:pt idx="112">
                  <c:v>6170</c:v>
                </c:pt>
                <c:pt idx="113">
                  <c:v>6597</c:v>
                </c:pt>
                <c:pt idx="114">
                  <c:v>9150</c:v>
                </c:pt>
                <c:pt idx="115">
                  <c:v>13928</c:v>
                </c:pt>
                <c:pt idx="116">
                  <c:v>8715</c:v>
                </c:pt>
                <c:pt idx="117">
                  <c:v>8372</c:v>
                </c:pt>
                <c:pt idx="118">
                  <c:v>7353</c:v>
                </c:pt>
                <c:pt idx="119">
                  <c:v>7163</c:v>
                </c:pt>
                <c:pt idx="120">
                  <c:v>6773</c:v>
                </c:pt>
                <c:pt idx="121">
                  <c:v>9573</c:v>
                </c:pt>
                <c:pt idx="122">
                  <c:v>7836</c:v>
                </c:pt>
                <c:pt idx="123">
                  <c:v>8362</c:v>
                </c:pt>
                <c:pt idx="124">
                  <c:v>7518</c:v>
                </c:pt>
                <c:pt idx="125">
                  <c:v>7847</c:v>
                </c:pt>
                <c:pt idx="126">
                  <c:v>6391</c:v>
                </c:pt>
                <c:pt idx="127">
                  <c:v>6515</c:v>
                </c:pt>
                <c:pt idx="128">
                  <c:v>8882</c:v>
                </c:pt>
                <c:pt idx="129">
                  <c:v>8749</c:v>
                </c:pt>
                <c:pt idx="130">
                  <c:v>8980</c:v>
                </c:pt>
                <c:pt idx="131">
                  <c:v>7990</c:v>
                </c:pt>
                <c:pt idx="132">
                  <c:v>8003</c:v>
                </c:pt>
                <c:pt idx="133">
                  <c:v>6166</c:v>
                </c:pt>
                <c:pt idx="134">
                  <c:v>5886</c:v>
                </c:pt>
                <c:pt idx="135">
                  <c:v>6734</c:v>
                </c:pt>
                <c:pt idx="136">
                  <c:v>8987</c:v>
                </c:pt>
                <c:pt idx="137">
                  <c:v>9043</c:v>
                </c:pt>
                <c:pt idx="138">
                  <c:v>10158</c:v>
                </c:pt>
                <c:pt idx="139">
                  <c:v>8690</c:v>
                </c:pt>
                <c:pt idx="140">
                  <c:v>8291</c:v>
                </c:pt>
                <c:pt idx="141">
                  <c:v>7183</c:v>
                </c:pt>
                <c:pt idx="142">
                  <c:v>10448</c:v>
                </c:pt>
                <c:pt idx="143">
                  <c:v>10863</c:v>
                </c:pt>
                <c:pt idx="144">
                  <c:v>9303</c:v>
                </c:pt>
                <c:pt idx="145">
                  <c:v>7214</c:v>
                </c:pt>
                <c:pt idx="146">
                  <c:v>7342</c:v>
                </c:pt>
                <c:pt idx="147">
                  <c:v>6622</c:v>
                </c:pt>
                <c:pt idx="148">
                  <c:v>6535</c:v>
                </c:pt>
                <c:pt idx="149">
                  <c:v>8638</c:v>
                </c:pt>
                <c:pt idx="150">
                  <c:v>10964</c:v>
                </c:pt>
                <c:pt idx="151">
                  <c:v>8394</c:v>
                </c:pt>
                <c:pt idx="152">
                  <c:v>10863</c:v>
                </c:pt>
                <c:pt idx="153">
                  <c:v>11230</c:v>
                </c:pt>
                <c:pt idx="154">
                  <c:v>13052</c:v>
                </c:pt>
                <c:pt idx="155">
                  <c:v>9384</c:v>
                </c:pt>
                <c:pt idx="156">
                  <c:v>12231</c:v>
                </c:pt>
                <c:pt idx="157">
                  <c:v>10759</c:v>
                </c:pt>
                <c:pt idx="158">
                  <c:v>9936</c:v>
                </c:pt>
                <c:pt idx="159">
                  <c:v>10035</c:v>
                </c:pt>
                <c:pt idx="160">
                  <c:v>9136</c:v>
                </c:pt>
                <c:pt idx="161">
                  <c:v>6996</c:v>
                </c:pt>
                <c:pt idx="162">
                  <c:v>7658</c:v>
                </c:pt>
                <c:pt idx="163">
                  <c:v>11181</c:v>
                </c:pt>
                <c:pt idx="164">
                  <c:v>11702</c:v>
                </c:pt>
                <c:pt idx="165">
                  <c:v>9231</c:v>
                </c:pt>
                <c:pt idx="166">
                  <c:v>9348</c:v>
                </c:pt>
                <c:pt idx="167">
                  <c:v>8438</c:v>
                </c:pt>
                <c:pt idx="168">
                  <c:v>8218</c:v>
                </c:pt>
                <c:pt idx="169">
                  <c:v>7916</c:v>
                </c:pt>
                <c:pt idx="170">
                  <c:v>9592</c:v>
                </c:pt>
                <c:pt idx="171">
                  <c:v>8782</c:v>
                </c:pt>
                <c:pt idx="172">
                  <c:v>8554</c:v>
                </c:pt>
                <c:pt idx="173">
                  <c:v>8589</c:v>
                </c:pt>
                <c:pt idx="174">
                  <c:v>9477</c:v>
                </c:pt>
                <c:pt idx="175">
                  <c:v>11181</c:v>
                </c:pt>
                <c:pt idx="176">
                  <c:v>9905</c:v>
                </c:pt>
                <c:pt idx="177">
                  <c:v>11207</c:v>
                </c:pt>
                <c:pt idx="178">
                  <c:v>9820</c:v>
                </c:pt>
                <c:pt idx="179">
                  <c:v>10045</c:v>
                </c:pt>
                <c:pt idx="180">
                  <c:v>9649</c:v>
                </c:pt>
                <c:pt idx="181">
                  <c:v>8414</c:v>
                </c:pt>
                <c:pt idx="182">
                  <c:v>7373</c:v>
                </c:pt>
                <c:pt idx="183">
                  <c:v>6868</c:v>
                </c:pt>
                <c:pt idx="184">
                  <c:v>8555</c:v>
                </c:pt>
                <c:pt idx="185">
                  <c:v>9068</c:v>
                </c:pt>
                <c:pt idx="186">
                  <c:v>9216</c:v>
                </c:pt>
                <c:pt idx="187">
                  <c:v>8135</c:v>
                </c:pt>
                <c:pt idx="188">
                  <c:v>6799</c:v>
                </c:pt>
                <c:pt idx="189">
                  <c:v>7322</c:v>
                </c:pt>
                <c:pt idx="190">
                  <c:v>7032</c:v>
                </c:pt>
                <c:pt idx="191">
                  <c:v>8542</c:v>
                </c:pt>
                <c:pt idx="192">
                  <c:v>9640</c:v>
                </c:pt>
                <c:pt idx="193">
                  <c:v>8891</c:v>
                </c:pt>
                <c:pt idx="194">
                  <c:v>8180</c:v>
                </c:pt>
                <c:pt idx="195">
                  <c:v>8417</c:v>
                </c:pt>
                <c:pt idx="196">
                  <c:v>14390</c:v>
                </c:pt>
                <c:pt idx="197">
                  <c:v>12384</c:v>
                </c:pt>
                <c:pt idx="198">
                  <c:v>12470</c:v>
                </c:pt>
                <c:pt idx="199">
                  <c:v>11900</c:v>
                </c:pt>
                <c:pt idx="200">
                  <c:v>12536</c:v>
                </c:pt>
                <c:pt idx="201">
                  <c:v>10548</c:v>
                </c:pt>
                <c:pt idx="202">
                  <c:v>9805</c:v>
                </c:pt>
                <c:pt idx="203">
                  <c:v>16847</c:v>
                </c:pt>
                <c:pt idx="204">
                  <c:v>13645</c:v>
                </c:pt>
                <c:pt idx="205">
                  <c:v>14632</c:v>
                </c:pt>
                <c:pt idx="206">
                  <c:v>18227</c:v>
                </c:pt>
                <c:pt idx="207">
                  <c:v>15229</c:v>
                </c:pt>
                <c:pt idx="208">
                  <c:v>14522</c:v>
                </c:pt>
                <c:pt idx="209">
                  <c:v>16235</c:v>
                </c:pt>
                <c:pt idx="210">
                  <c:v>9964</c:v>
                </c:pt>
                <c:pt idx="211">
                  <c:v>8956</c:v>
                </c:pt>
                <c:pt idx="212">
                  <c:v>11060</c:v>
                </c:pt>
                <c:pt idx="213">
                  <c:v>12061</c:v>
                </c:pt>
                <c:pt idx="214">
                  <c:v>12066</c:v>
                </c:pt>
                <c:pt idx="215">
                  <c:v>15935</c:v>
                </c:pt>
                <c:pt idx="216">
                  <c:v>11326</c:v>
                </c:pt>
                <c:pt idx="217">
                  <c:v>11172</c:v>
                </c:pt>
                <c:pt idx="218">
                  <c:v>8413</c:v>
                </c:pt>
                <c:pt idx="219">
                  <c:v>10059</c:v>
                </c:pt>
                <c:pt idx="220">
                  <c:v>9815</c:v>
                </c:pt>
                <c:pt idx="221">
                  <c:v>8211</c:v>
                </c:pt>
                <c:pt idx="222">
                  <c:v>9827</c:v>
                </c:pt>
                <c:pt idx="223">
                  <c:v>9014</c:v>
                </c:pt>
                <c:pt idx="224">
                  <c:v>8034</c:v>
                </c:pt>
                <c:pt idx="225">
                  <c:v>7804</c:v>
                </c:pt>
                <c:pt idx="226">
                  <c:v>9275</c:v>
                </c:pt>
                <c:pt idx="227">
                  <c:v>9323</c:v>
                </c:pt>
                <c:pt idx="228">
                  <c:v>9697</c:v>
                </c:pt>
                <c:pt idx="229">
                  <c:v>17937</c:v>
                </c:pt>
                <c:pt idx="230">
                  <c:v>12319</c:v>
                </c:pt>
                <c:pt idx="231">
                  <c:v>8079</c:v>
                </c:pt>
                <c:pt idx="232">
                  <c:v>7899</c:v>
                </c:pt>
                <c:pt idx="233">
                  <c:v>10763</c:v>
                </c:pt>
                <c:pt idx="234">
                  <c:v>11686</c:v>
                </c:pt>
                <c:pt idx="235">
                  <c:v>10230</c:v>
                </c:pt>
                <c:pt idx="236">
                  <c:v>7851</c:v>
                </c:pt>
                <c:pt idx="237">
                  <c:v>9197</c:v>
                </c:pt>
                <c:pt idx="238">
                  <c:v>8470</c:v>
                </c:pt>
                <c:pt idx="239">
                  <c:v>8215</c:v>
                </c:pt>
                <c:pt idx="240">
                  <c:v>7833</c:v>
                </c:pt>
                <c:pt idx="241">
                  <c:v>8485</c:v>
                </c:pt>
                <c:pt idx="242">
                  <c:v>9035</c:v>
                </c:pt>
                <c:pt idx="243">
                  <c:v>8279</c:v>
                </c:pt>
                <c:pt idx="244">
                  <c:v>6107</c:v>
                </c:pt>
                <c:pt idx="245">
                  <c:v>3971</c:v>
                </c:pt>
                <c:pt idx="246">
                  <c:v>3586</c:v>
                </c:pt>
                <c:pt idx="247">
                  <c:v>4725</c:v>
                </c:pt>
                <c:pt idx="248">
                  <c:v>18362</c:v>
                </c:pt>
                <c:pt idx="249">
                  <c:v>15111</c:v>
                </c:pt>
                <c:pt idx="250">
                  <c:v>10185</c:v>
                </c:pt>
                <c:pt idx="251">
                  <c:v>8888</c:v>
                </c:pt>
                <c:pt idx="252">
                  <c:v>7275</c:v>
                </c:pt>
                <c:pt idx="253">
                  <c:v>7865</c:v>
                </c:pt>
                <c:pt idx="254">
                  <c:v>9946</c:v>
                </c:pt>
                <c:pt idx="255">
                  <c:v>9165</c:v>
                </c:pt>
                <c:pt idx="256">
                  <c:v>9211</c:v>
                </c:pt>
                <c:pt idx="257">
                  <c:v>8639</c:v>
                </c:pt>
                <c:pt idx="258">
                  <c:v>9223</c:v>
                </c:pt>
                <c:pt idx="259">
                  <c:v>8686</c:v>
                </c:pt>
                <c:pt idx="260">
                  <c:v>8858</c:v>
                </c:pt>
                <c:pt idx="261">
                  <c:v>11967</c:v>
                </c:pt>
                <c:pt idx="262">
                  <c:v>10143</c:v>
                </c:pt>
                <c:pt idx="263">
                  <c:v>10061</c:v>
                </c:pt>
                <c:pt idx="264">
                  <c:v>9415</c:v>
                </c:pt>
                <c:pt idx="265">
                  <c:v>8715</c:v>
                </c:pt>
                <c:pt idx="266">
                  <c:v>7065</c:v>
                </c:pt>
                <c:pt idx="267">
                  <c:v>7404</c:v>
                </c:pt>
                <c:pt idx="268">
                  <c:v>9963</c:v>
                </c:pt>
                <c:pt idx="269">
                  <c:v>10582</c:v>
                </c:pt>
                <c:pt idx="270">
                  <c:v>10302</c:v>
                </c:pt>
                <c:pt idx="271">
                  <c:v>10105</c:v>
                </c:pt>
                <c:pt idx="272">
                  <c:v>9609</c:v>
                </c:pt>
                <c:pt idx="273">
                  <c:v>6892</c:v>
                </c:pt>
                <c:pt idx="274">
                  <c:v>7475</c:v>
                </c:pt>
                <c:pt idx="275">
                  <c:v>8479</c:v>
                </c:pt>
                <c:pt idx="276">
                  <c:v>11496</c:v>
                </c:pt>
                <c:pt idx="277">
                  <c:v>13819</c:v>
                </c:pt>
                <c:pt idx="278">
                  <c:v>10571</c:v>
                </c:pt>
                <c:pt idx="279">
                  <c:v>10673</c:v>
                </c:pt>
                <c:pt idx="280">
                  <c:v>10120</c:v>
                </c:pt>
                <c:pt idx="281">
                  <c:v>9829</c:v>
                </c:pt>
                <c:pt idx="282">
                  <c:v>11608</c:v>
                </c:pt>
                <c:pt idx="283">
                  <c:v>10315</c:v>
                </c:pt>
                <c:pt idx="284">
                  <c:v>10324</c:v>
                </c:pt>
                <c:pt idx="285">
                  <c:v>9561</c:v>
                </c:pt>
                <c:pt idx="286">
                  <c:v>11932</c:v>
                </c:pt>
                <c:pt idx="287">
                  <c:v>8196</c:v>
                </c:pt>
                <c:pt idx="288">
                  <c:v>7955</c:v>
                </c:pt>
                <c:pt idx="289">
                  <c:v>10923</c:v>
                </c:pt>
                <c:pt idx="290">
                  <c:v>10403</c:v>
                </c:pt>
                <c:pt idx="291">
                  <c:v>13176</c:v>
                </c:pt>
                <c:pt idx="292">
                  <c:v>11189</c:v>
                </c:pt>
                <c:pt idx="293">
                  <c:v>14796</c:v>
                </c:pt>
                <c:pt idx="294">
                  <c:v>9891</c:v>
                </c:pt>
                <c:pt idx="295">
                  <c:v>8581</c:v>
                </c:pt>
                <c:pt idx="296">
                  <c:v>10778</c:v>
                </c:pt>
                <c:pt idx="297">
                  <c:v>11135</c:v>
                </c:pt>
                <c:pt idx="298">
                  <c:v>11148</c:v>
                </c:pt>
                <c:pt idx="299">
                  <c:v>11080</c:v>
                </c:pt>
                <c:pt idx="300">
                  <c:v>10022</c:v>
                </c:pt>
                <c:pt idx="301">
                  <c:v>7980</c:v>
                </c:pt>
                <c:pt idx="302">
                  <c:v>8585</c:v>
                </c:pt>
                <c:pt idx="303">
                  <c:v>10853</c:v>
                </c:pt>
                <c:pt idx="304">
                  <c:v>9751</c:v>
                </c:pt>
                <c:pt idx="305">
                  <c:v>18441</c:v>
                </c:pt>
                <c:pt idx="306">
                  <c:v>14789</c:v>
                </c:pt>
                <c:pt idx="307">
                  <c:v>19943</c:v>
                </c:pt>
                <c:pt idx="308">
                  <c:v>25188</c:v>
                </c:pt>
                <c:pt idx="309">
                  <c:v>13380</c:v>
                </c:pt>
                <c:pt idx="310">
                  <c:v>16618</c:v>
                </c:pt>
                <c:pt idx="311">
                  <c:v>15998</c:v>
                </c:pt>
                <c:pt idx="312">
                  <c:v>19131</c:v>
                </c:pt>
                <c:pt idx="313">
                  <c:v>21300</c:v>
                </c:pt>
                <c:pt idx="314">
                  <c:v>15499</c:v>
                </c:pt>
                <c:pt idx="315">
                  <c:v>10928</c:v>
                </c:pt>
                <c:pt idx="316">
                  <c:v>12528</c:v>
                </c:pt>
                <c:pt idx="317">
                  <c:v>17417</c:v>
                </c:pt>
                <c:pt idx="318">
                  <c:v>13459</c:v>
                </c:pt>
                <c:pt idx="319">
                  <c:v>13171</c:v>
                </c:pt>
                <c:pt idx="320">
                  <c:v>12519</c:v>
                </c:pt>
                <c:pt idx="321">
                  <c:v>9096</c:v>
                </c:pt>
                <c:pt idx="322">
                  <c:v>5970</c:v>
                </c:pt>
                <c:pt idx="323">
                  <c:v>6483</c:v>
                </c:pt>
                <c:pt idx="324">
                  <c:v>9601</c:v>
                </c:pt>
                <c:pt idx="325">
                  <c:v>14248</c:v>
                </c:pt>
                <c:pt idx="326">
                  <c:v>15299</c:v>
                </c:pt>
                <c:pt idx="327">
                  <c:v>16276</c:v>
                </c:pt>
                <c:pt idx="328">
                  <c:v>15801</c:v>
                </c:pt>
                <c:pt idx="329">
                  <c:v>9651</c:v>
                </c:pt>
                <c:pt idx="330">
                  <c:v>10248</c:v>
                </c:pt>
                <c:pt idx="331">
                  <c:v>12441</c:v>
                </c:pt>
                <c:pt idx="332">
                  <c:v>11699</c:v>
                </c:pt>
                <c:pt idx="333">
                  <c:v>11253</c:v>
                </c:pt>
                <c:pt idx="334">
                  <c:v>10838</c:v>
                </c:pt>
                <c:pt idx="335">
                  <c:v>9744</c:v>
                </c:pt>
                <c:pt idx="336">
                  <c:v>7735</c:v>
                </c:pt>
                <c:pt idx="337">
                  <c:v>8700</c:v>
                </c:pt>
                <c:pt idx="338">
                  <c:v>12283</c:v>
                </c:pt>
                <c:pt idx="339">
                  <c:v>11429</c:v>
                </c:pt>
                <c:pt idx="340">
                  <c:v>13153</c:v>
                </c:pt>
                <c:pt idx="341">
                  <c:v>10738</c:v>
                </c:pt>
                <c:pt idx="342">
                  <c:v>11296</c:v>
                </c:pt>
                <c:pt idx="343">
                  <c:v>9760</c:v>
                </c:pt>
                <c:pt idx="344">
                  <c:v>8663</c:v>
                </c:pt>
                <c:pt idx="345">
                  <c:v>11857</c:v>
                </c:pt>
                <c:pt idx="346">
                  <c:v>10350</c:v>
                </c:pt>
                <c:pt idx="347">
                  <c:v>10439</c:v>
                </c:pt>
                <c:pt idx="348">
                  <c:v>10619</c:v>
                </c:pt>
                <c:pt idx="349">
                  <c:v>8884</c:v>
                </c:pt>
                <c:pt idx="350">
                  <c:v>7011</c:v>
                </c:pt>
                <c:pt idx="351">
                  <c:v>7822</c:v>
                </c:pt>
                <c:pt idx="352">
                  <c:v>10798</c:v>
                </c:pt>
                <c:pt idx="353">
                  <c:v>15323</c:v>
                </c:pt>
                <c:pt idx="354">
                  <c:v>18654</c:v>
                </c:pt>
                <c:pt idx="355">
                  <c:v>13047</c:v>
                </c:pt>
                <c:pt idx="356">
                  <c:v>10608</c:v>
                </c:pt>
                <c:pt idx="357">
                  <c:v>9075</c:v>
                </c:pt>
                <c:pt idx="358">
                  <c:v>7245</c:v>
                </c:pt>
                <c:pt idx="359">
                  <c:v>8532</c:v>
                </c:pt>
                <c:pt idx="360">
                  <c:v>9615</c:v>
                </c:pt>
                <c:pt idx="361">
                  <c:v>8838</c:v>
                </c:pt>
                <c:pt idx="362">
                  <c:v>9077</c:v>
                </c:pt>
                <c:pt idx="363">
                  <c:v>9376</c:v>
                </c:pt>
                <c:pt idx="364">
                  <c:v>11008</c:v>
                </c:pt>
                <c:pt idx="365">
                  <c:v>7990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30-4D46-99FB-12E5E54538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174528"/>
        <c:axId val="330174856"/>
      </c:lineChart>
      <c:catAx>
        <c:axId val="33017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74856"/>
        <c:crosses val="autoZero"/>
        <c:auto val="1"/>
        <c:lblAlgn val="ctr"/>
        <c:lblOffset val="100"/>
        <c:noMultiLvlLbl val="0"/>
      </c:catAx>
      <c:valAx>
        <c:axId val="33017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7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4B61A-D574-4064-AEF0-75AEF1175E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D22207-F4FC-4465-8209-24C17985B2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148575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9088E-D33F-4569-8C39-F9ECF77E5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466A1E-BE30-4C6D-862A-26AC41D4D6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579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1783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9876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2079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17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8320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8263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8987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1661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4236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3062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90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3505395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072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FED4E-434F-4272-942E-0184ED4E6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3549936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C33D9-AA98-4E6C-8C8B-954BEF38E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 - Lifetime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0B4622-89F9-4694-9B3F-BCA90D0155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0095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69640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440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27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15260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08002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3050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9248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0814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08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47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9327913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131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8DBFA-CD93-4819-8502-33B8112E1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1648457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F6EA4-B675-4CCC-B2F2-4AE16EFEF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2ADB4F-FD68-4B1E-AECD-8B46054A05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0694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9A5B4-350D-4CC8-83D1-24EF26E7B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A2F4A-619B-43AE-9EB2-1DEEEAEFC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36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BD3E8-BF19-41F7-841B-ECA40CF1C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57C238-9CBA-4A3C-9640-56EB5BD0B8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0867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01618-9883-4A6E-9A8C-6E2CF8174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A6BB6-CBC3-49F3-A24E-82E5E1324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57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9D497-43DA-43A8-B8AF-27C45260C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D85F30-5C25-4CCD-9483-D38CFDAAF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0388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583831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68978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7008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1721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51618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9634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91690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36724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95858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0240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7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- 2015-12-22 17:03:39</a:t>
                      </a:r>
                      <a:r>
                        <a:rPr lang="de-DE" sz="1000"/>
                        <a:t>
ARD Jahresrückblick 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90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- 2016-10-20 15:10:18</a:t>
                      </a:r>
                      <a:r>
                        <a:rPr lang="de-DE" sz="1000"/>
                        <a:t>
#kurzerklärt: US Wahl 2016 - So wird entschieden, ob Trump oder Clinton gewinnt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711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- 2016-08-17 09:34:55</a:t>
                      </a:r>
                      <a:r>
                        <a:rPr lang="de-DE" sz="1000"/>
                        <a:t>
#kurzerklärt: Killerspiele - machen Games aggressiv?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879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- 2016-07-24 12:07:08</a:t>
                      </a:r>
                      <a:r>
                        <a:rPr lang="de-DE" sz="1000"/>
                        <a:t>
Unsere Terrorangst wächst - zu Recht?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6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- 2016-11-03 22:54:45</a:t>
                      </a:r>
                      <a:r>
                        <a:rPr lang="de-DE" sz="1000"/>
                        <a:t>
tagesthemen 22:15 Uhr, 03.11.2016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40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- 2016-06-01 19:12:45</a:t>
                      </a:r>
                      <a:r>
                        <a:rPr lang="de-DE" sz="1000"/>
                        <a:t>
tagesschau 20:00 Uhr, 01.06.2016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504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- 2016-11-09 19:55:20</a:t>
                      </a:r>
                      <a:r>
                        <a:rPr lang="de-DE" sz="1000"/>
                        <a:t>
tagesschau 20:00 Uhr, 09.11.2016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730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- 2016-12-19 19:51:58</a:t>
                      </a:r>
                      <a:r>
                        <a:rPr lang="de-DE" sz="1000"/>
                        <a:t>
tagesschau 20:00 Uhr, 19.12.2016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117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- 2016-11-01 14:30:40</a:t>
                      </a:r>
                      <a:r>
                        <a:rPr lang="de-DE" sz="1000"/>
                        <a:t>
#kurzerklärt: Reichsbürger - wer sind sie und was wollen sie?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24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- 2016-03-03 19:55:31</a:t>
                      </a:r>
                      <a:r>
                        <a:rPr lang="de-DE" sz="1000"/>
                        <a:t>
tagesschau 20:00 Uhr, 03.03.2016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08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6E070-7AA7-4327-87FB-6F1FD400F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1209399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D148F-1D53-4A09-ACA9-34A92BF33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8C20B8-8D1E-4EFF-BB9F-218E0C91F8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87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295621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5926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7478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5363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66039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47700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3959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96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- 2016-08-17 09:34:55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Killerspiele - machen Games aggressiv?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079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- 2016-09-05 10:59:11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Erdogan gegen die Kurden - Was steckt hinter dem Konflikt?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347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- 2016-10-20 15:10:18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US Wahl 2016 - So wird entschieden, ob Trump oder Clinton gewinnt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833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- 2016-12-06 11:46:49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Abschiebung aus Deutschland - Wie geht das schneller?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66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- 2016-07-24 12:07:08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Unsere Terrorangst wächst - zu Recht?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26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- 2016-11-03 22:54:45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tagesthemen 22:15 Uhr, 03.11.2016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99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- 2016-06-01 19:12:45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tagesschau 20:00 Uhr, 01.06.2016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60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- 2016-11-09 19:55:20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tagesschau 20:00 Uhr, 09.11.2016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873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9A94D-D1A4-4FAF-B519-17CB2D2FCA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3903263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F7C30-4E09-459D-869E-1A32B73B8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206CA3-1F5A-4BDD-82E3-10AE5696CF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6727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783916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9726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4283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7839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54442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38203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29134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21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- 2016-07-25 11:01:41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passiert eigentlich, wenn die Tagesthemen vorbei sind?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97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- 2016-12-19 19:51:58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tagesschau 20:00 Uhr, 19.12.2016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589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- 2016-11-01 14:30:40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Reichsbürger - wer sind sie und was wollen sie?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23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- 2016-04-29 11:51:22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Was passiert nach dem Brexit?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33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- 2016-05-20 19:55:30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Was ist Populismus? Beispiele in Europa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20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- 2016-03-03 19:55:31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tagesschau 20:00 Uhr, 03.03.2016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460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- 2016-09-06 18:18:35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ist Bashar al Assad?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953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- 2016-11-13 20:02:24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tagesschau 20:00 Uhr, 13.11.2016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338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- 2016-05-07 18:54:29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tagesschau 20:00 Uhr, 07.05.2016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334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2F564-1C05-480E-966E-1260359E13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1154637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FCEF4-8020-49E8-BB10-B41945BD5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2761EF-BEEA-46EA-87DA-2EB6E71D2B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093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529563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5095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4038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1560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61565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86645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36487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354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- 2016-09-05 13:17:56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kämpft gegen wen in Syrien?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69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- 2016-03-22 23:01:12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tagesthemen 22:15 Uhr, 22.03.2016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10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- 2016-11-21 11:18:37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US Wahl 2016 - wer hat Donald Trump gewählt?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54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- 2016-11-15 19:51:09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tagesschau 20:00 Uhr, 15.11.2016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45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- 2016-04-14 18:48:36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tagesschau 20:00 Uhr, 14.04.2016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861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- 2016-09-05 15:06:43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Assad: Interview mit Bashar al Assad über dem Syrien-Krieg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92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- 2016-10-03 18:56:26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tagesschau 20:00 Uhr, 03.10.2016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18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- 2016-11-07 19:55:49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tagesschau 20:00 Uhr, 07.11.2016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397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F31BA-B4A6-4E3C-9CDB-A7AD42CDD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3287452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A13D2-EE65-4E8F-BA81-33AD89B34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3DA760-ADA0-4A03-92F1-8BFFA5AA37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7470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319641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9409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418003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11930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02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Advertising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378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37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0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770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080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6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87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3777265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41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6483167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947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6636304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039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775B7-D8CF-4417-A517-123F9EE692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455455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98D81-65BF-4446-8496-68D4AC652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0E4B4F-F146-4E59-9FFA-194BA3C25C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553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786480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3358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916548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12622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25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838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269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924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6AB70F-FC61-49CB-B886-F7C0AD0AFD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3269980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DA321-FD53-4E07-BAC2-20EBEC5BC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0CEC90-99D2-4376-8334-AEAFFB74B4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96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8325951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791927300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193597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46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192758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57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7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3363227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26052832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36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447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AD6DD-C919-4F9F-99AC-4A6B455FE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365448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772</Words>
  <Application>Microsoft Office PowerPoint</Application>
  <PresentationFormat>On-screen Show (4:3)</PresentationFormat>
  <Paragraphs>445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MeFo - YouTube</vt:lpstr>
      <vt:lpstr>YT - Profilübersicht (intern)</vt:lpstr>
      <vt:lpstr>YT - Profilübersicht (intern) - Lifetime</vt:lpstr>
      <vt:lpstr>Youtube Subscribers Total</vt:lpstr>
      <vt:lpstr>Youtube Video Views Change </vt:lpstr>
      <vt:lpstr>YT Top Ten Videos im Zeitraum genutzt</vt:lpstr>
      <vt:lpstr>YT Videos im Zeitraum veröffentlicht -  Lifetime - 1 of 3</vt:lpstr>
      <vt:lpstr>YT Videos im Zeitraum veröffentlicht -  Lifetime - 2 of 3</vt:lpstr>
      <vt:lpstr>YT Videos im Zeitraum veröffentlicht -  Lifetime - 3 of 3</vt:lpstr>
      <vt:lpstr>YT Traffic Sources - 1 of 2</vt:lpstr>
      <vt:lpstr>YT Traffic Sources - 2 of 2</vt:lpstr>
      <vt:lpstr>Youtube Playback Locations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2018-04-10T12:34:48Z</dcterms:created>
  <dcterms:modified xsi:type="dcterms:W3CDTF">2018-04-10T12:35:23Z</dcterms:modified>
</cp:coreProperties>
</file>