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</c:strCache>
            </c:strRef>
          </c:cat>
          <c:val>
            <c:numRef>
              <c:f>Sheet1!$B$2:$B$732</c:f>
              <c:numCache>
                <c:formatCode>General</c:formatCode>
                <c:ptCount val="731"/>
                <c:pt idx="0">
                  <c:v>27463</c:v>
                </c:pt>
                <c:pt idx="1">
                  <c:v>27486</c:v>
                </c:pt>
                <c:pt idx="2">
                  <c:v>27523</c:v>
                </c:pt>
                <c:pt idx="3">
                  <c:v>27569</c:v>
                </c:pt>
                <c:pt idx="4">
                  <c:v>27629</c:v>
                </c:pt>
                <c:pt idx="5">
                  <c:v>27686</c:v>
                </c:pt>
                <c:pt idx="6">
                  <c:v>27742</c:v>
                </c:pt>
                <c:pt idx="7">
                  <c:v>27807</c:v>
                </c:pt>
                <c:pt idx="8">
                  <c:v>27860</c:v>
                </c:pt>
                <c:pt idx="9">
                  <c:v>27926</c:v>
                </c:pt>
                <c:pt idx="10">
                  <c:v>27989</c:v>
                </c:pt>
                <c:pt idx="11">
                  <c:v>28038</c:v>
                </c:pt>
                <c:pt idx="12">
                  <c:v>28127</c:v>
                </c:pt>
                <c:pt idx="13">
                  <c:v>28193</c:v>
                </c:pt>
                <c:pt idx="14">
                  <c:v>28233</c:v>
                </c:pt>
                <c:pt idx="15">
                  <c:v>28262</c:v>
                </c:pt>
                <c:pt idx="16">
                  <c:v>28299</c:v>
                </c:pt>
                <c:pt idx="17">
                  <c:v>28336</c:v>
                </c:pt>
                <c:pt idx="18">
                  <c:v>28388</c:v>
                </c:pt>
                <c:pt idx="19">
                  <c:v>28432</c:v>
                </c:pt>
                <c:pt idx="20">
                  <c:v>28477</c:v>
                </c:pt>
                <c:pt idx="21">
                  <c:v>28514</c:v>
                </c:pt>
                <c:pt idx="22">
                  <c:v>28544</c:v>
                </c:pt>
                <c:pt idx="23">
                  <c:v>28585</c:v>
                </c:pt>
                <c:pt idx="24">
                  <c:v>28629</c:v>
                </c:pt>
                <c:pt idx="25">
                  <c:v>28677</c:v>
                </c:pt>
                <c:pt idx="26">
                  <c:v>28726</c:v>
                </c:pt>
                <c:pt idx="27">
                  <c:v>28759</c:v>
                </c:pt>
                <c:pt idx="28">
                  <c:v>28796</c:v>
                </c:pt>
                <c:pt idx="29">
                  <c:v>28825</c:v>
                </c:pt>
                <c:pt idx="30">
                  <c:v>28853</c:v>
                </c:pt>
                <c:pt idx="31">
                  <c:v>28890</c:v>
                </c:pt>
                <c:pt idx="32">
                  <c:v>28948</c:v>
                </c:pt>
                <c:pt idx="33">
                  <c:v>29014</c:v>
                </c:pt>
                <c:pt idx="34">
                  <c:v>29072</c:v>
                </c:pt>
                <c:pt idx="35">
                  <c:v>29098</c:v>
                </c:pt>
                <c:pt idx="36">
                  <c:v>29125</c:v>
                </c:pt>
                <c:pt idx="37">
                  <c:v>29150</c:v>
                </c:pt>
                <c:pt idx="38">
                  <c:v>29179</c:v>
                </c:pt>
                <c:pt idx="39">
                  <c:v>29234</c:v>
                </c:pt>
                <c:pt idx="40">
                  <c:v>29310</c:v>
                </c:pt>
                <c:pt idx="41">
                  <c:v>29355</c:v>
                </c:pt>
                <c:pt idx="42">
                  <c:v>29399</c:v>
                </c:pt>
                <c:pt idx="43">
                  <c:v>29436</c:v>
                </c:pt>
                <c:pt idx="44">
                  <c:v>29464</c:v>
                </c:pt>
                <c:pt idx="45">
                  <c:v>29526</c:v>
                </c:pt>
                <c:pt idx="46">
                  <c:v>29587</c:v>
                </c:pt>
                <c:pt idx="47">
                  <c:v>29614</c:v>
                </c:pt>
                <c:pt idx="48">
                  <c:v>29656</c:v>
                </c:pt>
                <c:pt idx="49">
                  <c:v>29693</c:v>
                </c:pt>
                <c:pt idx="50">
                  <c:v>29716</c:v>
                </c:pt>
                <c:pt idx="51">
                  <c:v>29753</c:v>
                </c:pt>
                <c:pt idx="52">
                  <c:v>29792</c:v>
                </c:pt>
                <c:pt idx="53">
                  <c:v>29848</c:v>
                </c:pt>
                <c:pt idx="54">
                  <c:v>29921</c:v>
                </c:pt>
                <c:pt idx="55">
                  <c:v>29963</c:v>
                </c:pt>
                <c:pt idx="56">
                  <c:v>29993</c:v>
                </c:pt>
                <c:pt idx="57">
                  <c:v>30014</c:v>
                </c:pt>
                <c:pt idx="58">
                  <c:v>30026</c:v>
                </c:pt>
                <c:pt idx="59">
                  <c:v>30085</c:v>
                </c:pt>
                <c:pt idx="60">
                  <c:v>30133</c:v>
                </c:pt>
                <c:pt idx="61">
                  <c:v>30177</c:v>
                </c:pt>
                <c:pt idx="62">
                  <c:v>30222</c:v>
                </c:pt>
                <c:pt idx="63">
                  <c:v>30253</c:v>
                </c:pt>
                <c:pt idx="64">
                  <c:v>30284</c:v>
                </c:pt>
                <c:pt idx="65">
                  <c:v>30327</c:v>
                </c:pt>
                <c:pt idx="66">
                  <c:v>30381</c:v>
                </c:pt>
                <c:pt idx="67">
                  <c:v>30426</c:v>
                </c:pt>
                <c:pt idx="68">
                  <c:v>30404</c:v>
                </c:pt>
                <c:pt idx="69">
                  <c:v>30417</c:v>
                </c:pt>
                <c:pt idx="70">
                  <c:v>30451</c:v>
                </c:pt>
                <c:pt idx="71">
                  <c:v>30469</c:v>
                </c:pt>
                <c:pt idx="72">
                  <c:v>30497</c:v>
                </c:pt>
                <c:pt idx="73">
                  <c:v>30562</c:v>
                </c:pt>
                <c:pt idx="74">
                  <c:v>30613</c:v>
                </c:pt>
                <c:pt idx="75">
                  <c:v>30666</c:v>
                </c:pt>
                <c:pt idx="76">
                  <c:v>30705</c:v>
                </c:pt>
                <c:pt idx="77">
                  <c:v>30743</c:v>
                </c:pt>
                <c:pt idx="78">
                  <c:v>30777</c:v>
                </c:pt>
                <c:pt idx="79">
                  <c:v>30814</c:v>
                </c:pt>
                <c:pt idx="80">
                  <c:v>30861</c:v>
                </c:pt>
                <c:pt idx="81">
                  <c:v>30944</c:v>
                </c:pt>
                <c:pt idx="82">
                  <c:v>31041</c:v>
                </c:pt>
                <c:pt idx="83">
                  <c:v>31090</c:v>
                </c:pt>
                <c:pt idx="84">
                  <c:v>31140</c:v>
                </c:pt>
                <c:pt idx="85">
                  <c:v>31169</c:v>
                </c:pt>
                <c:pt idx="86">
                  <c:v>31197</c:v>
                </c:pt>
                <c:pt idx="87">
                  <c:v>31232</c:v>
                </c:pt>
                <c:pt idx="88">
                  <c:v>31279</c:v>
                </c:pt>
                <c:pt idx="89">
                  <c:v>31311</c:v>
                </c:pt>
                <c:pt idx="90">
                  <c:v>31350</c:v>
                </c:pt>
                <c:pt idx="91">
                  <c:v>31379</c:v>
                </c:pt>
                <c:pt idx="92">
                  <c:v>31402</c:v>
                </c:pt>
                <c:pt idx="93">
                  <c:v>31433</c:v>
                </c:pt>
                <c:pt idx="94">
                  <c:v>31478</c:v>
                </c:pt>
                <c:pt idx="95">
                  <c:v>31511</c:v>
                </c:pt>
                <c:pt idx="96">
                  <c:v>31568</c:v>
                </c:pt>
                <c:pt idx="97">
                  <c:v>31615</c:v>
                </c:pt>
                <c:pt idx="98">
                  <c:v>31633</c:v>
                </c:pt>
                <c:pt idx="99">
                  <c:v>31657</c:v>
                </c:pt>
                <c:pt idx="100">
                  <c:v>31690</c:v>
                </c:pt>
                <c:pt idx="101">
                  <c:v>31729</c:v>
                </c:pt>
                <c:pt idx="102">
                  <c:v>31778</c:v>
                </c:pt>
                <c:pt idx="103">
                  <c:v>31825</c:v>
                </c:pt>
                <c:pt idx="104">
                  <c:v>31860</c:v>
                </c:pt>
                <c:pt idx="105">
                  <c:v>31891</c:v>
                </c:pt>
                <c:pt idx="106">
                  <c:v>31928</c:v>
                </c:pt>
                <c:pt idx="107">
                  <c:v>31982</c:v>
                </c:pt>
                <c:pt idx="108">
                  <c:v>32051</c:v>
                </c:pt>
                <c:pt idx="109">
                  <c:v>32086</c:v>
                </c:pt>
                <c:pt idx="110">
                  <c:v>32126</c:v>
                </c:pt>
                <c:pt idx="111">
                  <c:v>32142</c:v>
                </c:pt>
                <c:pt idx="112">
                  <c:v>32196</c:v>
                </c:pt>
                <c:pt idx="113">
                  <c:v>32222</c:v>
                </c:pt>
                <c:pt idx="114">
                  <c:v>32242</c:v>
                </c:pt>
                <c:pt idx="115">
                  <c:v>32261</c:v>
                </c:pt>
                <c:pt idx="116">
                  <c:v>32308</c:v>
                </c:pt>
                <c:pt idx="117">
                  <c:v>32373</c:v>
                </c:pt>
                <c:pt idx="118">
                  <c:v>32392</c:v>
                </c:pt>
                <c:pt idx="119">
                  <c:v>32418</c:v>
                </c:pt>
                <c:pt idx="120">
                  <c:v>32430</c:v>
                </c:pt>
                <c:pt idx="121">
                  <c:v>32449</c:v>
                </c:pt>
                <c:pt idx="122">
                  <c:v>32480</c:v>
                </c:pt>
                <c:pt idx="123">
                  <c:v>32539</c:v>
                </c:pt>
                <c:pt idx="124">
                  <c:v>32573</c:v>
                </c:pt>
                <c:pt idx="125">
                  <c:v>32593</c:v>
                </c:pt>
                <c:pt idx="126">
                  <c:v>32612</c:v>
                </c:pt>
                <c:pt idx="127">
                  <c:v>32642</c:v>
                </c:pt>
                <c:pt idx="128">
                  <c:v>32662</c:v>
                </c:pt>
                <c:pt idx="129">
                  <c:v>32706</c:v>
                </c:pt>
                <c:pt idx="130">
                  <c:v>32763</c:v>
                </c:pt>
                <c:pt idx="131">
                  <c:v>32787</c:v>
                </c:pt>
                <c:pt idx="132">
                  <c:v>32827</c:v>
                </c:pt>
                <c:pt idx="133">
                  <c:v>32857</c:v>
                </c:pt>
                <c:pt idx="134">
                  <c:v>32886</c:v>
                </c:pt>
                <c:pt idx="135">
                  <c:v>32911</c:v>
                </c:pt>
                <c:pt idx="136">
                  <c:v>32952</c:v>
                </c:pt>
                <c:pt idx="137">
                  <c:v>32981</c:v>
                </c:pt>
                <c:pt idx="138">
                  <c:v>33028</c:v>
                </c:pt>
                <c:pt idx="139">
                  <c:v>33063</c:v>
                </c:pt>
                <c:pt idx="140">
                  <c:v>33116</c:v>
                </c:pt>
                <c:pt idx="141">
                  <c:v>33147</c:v>
                </c:pt>
                <c:pt idx="142">
                  <c:v>33168</c:v>
                </c:pt>
                <c:pt idx="143">
                  <c:v>33184</c:v>
                </c:pt>
                <c:pt idx="144">
                  <c:v>33213</c:v>
                </c:pt>
                <c:pt idx="145">
                  <c:v>33269</c:v>
                </c:pt>
                <c:pt idx="146">
                  <c:v>33300</c:v>
                </c:pt>
                <c:pt idx="147">
                  <c:v>33332</c:v>
                </c:pt>
                <c:pt idx="148">
                  <c:v>33352</c:v>
                </c:pt>
                <c:pt idx="149">
                  <c:v>33411</c:v>
                </c:pt>
                <c:pt idx="150">
                  <c:v>33464</c:v>
                </c:pt>
                <c:pt idx="151">
                  <c:v>33527</c:v>
                </c:pt>
                <c:pt idx="152">
                  <c:v>33580</c:v>
                </c:pt>
                <c:pt idx="153">
                  <c:v>33636</c:v>
                </c:pt>
                <c:pt idx="154">
                  <c:v>33703</c:v>
                </c:pt>
                <c:pt idx="155">
                  <c:v>33752</c:v>
                </c:pt>
                <c:pt idx="156">
                  <c:v>33803</c:v>
                </c:pt>
                <c:pt idx="157">
                  <c:v>33866</c:v>
                </c:pt>
                <c:pt idx="158">
                  <c:v>33895</c:v>
                </c:pt>
                <c:pt idx="159">
                  <c:v>33961</c:v>
                </c:pt>
                <c:pt idx="160">
                  <c:v>33990</c:v>
                </c:pt>
                <c:pt idx="161">
                  <c:v>34020</c:v>
                </c:pt>
                <c:pt idx="162">
                  <c:v>34054</c:v>
                </c:pt>
                <c:pt idx="163">
                  <c:v>34094</c:v>
                </c:pt>
                <c:pt idx="164">
                  <c:v>34136</c:v>
                </c:pt>
                <c:pt idx="165">
                  <c:v>34176</c:v>
                </c:pt>
                <c:pt idx="166">
                  <c:v>34224</c:v>
                </c:pt>
                <c:pt idx="167">
                  <c:v>34260</c:v>
                </c:pt>
                <c:pt idx="168">
                  <c:v>34294</c:v>
                </c:pt>
                <c:pt idx="169">
                  <c:v>34318</c:v>
                </c:pt>
                <c:pt idx="170">
                  <c:v>34343</c:v>
                </c:pt>
                <c:pt idx="171">
                  <c:v>34370</c:v>
                </c:pt>
                <c:pt idx="172">
                  <c:v>34403</c:v>
                </c:pt>
                <c:pt idx="173">
                  <c:v>34440</c:v>
                </c:pt>
                <c:pt idx="174">
                  <c:v>34467</c:v>
                </c:pt>
                <c:pt idx="175">
                  <c:v>34503</c:v>
                </c:pt>
                <c:pt idx="176">
                  <c:v>34604</c:v>
                </c:pt>
                <c:pt idx="177">
                  <c:v>34660</c:v>
                </c:pt>
                <c:pt idx="178">
                  <c:v>34708</c:v>
                </c:pt>
                <c:pt idx="179">
                  <c:v>34709</c:v>
                </c:pt>
                <c:pt idx="180">
                  <c:v>34754</c:v>
                </c:pt>
                <c:pt idx="181">
                  <c:v>34808</c:v>
                </c:pt>
                <c:pt idx="182">
                  <c:v>34837</c:v>
                </c:pt>
                <c:pt idx="183">
                  <c:v>34855</c:v>
                </c:pt>
                <c:pt idx="184">
                  <c:v>34878</c:v>
                </c:pt>
                <c:pt idx="185">
                  <c:v>34902</c:v>
                </c:pt>
                <c:pt idx="186">
                  <c:v>34953</c:v>
                </c:pt>
                <c:pt idx="187">
                  <c:v>34989</c:v>
                </c:pt>
                <c:pt idx="188">
                  <c:v>35022</c:v>
                </c:pt>
                <c:pt idx="189">
                  <c:v>35048</c:v>
                </c:pt>
                <c:pt idx="190">
                  <c:v>35053</c:v>
                </c:pt>
                <c:pt idx="191">
                  <c:v>35074</c:v>
                </c:pt>
                <c:pt idx="192">
                  <c:v>35106</c:v>
                </c:pt>
                <c:pt idx="193">
                  <c:v>35132</c:v>
                </c:pt>
                <c:pt idx="194">
                  <c:v>35154</c:v>
                </c:pt>
                <c:pt idx="195">
                  <c:v>35181</c:v>
                </c:pt>
                <c:pt idx="196">
                  <c:v>35232</c:v>
                </c:pt>
                <c:pt idx="197">
                  <c:v>35406</c:v>
                </c:pt>
                <c:pt idx="198">
                  <c:v>35477</c:v>
                </c:pt>
                <c:pt idx="199">
                  <c:v>35554</c:v>
                </c:pt>
                <c:pt idx="200">
                  <c:v>35609</c:v>
                </c:pt>
                <c:pt idx="201">
                  <c:v>35648</c:v>
                </c:pt>
                <c:pt idx="202">
                  <c:v>35704</c:v>
                </c:pt>
                <c:pt idx="203">
                  <c:v>35749</c:v>
                </c:pt>
                <c:pt idx="204">
                  <c:v>35985</c:v>
                </c:pt>
                <c:pt idx="205">
                  <c:v>36072</c:v>
                </c:pt>
                <c:pt idx="206">
                  <c:v>36151</c:v>
                </c:pt>
                <c:pt idx="207">
                  <c:v>36196</c:v>
                </c:pt>
                <c:pt idx="208">
                  <c:v>36293</c:v>
                </c:pt>
                <c:pt idx="209">
                  <c:v>36318</c:v>
                </c:pt>
                <c:pt idx="210">
                  <c:v>36353</c:v>
                </c:pt>
                <c:pt idx="211">
                  <c:v>36352</c:v>
                </c:pt>
                <c:pt idx="212">
                  <c:v>36362</c:v>
                </c:pt>
                <c:pt idx="213">
                  <c:v>36412</c:v>
                </c:pt>
                <c:pt idx="214">
                  <c:v>36441</c:v>
                </c:pt>
                <c:pt idx="215">
                  <c:v>36461</c:v>
                </c:pt>
                <c:pt idx="216">
                  <c:v>36481</c:v>
                </c:pt>
                <c:pt idx="217">
                  <c:v>36529</c:v>
                </c:pt>
                <c:pt idx="218">
                  <c:v>36563</c:v>
                </c:pt>
                <c:pt idx="219">
                  <c:v>36603</c:v>
                </c:pt>
                <c:pt idx="220">
                  <c:v>36648</c:v>
                </c:pt>
                <c:pt idx="221">
                  <c:v>36726</c:v>
                </c:pt>
                <c:pt idx="222">
                  <c:v>36768</c:v>
                </c:pt>
                <c:pt idx="223">
                  <c:v>36801</c:v>
                </c:pt>
                <c:pt idx="224">
                  <c:v>36840</c:v>
                </c:pt>
                <c:pt idx="225">
                  <c:v>36865</c:v>
                </c:pt>
                <c:pt idx="226">
                  <c:v>36893</c:v>
                </c:pt>
                <c:pt idx="227">
                  <c:v>36925</c:v>
                </c:pt>
                <c:pt idx="228">
                  <c:v>36973</c:v>
                </c:pt>
                <c:pt idx="229">
                  <c:v>37006</c:v>
                </c:pt>
                <c:pt idx="230">
                  <c:v>37021</c:v>
                </c:pt>
                <c:pt idx="231">
                  <c:v>37076</c:v>
                </c:pt>
                <c:pt idx="232">
                  <c:v>37108</c:v>
                </c:pt>
                <c:pt idx="233">
                  <c:v>37136</c:v>
                </c:pt>
                <c:pt idx="234">
                  <c:v>37204</c:v>
                </c:pt>
                <c:pt idx="235">
                  <c:v>37256</c:v>
                </c:pt>
                <c:pt idx="236">
                  <c:v>37318</c:v>
                </c:pt>
                <c:pt idx="237">
                  <c:v>37360</c:v>
                </c:pt>
                <c:pt idx="238">
                  <c:v>37403</c:v>
                </c:pt>
                <c:pt idx="239">
                  <c:v>37438</c:v>
                </c:pt>
                <c:pt idx="240">
                  <c:v>37483</c:v>
                </c:pt>
                <c:pt idx="241">
                  <c:v>37549</c:v>
                </c:pt>
                <c:pt idx="242">
                  <c:v>37602</c:v>
                </c:pt>
                <c:pt idx="243">
                  <c:v>37652</c:v>
                </c:pt>
                <c:pt idx="244">
                  <c:v>37707</c:v>
                </c:pt>
                <c:pt idx="245">
                  <c:v>37760</c:v>
                </c:pt>
                <c:pt idx="246">
                  <c:v>37789</c:v>
                </c:pt>
                <c:pt idx="247">
                  <c:v>37819</c:v>
                </c:pt>
                <c:pt idx="248">
                  <c:v>37730</c:v>
                </c:pt>
                <c:pt idx="249">
                  <c:v>37713</c:v>
                </c:pt>
                <c:pt idx="250">
                  <c:v>37666</c:v>
                </c:pt>
                <c:pt idx="251">
                  <c:v>37728</c:v>
                </c:pt>
                <c:pt idx="252">
                  <c:v>37794</c:v>
                </c:pt>
                <c:pt idx="253">
                  <c:v>37828</c:v>
                </c:pt>
                <c:pt idx="254">
                  <c:v>37856</c:v>
                </c:pt>
                <c:pt idx="255">
                  <c:v>37939</c:v>
                </c:pt>
                <c:pt idx="256">
                  <c:v>38013</c:v>
                </c:pt>
                <c:pt idx="257">
                  <c:v>38098</c:v>
                </c:pt>
                <c:pt idx="258">
                  <c:v>38178</c:v>
                </c:pt>
                <c:pt idx="259">
                  <c:v>38210</c:v>
                </c:pt>
                <c:pt idx="260">
                  <c:v>38247</c:v>
                </c:pt>
                <c:pt idx="261">
                  <c:v>38324</c:v>
                </c:pt>
                <c:pt idx="262">
                  <c:v>38397</c:v>
                </c:pt>
                <c:pt idx="263">
                  <c:v>38464</c:v>
                </c:pt>
                <c:pt idx="264">
                  <c:v>38564</c:v>
                </c:pt>
                <c:pt idx="265">
                  <c:v>38621</c:v>
                </c:pt>
                <c:pt idx="266">
                  <c:v>38668</c:v>
                </c:pt>
                <c:pt idx="267">
                  <c:v>38699</c:v>
                </c:pt>
                <c:pt idx="268">
                  <c:v>38732</c:v>
                </c:pt>
                <c:pt idx="269">
                  <c:v>38802</c:v>
                </c:pt>
                <c:pt idx="270">
                  <c:v>38867</c:v>
                </c:pt>
                <c:pt idx="271">
                  <c:v>38941</c:v>
                </c:pt>
                <c:pt idx="272">
                  <c:v>39020</c:v>
                </c:pt>
                <c:pt idx="273">
                  <c:v>39072</c:v>
                </c:pt>
                <c:pt idx="274">
                  <c:v>39133</c:v>
                </c:pt>
                <c:pt idx="275">
                  <c:v>39154</c:v>
                </c:pt>
                <c:pt idx="276">
                  <c:v>39198</c:v>
                </c:pt>
                <c:pt idx="277">
                  <c:v>39262</c:v>
                </c:pt>
                <c:pt idx="278">
                  <c:v>39310</c:v>
                </c:pt>
                <c:pt idx="279">
                  <c:v>39352</c:v>
                </c:pt>
                <c:pt idx="280">
                  <c:v>39390</c:v>
                </c:pt>
                <c:pt idx="281">
                  <c:v>39425</c:v>
                </c:pt>
                <c:pt idx="282">
                  <c:v>39478</c:v>
                </c:pt>
                <c:pt idx="283">
                  <c:v>39539</c:v>
                </c:pt>
                <c:pt idx="284">
                  <c:v>39617</c:v>
                </c:pt>
                <c:pt idx="285">
                  <c:v>39677</c:v>
                </c:pt>
                <c:pt idx="286">
                  <c:v>39728</c:v>
                </c:pt>
                <c:pt idx="287">
                  <c:v>39777</c:v>
                </c:pt>
                <c:pt idx="288">
                  <c:v>39812</c:v>
                </c:pt>
                <c:pt idx="289">
                  <c:v>39862</c:v>
                </c:pt>
                <c:pt idx="290">
                  <c:v>39931</c:v>
                </c:pt>
                <c:pt idx="291">
                  <c:v>40006</c:v>
                </c:pt>
                <c:pt idx="292">
                  <c:v>40061</c:v>
                </c:pt>
                <c:pt idx="293">
                  <c:v>40102</c:v>
                </c:pt>
                <c:pt idx="294">
                  <c:v>40134</c:v>
                </c:pt>
                <c:pt idx="295">
                  <c:v>40165</c:v>
                </c:pt>
                <c:pt idx="296">
                  <c:v>40222</c:v>
                </c:pt>
                <c:pt idx="297">
                  <c:v>40277</c:v>
                </c:pt>
                <c:pt idx="298">
                  <c:v>40349</c:v>
                </c:pt>
                <c:pt idx="299">
                  <c:v>40408</c:v>
                </c:pt>
                <c:pt idx="300">
                  <c:v>40471</c:v>
                </c:pt>
                <c:pt idx="301">
                  <c:v>40520</c:v>
                </c:pt>
                <c:pt idx="302">
                  <c:v>40552</c:v>
                </c:pt>
                <c:pt idx="303">
                  <c:v>40615</c:v>
                </c:pt>
                <c:pt idx="304">
                  <c:v>40704</c:v>
                </c:pt>
                <c:pt idx="305">
                  <c:v>40763</c:v>
                </c:pt>
                <c:pt idx="306">
                  <c:v>40780</c:v>
                </c:pt>
                <c:pt idx="307">
                  <c:v>40823</c:v>
                </c:pt>
                <c:pt idx="308">
                  <c:v>40881</c:v>
                </c:pt>
                <c:pt idx="309">
                  <c:v>40918</c:v>
                </c:pt>
                <c:pt idx="310">
                  <c:v>40970</c:v>
                </c:pt>
                <c:pt idx="311">
                  <c:v>41061</c:v>
                </c:pt>
                <c:pt idx="312">
                  <c:v>41140</c:v>
                </c:pt>
                <c:pt idx="313">
                  <c:v>41288</c:v>
                </c:pt>
                <c:pt idx="314">
                  <c:v>41401</c:v>
                </c:pt>
                <c:pt idx="315">
                  <c:v>41477</c:v>
                </c:pt>
                <c:pt idx="316">
                  <c:v>41532</c:v>
                </c:pt>
                <c:pt idx="317">
                  <c:v>41606</c:v>
                </c:pt>
                <c:pt idx="318">
                  <c:v>41669</c:v>
                </c:pt>
                <c:pt idx="319">
                  <c:v>41754</c:v>
                </c:pt>
                <c:pt idx="320">
                  <c:v>41823</c:v>
                </c:pt>
                <c:pt idx="321">
                  <c:v>41882</c:v>
                </c:pt>
                <c:pt idx="322">
                  <c:v>41933</c:v>
                </c:pt>
                <c:pt idx="323">
                  <c:v>41970</c:v>
                </c:pt>
                <c:pt idx="324">
                  <c:v>42003</c:v>
                </c:pt>
                <c:pt idx="325">
                  <c:v>42064</c:v>
                </c:pt>
                <c:pt idx="326">
                  <c:v>42101</c:v>
                </c:pt>
                <c:pt idx="327">
                  <c:v>42143</c:v>
                </c:pt>
                <c:pt idx="328">
                  <c:v>42197</c:v>
                </c:pt>
                <c:pt idx="329">
                  <c:v>42230</c:v>
                </c:pt>
                <c:pt idx="330">
                  <c:v>42270</c:v>
                </c:pt>
                <c:pt idx="331">
                  <c:v>42302</c:v>
                </c:pt>
                <c:pt idx="332">
                  <c:v>42357</c:v>
                </c:pt>
                <c:pt idx="333">
                  <c:v>42415</c:v>
                </c:pt>
                <c:pt idx="334">
                  <c:v>42469</c:v>
                </c:pt>
                <c:pt idx="335">
                  <c:v>42525</c:v>
                </c:pt>
                <c:pt idx="336">
                  <c:v>42567</c:v>
                </c:pt>
                <c:pt idx="337">
                  <c:v>42607</c:v>
                </c:pt>
                <c:pt idx="338">
                  <c:v>42658</c:v>
                </c:pt>
                <c:pt idx="339">
                  <c:v>42728</c:v>
                </c:pt>
                <c:pt idx="340">
                  <c:v>42801</c:v>
                </c:pt>
                <c:pt idx="341">
                  <c:v>42854</c:v>
                </c:pt>
                <c:pt idx="342">
                  <c:v>42935</c:v>
                </c:pt>
                <c:pt idx="343">
                  <c:v>42971</c:v>
                </c:pt>
                <c:pt idx="344">
                  <c:v>42995</c:v>
                </c:pt>
                <c:pt idx="345">
                  <c:v>43021</c:v>
                </c:pt>
                <c:pt idx="346">
                  <c:v>43078</c:v>
                </c:pt>
                <c:pt idx="347">
                  <c:v>43128</c:v>
                </c:pt>
                <c:pt idx="348">
                  <c:v>43194</c:v>
                </c:pt>
                <c:pt idx="349">
                  <c:v>43235</c:v>
                </c:pt>
                <c:pt idx="350">
                  <c:v>43283</c:v>
                </c:pt>
                <c:pt idx="351">
                  <c:v>43327</c:v>
                </c:pt>
                <c:pt idx="352">
                  <c:v>43362</c:v>
                </c:pt>
                <c:pt idx="353">
                  <c:v>43387</c:v>
                </c:pt>
                <c:pt idx="354">
                  <c:v>43594</c:v>
                </c:pt>
                <c:pt idx="355">
                  <c:v>43682</c:v>
                </c:pt>
                <c:pt idx="356">
                  <c:v>43728</c:v>
                </c:pt>
                <c:pt idx="357">
                  <c:v>43791</c:v>
                </c:pt>
                <c:pt idx="358">
                  <c:v>43835</c:v>
                </c:pt>
                <c:pt idx="359">
                  <c:v>43878</c:v>
                </c:pt>
                <c:pt idx="360">
                  <c:v>43936</c:v>
                </c:pt>
                <c:pt idx="361">
                  <c:v>43997</c:v>
                </c:pt>
                <c:pt idx="362">
                  <c:v>44034</c:v>
                </c:pt>
                <c:pt idx="363">
                  <c:v>44079</c:v>
                </c:pt>
                <c:pt idx="364">
                  <c:v>44117</c:v>
                </c:pt>
                <c:pt idx="365">
                  <c:v>44143</c:v>
                </c:pt>
                <c:pt idx="366">
                  <c:v>44200</c:v>
                </c:pt>
                <c:pt idx="367">
                  <c:v>44241</c:v>
                </c:pt>
                <c:pt idx="368">
                  <c:v>44300</c:v>
                </c:pt>
                <c:pt idx="369">
                  <c:v>44378</c:v>
                </c:pt>
                <c:pt idx="370">
                  <c:v>44438</c:v>
                </c:pt>
                <c:pt idx="371">
                  <c:v>44497</c:v>
                </c:pt>
                <c:pt idx="372">
                  <c:v>44540</c:v>
                </c:pt>
                <c:pt idx="373">
                  <c:v>44600</c:v>
                </c:pt>
                <c:pt idx="374">
                  <c:v>44648</c:v>
                </c:pt>
                <c:pt idx="375">
                  <c:v>44733</c:v>
                </c:pt>
                <c:pt idx="376">
                  <c:v>44792</c:v>
                </c:pt>
                <c:pt idx="377">
                  <c:v>44847</c:v>
                </c:pt>
                <c:pt idx="378">
                  <c:v>44937</c:v>
                </c:pt>
                <c:pt idx="379">
                  <c:v>44958</c:v>
                </c:pt>
                <c:pt idx="380">
                  <c:v>45006</c:v>
                </c:pt>
                <c:pt idx="381">
                  <c:v>45075</c:v>
                </c:pt>
                <c:pt idx="382">
                  <c:v>45171</c:v>
                </c:pt>
                <c:pt idx="383">
                  <c:v>45261</c:v>
                </c:pt>
                <c:pt idx="384">
                  <c:v>45340</c:v>
                </c:pt>
                <c:pt idx="385">
                  <c:v>45403</c:v>
                </c:pt>
                <c:pt idx="386">
                  <c:v>45491</c:v>
                </c:pt>
                <c:pt idx="387">
                  <c:v>45560</c:v>
                </c:pt>
                <c:pt idx="388">
                  <c:v>45663</c:v>
                </c:pt>
                <c:pt idx="389">
                  <c:v>45752</c:v>
                </c:pt>
                <c:pt idx="390">
                  <c:v>45823</c:v>
                </c:pt>
                <c:pt idx="391">
                  <c:v>45880</c:v>
                </c:pt>
                <c:pt idx="392">
                  <c:v>45928</c:v>
                </c:pt>
                <c:pt idx="393">
                  <c:v>45975</c:v>
                </c:pt>
                <c:pt idx="394">
                  <c:v>46005</c:v>
                </c:pt>
                <c:pt idx="395">
                  <c:v>46030</c:v>
                </c:pt>
                <c:pt idx="396">
                  <c:v>46110</c:v>
                </c:pt>
                <c:pt idx="397">
                  <c:v>46160</c:v>
                </c:pt>
                <c:pt idx="398">
                  <c:v>46221</c:v>
                </c:pt>
                <c:pt idx="399">
                  <c:v>46244</c:v>
                </c:pt>
                <c:pt idx="400">
                  <c:v>46278</c:v>
                </c:pt>
                <c:pt idx="401">
                  <c:v>46322</c:v>
                </c:pt>
                <c:pt idx="402">
                  <c:v>46333</c:v>
                </c:pt>
                <c:pt idx="403">
                  <c:v>46375</c:v>
                </c:pt>
                <c:pt idx="404">
                  <c:v>46390</c:v>
                </c:pt>
                <c:pt idx="405">
                  <c:v>46432</c:v>
                </c:pt>
                <c:pt idx="406">
                  <c:v>46463</c:v>
                </c:pt>
                <c:pt idx="407">
                  <c:v>46491</c:v>
                </c:pt>
                <c:pt idx="408">
                  <c:v>46519</c:v>
                </c:pt>
                <c:pt idx="409">
                  <c:v>46566</c:v>
                </c:pt>
                <c:pt idx="410">
                  <c:v>46630</c:v>
                </c:pt>
                <c:pt idx="411">
                  <c:v>46686</c:v>
                </c:pt>
                <c:pt idx="412">
                  <c:v>46746</c:v>
                </c:pt>
                <c:pt idx="413">
                  <c:v>46776</c:v>
                </c:pt>
                <c:pt idx="414">
                  <c:v>46812</c:v>
                </c:pt>
                <c:pt idx="415">
                  <c:v>46843</c:v>
                </c:pt>
                <c:pt idx="416">
                  <c:v>46886</c:v>
                </c:pt>
                <c:pt idx="417">
                  <c:v>46940</c:v>
                </c:pt>
                <c:pt idx="418">
                  <c:v>46994</c:v>
                </c:pt>
                <c:pt idx="419">
                  <c:v>47045</c:v>
                </c:pt>
                <c:pt idx="420">
                  <c:v>47100</c:v>
                </c:pt>
                <c:pt idx="421">
                  <c:v>47148</c:v>
                </c:pt>
                <c:pt idx="422">
                  <c:v>47196</c:v>
                </c:pt>
                <c:pt idx="423">
                  <c:v>47270</c:v>
                </c:pt>
                <c:pt idx="424">
                  <c:v>47336</c:v>
                </c:pt>
                <c:pt idx="425">
                  <c:v>47402</c:v>
                </c:pt>
                <c:pt idx="426">
                  <c:v>47491</c:v>
                </c:pt>
                <c:pt idx="427">
                  <c:v>47555</c:v>
                </c:pt>
                <c:pt idx="428">
                  <c:v>47600</c:v>
                </c:pt>
                <c:pt idx="429">
                  <c:v>47670</c:v>
                </c:pt>
                <c:pt idx="430">
                  <c:v>47773</c:v>
                </c:pt>
                <c:pt idx="431">
                  <c:v>47865</c:v>
                </c:pt>
                <c:pt idx="432">
                  <c:v>47954</c:v>
                </c:pt>
                <c:pt idx="433">
                  <c:v>48036</c:v>
                </c:pt>
                <c:pt idx="434">
                  <c:v>48164</c:v>
                </c:pt>
                <c:pt idx="435">
                  <c:v>48241</c:v>
                </c:pt>
                <c:pt idx="436">
                  <c:v>48348</c:v>
                </c:pt>
                <c:pt idx="437">
                  <c:v>48428</c:v>
                </c:pt>
                <c:pt idx="438">
                  <c:v>48509</c:v>
                </c:pt>
                <c:pt idx="439">
                  <c:v>48598</c:v>
                </c:pt>
                <c:pt idx="440">
                  <c:v>48697</c:v>
                </c:pt>
                <c:pt idx="441">
                  <c:v>48783</c:v>
                </c:pt>
                <c:pt idx="442">
                  <c:v>48867</c:v>
                </c:pt>
                <c:pt idx="443">
                  <c:v>48962</c:v>
                </c:pt>
                <c:pt idx="444">
                  <c:v>49058</c:v>
                </c:pt>
                <c:pt idx="445">
                  <c:v>49142</c:v>
                </c:pt>
                <c:pt idx="446">
                  <c:v>49238</c:v>
                </c:pt>
                <c:pt idx="447">
                  <c:v>49327</c:v>
                </c:pt>
                <c:pt idx="448">
                  <c:v>49390</c:v>
                </c:pt>
                <c:pt idx="449">
                  <c:v>49439</c:v>
                </c:pt>
                <c:pt idx="450">
                  <c:v>49516</c:v>
                </c:pt>
                <c:pt idx="451">
                  <c:v>49616</c:v>
                </c:pt>
                <c:pt idx="452">
                  <c:v>49708</c:v>
                </c:pt>
                <c:pt idx="453">
                  <c:v>49772</c:v>
                </c:pt>
                <c:pt idx="454">
                  <c:v>49837</c:v>
                </c:pt>
                <c:pt idx="455">
                  <c:v>49888</c:v>
                </c:pt>
                <c:pt idx="456">
                  <c:v>49940</c:v>
                </c:pt>
                <c:pt idx="457">
                  <c:v>49996</c:v>
                </c:pt>
                <c:pt idx="458">
                  <c:v>50054</c:v>
                </c:pt>
                <c:pt idx="459">
                  <c:v>50138</c:v>
                </c:pt>
                <c:pt idx="460">
                  <c:v>50207</c:v>
                </c:pt>
                <c:pt idx="461">
                  <c:v>50258</c:v>
                </c:pt>
                <c:pt idx="462">
                  <c:v>50321</c:v>
                </c:pt>
                <c:pt idx="463">
                  <c:v>50405</c:v>
                </c:pt>
                <c:pt idx="464">
                  <c:v>50466</c:v>
                </c:pt>
                <c:pt idx="465">
                  <c:v>50555</c:v>
                </c:pt>
                <c:pt idx="466">
                  <c:v>50614</c:v>
                </c:pt>
                <c:pt idx="467">
                  <c:v>50696</c:v>
                </c:pt>
                <c:pt idx="468">
                  <c:v>50736</c:v>
                </c:pt>
                <c:pt idx="469">
                  <c:v>50773</c:v>
                </c:pt>
                <c:pt idx="470">
                  <c:v>50842</c:v>
                </c:pt>
                <c:pt idx="471">
                  <c:v>50898</c:v>
                </c:pt>
                <c:pt idx="472">
                  <c:v>50984</c:v>
                </c:pt>
                <c:pt idx="473">
                  <c:v>51102</c:v>
                </c:pt>
                <c:pt idx="474">
                  <c:v>51172</c:v>
                </c:pt>
                <c:pt idx="475">
                  <c:v>51250</c:v>
                </c:pt>
                <c:pt idx="476">
                  <c:v>51320</c:v>
                </c:pt>
                <c:pt idx="477">
                  <c:v>51352</c:v>
                </c:pt>
                <c:pt idx="478">
                  <c:v>51431</c:v>
                </c:pt>
                <c:pt idx="479">
                  <c:v>51530</c:v>
                </c:pt>
                <c:pt idx="480">
                  <c:v>51590</c:v>
                </c:pt>
                <c:pt idx="481">
                  <c:v>51679</c:v>
                </c:pt>
                <c:pt idx="482">
                  <c:v>51745</c:v>
                </c:pt>
                <c:pt idx="483">
                  <c:v>51810</c:v>
                </c:pt>
                <c:pt idx="484">
                  <c:v>51852</c:v>
                </c:pt>
                <c:pt idx="485">
                  <c:v>51887</c:v>
                </c:pt>
                <c:pt idx="486">
                  <c:v>51970</c:v>
                </c:pt>
                <c:pt idx="487">
                  <c:v>52038</c:v>
                </c:pt>
                <c:pt idx="488">
                  <c:v>52099</c:v>
                </c:pt>
                <c:pt idx="489">
                  <c:v>52160</c:v>
                </c:pt>
                <c:pt idx="490">
                  <c:v>52211</c:v>
                </c:pt>
                <c:pt idx="491">
                  <c:v>52247</c:v>
                </c:pt>
                <c:pt idx="492">
                  <c:v>52290</c:v>
                </c:pt>
                <c:pt idx="493">
                  <c:v>52371</c:v>
                </c:pt>
                <c:pt idx="494">
                  <c:v>52437</c:v>
                </c:pt>
                <c:pt idx="495">
                  <c:v>52493</c:v>
                </c:pt>
                <c:pt idx="496">
                  <c:v>52550</c:v>
                </c:pt>
                <c:pt idx="497">
                  <c:v>52591</c:v>
                </c:pt>
                <c:pt idx="498">
                  <c:v>52648</c:v>
                </c:pt>
                <c:pt idx="499">
                  <c:v>52721</c:v>
                </c:pt>
                <c:pt idx="500">
                  <c:v>52798</c:v>
                </c:pt>
                <c:pt idx="501">
                  <c:v>52862</c:v>
                </c:pt>
                <c:pt idx="502">
                  <c:v>52951</c:v>
                </c:pt>
                <c:pt idx="503">
                  <c:v>53027</c:v>
                </c:pt>
                <c:pt idx="504">
                  <c:v>53097</c:v>
                </c:pt>
                <c:pt idx="505">
                  <c:v>53198</c:v>
                </c:pt>
                <c:pt idx="506">
                  <c:v>53275</c:v>
                </c:pt>
                <c:pt idx="507">
                  <c:v>53332</c:v>
                </c:pt>
                <c:pt idx="508">
                  <c:v>53439</c:v>
                </c:pt>
                <c:pt idx="509">
                  <c:v>53514</c:v>
                </c:pt>
                <c:pt idx="510">
                  <c:v>53579</c:v>
                </c:pt>
                <c:pt idx="511">
                  <c:v>53634</c:v>
                </c:pt>
                <c:pt idx="512">
                  <c:v>53682</c:v>
                </c:pt>
                <c:pt idx="513">
                  <c:v>53748</c:v>
                </c:pt>
                <c:pt idx="514">
                  <c:v>53837</c:v>
                </c:pt>
                <c:pt idx="515">
                  <c:v>53913</c:v>
                </c:pt>
                <c:pt idx="516">
                  <c:v>53952</c:v>
                </c:pt>
                <c:pt idx="517">
                  <c:v>54009</c:v>
                </c:pt>
                <c:pt idx="518">
                  <c:v>54076</c:v>
                </c:pt>
                <c:pt idx="519">
                  <c:v>54139</c:v>
                </c:pt>
                <c:pt idx="520">
                  <c:v>54237</c:v>
                </c:pt>
                <c:pt idx="521">
                  <c:v>54317</c:v>
                </c:pt>
                <c:pt idx="522">
                  <c:v>54378</c:v>
                </c:pt>
                <c:pt idx="523">
                  <c:v>54419</c:v>
                </c:pt>
                <c:pt idx="524">
                  <c:v>54481</c:v>
                </c:pt>
                <c:pt idx="525">
                  <c:v>54569</c:v>
                </c:pt>
                <c:pt idx="526">
                  <c:v>54610</c:v>
                </c:pt>
                <c:pt idx="527">
                  <c:v>54673</c:v>
                </c:pt>
                <c:pt idx="528">
                  <c:v>54710</c:v>
                </c:pt>
                <c:pt idx="529">
                  <c:v>54763</c:v>
                </c:pt>
                <c:pt idx="530">
                  <c:v>54820</c:v>
                </c:pt>
                <c:pt idx="531">
                  <c:v>54851</c:v>
                </c:pt>
                <c:pt idx="532">
                  <c:v>54892</c:v>
                </c:pt>
                <c:pt idx="533">
                  <c:v>54978</c:v>
                </c:pt>
                <c:pt idx="534">
                  <c:v>55036</c:v>
                </c:pt>
                <c:pt idx="535">
                  <c:v>55099</c:v>
                </c:pt>
                <c:pt idx="536">
                  <c:v>55163</c:v>
                </c:pt>
                <c:pt idx="537">
                  <c:v>55219</c:v>
                </c:pt>
                <c:pt idx="538">
                  <c:v>55252</c:v>
                </c:pt>
                <c:pt idx="539">
                  <c:v>55318</c:v>
                </c:pt>
                <c:pt idx="540">
                  <c:v>55377</c:v>
                </c:pt>
                <c:pt idx="541">
                  <c:v>55438</c:v>
                </c:pt>
                <c:pt idx="542">
                  <c:v>55494</c:v>
                </c:pt>
                <c:pt idx="543">
                  <c:v>55571</c:v>
                </c:pt>
                <c:pt idx="544">
                  <c:v>55652</c:v>
                </c:pt>
                <c:pt idx="545">
                  <c:v>55736</c:v>
                </c:pt>
                <c:pt idx="546">
                  <c:v>55861</c:v>
                </c:pt>
                <c:pt idx="547">
                  <c:v>55948</c:v>
                </c:pt>
                <c:pt idx="548">
                  <c:v>56054</c:v>
                </c:pt>
                <c:pt idx="549">
                  <c:v>56163</c:v>
                </c:pt>
                <c:pt idx="550">
                  <c:v>56279</c:v>
                </c:pt>
                <c:pt idx="551">
                  <c:v>56364</c:v>
                </c:pt>
                <c:pt idx="552">
                  <c:v>56468</c:v>
                </c:pt>
                <c:pt idx="553">
                  <c:v>56630</c:v>
                </c:pt>
                <c:pt idx="554">
                  <c:v>56831</c:v>
                </c:pt>
                <c:pt idx="555">
                  <c:v>56998</c:v>
                </c:pt>
                <c:pt idx="556">
                  <c:v>57055</c:v>
                </c:pt>
                <c:pt idx="557">
                  <c:v>57126</c:v>
                </c:pt>
                <c:pt idx="558">
                  <c:v>57216</c:v>
                </c:pt>
                <c:pt idx="559">
                  <c:v>57268</c:v>
                </c:pt>
                <c:pt idx="560">
                  <c:v>57338</c:v>
                </c:pt>
                <c:pt idx="561">
                  <c:v>57366</c:v>
                </c:pt>
                <c:pt idx="562">
                  <c:v>57434</c:v>
                </c:pt>
                <c:pt idx="563">
                  <c:v>57469</c:v>
                </c:pt>
                <c:pt idx="564">
                  <c:v>57524</c:v>
                </c:pt>
                <c:pt idx="565">
                  <c:v>57563</c:v>
                </c:pt>
                <c:pt idx="566">
                  <c:v>57629</c:v>
                </c:pt>
                <c:pt idx="567">
                  <c:v>57694</c:v>
                </c:pt>
                <c:pt idx="568">
                  <c:v>57748</c:v>
                </c:pt>
                <c:pt idx="569">
                  <c:v>57806</c:v>
                </c:pt>
                <c:pt idx="570">
                  <c:v>57852</c:v>
                </c:pt>
                <c:pt idx="571">
                  <c:v>57925</c:v>
                </c:pt>
                <c:pt idx="572">
                  <c:v>57986</c:v>
                </c:pt>
                <c:pt idx="573">
                  <c:v>58061</c:v>
                </c:pt>
                <c:pt idx="574">
                  <c:v>58128</c:v>
                </c:pt>
                <c:pt idx="575">
                  <c:v>58189</c:v>
                </c:pt>
                <c:pt idx="576">
                  <c:v>58262</c:v>
                </c:pt>
                <c:pt idx="577">
                  <c:v>58353</c:v>
                </c:pt>
                <c:pt idx="578">
                  <c:v>58434</c:v>
                </c:pt>
                <c:pt idx="579">
                  <c:v>58510</c:v>
                </c:pt>
                <c:pt idx="580">
                  <c:v>58598</c:v>
                </c:pt>
                <c:pt idx="581">
                  <c:v>58663</c:v>
                </c:pt>
                <c:pt idx="582">
                  <c:v>58721</c:v>
                </c:pt>
                <c:pt idx="583">
                  <c:v>58781</c:v>
                </c:pt>
                <c:pt idx="584">
                  <c:v>58854</c:v>
                </c:pt>
                <c:pt idx="585">
                  <c:v>58921</c:v>
                </c:pt>
                <c:pt idx="586">
                  <c:v>58992</c:v>
                </c:pt>
                <c:pt idx="587">
                  <c:v>59071</c:v>
                </c:pt>
                <c:pt idx="588">
                  <c:v>59143</c:v>
                </c:pt>
                <c:pt idx="589">
                  <c:v>59208</c:v>
                </c:pt>
                <c:pt idx="590">
                  <c:v>59293</c:v>
                </c:pt>
                <c:pt idx="591">
                  <c:v>59349</c:v>
                </c:pt>
                <c:pt idx="592">
                  <c:v>59470</c:v>
                </c:pt>
                <c:pt idx="593">
                  <c:v>59610</c:v>
                </c:pt>
                <c:pt idx="594">
                  <c:v>59756</c:v>
                </c:pt>
                <c:pt idx="595">
                  <c:v>59885</c:v>
                </c:pt>
                <c:pt idx="596">
                  <c:v>59966</c:v>
                </c:pt>
                <c:pt idx="597">
                  <c:v>60064</c:v>
                </c:pt>
                <c:pt idx="598">
                  <c:v>60160</c:v>
                </c:pt>
                <c:pt idx="599">
                  <c:v>60240</c:v>
                </c:pt>
                <c:pt idx="600">
                  <c:v>60300</c:v>
                </c:pt>
                <c:pt idx="601">
                  <c:v>60412</c:v>
                </c:pt>
                <c:pt idx="602">
                  <c:v>60487</c:v>
                </c:pt>
                <c:pt idx="603">
                  <c:v>60543</c:v>
                </c:pt>
                <c:pt idx="604">
                  <c:v>60609</c:v>
                </c:pt>
                <c:pt idx="605">
                  <c:v>60698</c:v>
                </c:pt>
                <c:pt idx="606">
                  <c:v>60798</c:v>
                </c:pt>
                <c:pt idx="607">
                  <c:v>60889</c:v>
                </c:pt>
                <c:pt idx="608">
                  <c:v>61002</c:v>
                </c:pt>
                <c:pt idx="609">
                  <c:v>61091</c:v>
                </c:pt>
                <c:pt idx="610">
                  <c:v>61143</c:v>
                </c:pt>
                <c:pt idx="611">
                  <c:v>61216</c:v>
                </c:pt>
                <c:pt idx="612">
                  <c:v>61347</c:v>
                </c:pt>
                <c:pt idx="613">
                  <c:v>61482</c:v>
                </c:pt>
                <c:pt idx="614">
                  <c:v>61620</c:v>
                </c:pt>
                <c:pt idx="615">
                  <c:v>61742</c:v>
                </c:pt>
                <c:pt idx="616">
                  <c:v>61877</c:v>
                </c:pt>
                <c:pt idx="617">
                  <c:v>61986</c:v>
                </c:pt>
                <c:pt idx="618">
                  <c:v>62111</c:v>
                </c:pt>
                <c:pt idx="619">
                  <c:v>62231</c:v>
                </c:pt>
                <c:pt idx="620">
                  <c:v>62385</c:v>
                </c:pt>
                <c:pt idx="621">
                  <c:v>62717</c:v>
                </c:pt>
                <c:pt idx="622">
                  <c:v>62818</c:v>
                </c:pt>
                <c:pt idx="623">
                  <c:v>62932</c:v>
                </c:pt>
                <c:pt idx="624">
                  <c:v>63031</c:v>
                </c:pt>
                <c:pt idx="625">
                  <c:v>63128</c:v>
                </c:pt>
                <c:pt idx="626">
                  <c:v>63193</c:v>
                </c:pt>
                <c:pt idx="627">
                  <c:v>63278</c:v>
                </c:pt>
                <c:pt idx="628">
                  <c:v>63376</c:v>
                </c:pt>
                <c:pt idx="629">
                  <c:v>63510</c:v>
                </c:pt>
                <c:pt idx="630">
                  <c:v>63613</c:v>
                </c:pt>
                <c:pt idx="631">
                  <c:v>63693</c:v>
                </c:pt>
                <c:pt idx="632">
                  <c:v>63851</c:v>
                </c:pt>
                <c:pt idx="633">
                  <c:v>64010</c:v>
                </c:pt>
                <c:pt idx="634">
                  <c:v>64192</c:v>
                </c:pt>
                <c:pt idx="635">
                  <c:v>64324</c:v>
                </c:pt>
                <c:pt idx="636">
                  <c:v>64421</c:v>
                </c:pt>
                <c:pt idx="637">
                  <c:v>64489</c:v>
                </c:pt>
                <c:pt idx="638">
                  <c:v>64559</c:v>
                </c:pt>
                <c:pt idx="639">
                  <c:v>64611</c:v>
                </c:pt>
                <c:pt idx="640">
                  <c:v>64692</c:v>
                </c:pt>
                <c:pt idx="641">
                  <c:v>64801</c:v>
                </c:pt>
                <c:pt idx="642">
                  <c:v>64895</c:v>
                </c:pt>
                <c:pt idx="643">
                  <c:v>64985</c:v>
                </c:pt>
                <c:pt idx="644">
                  <c:v>65059</c:v>
                </c:pt>
                <c:pt idx="645">
                  <c:v>65133</c:v>
                </c:pt>
                <c:pt idx="646">
                  <c:v>65202</c:v>
                </c:pt>
                <c:pt idx="647">
                  <c:v>65278</c:v>
                </c:pt>
                <c:pt idx="648">
                  <c:v>65330</c:v>
                </c:pt>
                <c:pt idx="649">
                  <c:v>65390</c:v>
                </c:pt>
                <c:pt idx="650">
                  <c:v>65443</c:v>
                </c:pt>
                <c:pt idx="651">
                  <c:v>65485</c:v>
                </c:pt>
                <c:pt idx="652">
                  <c:v>65541</c:v>
                </c:pt>
                <c:pt idx="653">
                  <c:v>65602</c:v>
                </c:pt>
                <c:pt idx="654">
                  <c:v>65674</c:v>
                </c:pt>
                <c:pt idx="655">
                  <c:v>65724</c:v>
                </c:pt>
                <c:pt idx="656">
                  <c:v>65796</c:v>
                </c:pt>
                <c:pt idx="657">
                  <c:v>65875</c:v>
                </c:pt>
                <c:pt idx="658">
                  <c:v>65925</c:v>
                </c:pt>
                <c:pt idx="659">
                  <c:v>65961</c:v>
                </c:pt>
                <c:pt idx="660">
                  <c:v>66017</c:v>
                </c:pt>
                <c:pt idx="661">
                  <c:v>66071</c:v>
                </c:pt>
                <c:pt idx="662">
                  <c:v>66147</c:v>
                </c:pt>
                <c:pt idx="663">
                  <c:v>66214</c:v>
                </c:pt>
                <c:pt idx="664">
                  <c:v>66282</c:v>
                </c:pt>
                <c:pt idx="665">
                  <c:v>66335</c:v>
                </c:pt>
                <c:pt idx="666">
                  <c:v>66375</c:v>
                </c:pt>
                <c:pt idx="667">
                  <c:v>66390</c:v>
                </c:pt>
                <c:pt idx="668">
                  <c:v>66463</c:v>
                </c:pt>
                <c:pt idx="669">
                  <c:v>66507</c:v>
                </c:pt>
                <c:pt idx="670">
                  <c:v>66579</c:v>
                </c:pt>
                <c:pt idx="671">
                  <c:v>66653</c:v>
                </c:pt>
                <c:pt idx="672">
                  <c:v>66703</c:v>
                </c:pt>
                <c:pt idx="673">
                  <c:v>66741</c:v>
                </c:pt>
                <c:pt idx="674">
                  <c:v>66771</c:v>
                </c:pt>
                <c:pt idx="675">
                  <c:v>66879</c:v>
                </c:pt>
                <c:pt idx="676">
                  <c:v>66933</c:v>
                </c:pt>
                <c:pt idx="677">
                  <c:v>67022</c:v>
                </c:pt>
                <c:pt idx="678">
                  <c:v>67122</c:v>
                </c:pt>
                <c:pt idx="679">
                  <c:v>67211</c:v>
                </c:pt>
                <c:pt idx="680">
                  <c:v>67262</c:v>
                </c:pt>
                <c:pt idx="681">
                  <c:v>67313</c:v>
                </c:pt>
                <c:pt idx="682">
                  <c:v>67381</c:v>
                </c:pt>
                <c:pt idx="683">
                  <c:v>67456</c:v>
                </c:pt>
                <c:pt idx="684">
                  <c:v>67553</c:v>
                </c:pt>
                <c:pt idx="685">
                  <c:v>67627</c:v>
                </c:pt>
                <c:pt idx="686">
                  <c:v>67666</c:v>
                </c:pt>
                <c:pt idx="687">
                  <c:v>67745</c:v>
                </c:pt>
                <c:pt idx="688">
                  <c:v>67811</c:v>
                </c:pt>
                <c:pt idx="689">
                  <c:v>67970</c:v>
                </c:pt>
                <c:pt idx="690">
                  <c:v>68117</c:v>
                </c:pt>
                <c:pt idx="691">
                  <c:v>68241</c:v>
                </c:pt>
                <c:pt idx="692">
                  <c:v>68347</c:v>
                </c:pt>
                <c:pt idx="693">
                  <c:v>68415</c:v>
                </c:pt>
                <c:pt idx="694">
                  <c:v>68490</c:v>
                </c:pt>
                <c:pt idx="695">
                  <c:v>68577</c:v>
                </c:pt>
                <c:pt idx="696">
                  <c:v>68637</c:v>
                </c:pt>
                <c:pt idx="697">
                  <c:v>68728</c:v>
                </c:pt>
                <c:pt idx="698">
                  <c:v>68820</c:v>
                </c:pt>
                <c:pt idx="699">
                  <c:v>68897</c:v>
                </c:pt>
                <c:pt idx="700">
                  <c:v>68966</c:v>
                </c:pt>
                <c:pt idx="701">
                  <c:v>69056</c:v>
                </c:pt>
                <c:pt idx="702">
                  <c:v>69138</c:v>
                </c:pt>
                <c:pt idx="703">
                  <c:v>69203</c:v>
                </c:pt>
                <c:pt idx="704">
                  <c:v>69295</c:v>
                </c:pt>
                <c:pt idx="705">
                  <c:v>69373</c:v>
                </c:pt>
                <c:pt idx="706">
                  <c:v>69476</c:v>
                </c:pt>
                <c:pt idx="707">
                  <c:v>69595</c:v>
                </c:pt>
                <c:pt idx="708">
                  <c:v>69676</c:v>
                </c:pt>
                <c:pt idx="709">
                  <c:v>69694</c:v>
                </c:pt>
                <c:pt idx="710">
                  <c:v>69755</c:v>
                </c:pt>
                <c:pt idx="711">
                  <c:v>69828</c:v>
                </c:pt>
                <c:pt idx="712">
                  <c:v>69911</c:v>
                </c:pt>
                <c:pt idx="713">
                  <c:v>69994</c:v>
                </c:pt>
                <c:pt idx="714">
                  <c:v>70049</c:v>
                </c:pt>
                <c:pt idx="715">
                  <c:v>70088</c:v>
                </c:pt>
                <c:pt idx="716">
                  <c:v>70140</c:v>
                </c:pt>
                <c:pt idx="717">
                  <c:v>70180</c:v>
                </c:pt>
                <c:pt idx="718">
                  <c:v>70257</c:v>
                </c:pt>
                <c:pt idx="719">
                  <c:v>70326</c:v>
                </c:pt>
                <c:pt idx="720">
                  <c:v>70391</c:v>
                </c:pt>
                <c:pt idx="721">
                  <c:v>70441</c:v>
                </c:pt>
                <c:pt idx="722">
                  <c:v>70462</c:v>
                </c:pt>
                <c:pt idx="723">
                  <c:v>70482</c:v>
                </c:pt>
                <c:pt idx="724">
                  <c:v>70534</c:v>
                </c:pt>
                <c:pt idx="725">
                  <c:v>70571</c:v>
                </c:pt>
                <c:pt idx="726">
                  <c:v>70613</c:v>
                </c:pt>
                <c:pt idx="727">
                  <c:v>70681</c:v>
                </c:pt>
                <c:pt idx="728">
                  <c:v>70714</c:v>
                </c:pt>
                <c:pt idx="729">
                  <c:v>70771</c:v>
                </c:pt>
                <c:pt idx="730">
                  <c:v>70802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FC-46CF-952C-9686D8568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982616"/>
        <c:axId val="316983928"/>
      </c:lineChart>
      <c:catAx>
        <c:axId val="316982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83928"/>
        <c:crosses val="autoZero"/>
        <c:auto val="1"/>
        <c:lblAlgn val="ctr"/>
        <c:lblOffset val="100"/>
        <c:noMultiLvlLbl val="0"/>
      </c:catAx>
      <c:valAx>
        <c:axId val="31698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8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Sheet1!$A$2:$A$732</c:f>
              <c:strCache>
                <c:ptCount val="731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</c:strCache>
            </c:strRef>
          </c:cat>
          <c:val>
            <c:numRef>
              <c:f>Sheet1!$B$2:$B$732</c:f>
              <c:numCache>
                <c:formatCode>General</c:formatCode>
                <c:ptCount val="731"/>
                <c:pt idx="0">
                  <c:v>7385</c:v>
                </c:pt>
                <c:pt idx="1">
                  <c:v>7536</c:v>
                </c:pt>
                <c:pt idx="2">
                  <c:v>8295</c:v>
                </c:pt>
                <c:pt idx="3">
                  <c:v>8330</c:v>
                </c:pt>
                <c:pt idx="4">
                  <c:v>9788</c:v>
                </c:pt>
                <c:pt idx="5">
                  <c:v>10256</c:v>
                </c:pt>
                <c:pt idx="6">
                  <c:v>9291</c:v>
                </c:pt>
                <c:pt idx="7">
                  <c:v>9093</c:v>
                </c:pt>
                <c:pt idx="8">
                  <c:v>9109</c:v>
                </c:pt>
                <c:pt idx="9">
                  <c:v>10787</c:v>
                </c:pt>
                <c:pt idx="10">
                  <c:v>9464</c:v>
                </c:pt>
                <c:pt idx="11">
                  <c:v>10432</c:v>
                </c:pt>
                <c:pt idx="12">
                  <c:v>10141</c:v>
                </c:pt>
                <c:pt idx="13">
                  <c:v>9365</c:v>
                </c:pt>
                <c:pt idx="14">
                  <c:v>7553</c:v>
                </c:pt>
                <c:pt idx="15">
                  <c:v>8134</c:v>
                </c:pt>
                <c:pt idx="16">
                  <c:v>10381</c:v>
                </c:pt>
                <c:pt idx="17">
                  <c:v>8605</c:v>
                </c:pt>
                <c:pt idx="18">
                  <c:v>8309</c:v>
                </c:pt>
                <c:pt idx="19">
                  <c:v>8490</c:v>
                </c:pt>
                <c:pt idx="20">
                  <c:v>8121</c:v>
                </c:pt>
                <c:pt idx="21">
                  <c:v>6696</c:v>
                </c:pt>
                <c:pt idx="22">
                  <c:v>7475</c:v>
                </c:pt>
                <c:pt idx="23">
                  <c:v>10070</c:v>
                </c:pt>
                <c:pt idx="24">
                  <c:v>9121</c:v>
                </c:pt>
                <c:pt idx="25">
                  <c:v>8810</c:v>
                </c:pt>
                <c:pt idx="26">
                  <c:v>8456</c:v>
                </c:pt>
                <c:pt idx="27">
                  <c:v>7617</c:v>
                </c:pt>
                <c:pt idx="28">
                  <c:v>7293</c:v>
                </c:pt>
                <c:pt idx="29">
                  <c:v>7262</c:v>
                </c:pt>
                <c:pt idx="30">
                  <c:v>9516</c:v>
                </c:pt>
                <c:pt idx="31">
                  <c:v>9025</c:v>
                </c:pt>
                <c:pt idx="32">
                  <c:v>8744</c:v>
                </c:pt>
                <c:pt idx="33">
                  <c:v>8138</c:v>
                </c:pt>
                <c:pt idx="34">
                  <c:v>8068</c:v>
                </c:pt>
                <c:pt idx="35">
                  <c:v>7734</c:v>
                </c:pt>
                <c:pt idx="36">
                  <c:v>7480</c:v>
                </c:pt>
                <c:pt idx="37">
                  <c:v>9030</c:v>
                </c:pt>
                <c:pt idx="38">
                  <c:v>9193</c:v>
                </c:pt>
                <c:pt idx="39">
                  <c:v>10848</c:v>
                </c:pt>
                <c:pt idx="40">
                  <c:v>9752</c:v>
                </c:pt>
                <c:pt idx="41">
                  <c:v>8284</c:v>
                </c:pt>
                <c:pt idx="42">
                  <c:v>7233</c:v>
                </c:pt>
                <c:pt idx="43">
                  <c:v>7826</c:v>
                </c:pt>
                <c:pt idx="44">
                  <c:v>9131</c:v>
                </c:pt>
                <c:pt idx="45">
                  <c:v>8552</c:v>
                </c:pt>
                <c:pt idx="46">
                  <c:v>8140</c:v>
                </c:pt>
                <c:pt idx="47">
                  <c:v>7727</c:v>
                </c:pt>
                <c:pt idx="48">
                  <c:v>7472</c:v>
                </c:pt>
                <c:pt idx="49">
                  <c:v>6905</c:v>
                </c:pt>
                <c:pt idx="50">
                  <c:v>7115</c:v>
                </c:pt>
                <c:pt idx="51">
                  <c:v>9046</c:v>
                </c:pt>
                <c:pt idx="52">
                  <c:v>8455</c:v>
                </c:pt>
                <c:pt idx="53">
                  <c:v>8372</c:v>
                </c:pt>
                <c:pt idx="54">
                  <c:v>7975</c:v>
                </c:pt>
                <c:pt idx="55">
                  <c:v>7516</c:v>
                </c:pt>
                <c:pt idx="56">
                  <c:v>6828</c:v>
                </c:pt>
                <c:pt idx="57">
                  <c:v>6520</c:v>
                </c:pt>
                <c:pt idx="58">
                  <c:v>8991</c:v>
                </c:pt>
                <c:pt idx="59">
                  <c:v>8823</c:v>
                </c:pt>
                <c:pt idx="60">
                  <c:v>8295</c:v>
                </c:pt>
                <c:pt idx="61">
                  <c:v>7884</c:v>
                </c:pt>
                <c:pt idx="62">
                  <c:v>7763</c:v>
                </c:pt>
                <c:pt idx="63">
                  <c:v>4968</c:v>
                </c:pt>
                <c:pt idx="64">
                  <c:v>4562</c:v>
                </c:pt>
                <c:pt idx="65">
                  <c:v>4786</c:v>
                </c:pt>
                <c:pt idx="66">
                  <c:v>3705</c:v>
                </c:pt>
                <c:pt idx="67">
                  <c:v>2805</c:v>
                </c:pt>
                <c:pt idx="68">
                  <c:v>5921</c:v>
                </c:pt>
                <c:pt idx="69">
                  <c:v>7011</c:v>
                </c:pt>
                <c:pt idx="70">
                  <c:v>5886</c:v>
                </c:pt>
                <c:pt idx="71">
                  <c:v>5276</c:v>
                </c:pt>
                <c:pt idx="72">
                  <c:v>7955</c:v>
                </c:pt>
                <c:pt idx="73">
                  <c:v>8853</c:v>
                </c:pt>
                <c:pt idx="74">
                  <c:v>9084</c:v>
                </c:pt>
                <c:pt idx="75">
                  <c:v>7465</c:v>
                </c:pt>
                <c:pt idx="76">
                  <c:v>6745</c:v>
                </c:pt>
                <c:pt idx="77">
                  <c:v>6100</c:v>
                </c:pt>
                <c:pt idx="78">
                  <c:v>6507</c:v>
                </c:pt>
                <c:pt idx="79">
                  <c:v>7819</c:v>
                </c:pt>
                <c:pt idx="80">
                  <c:v>7334</c:v>
                </c:pt>
                <c:pt idx="81">
                  <c:v>10543</c:v>
                </c:pt>
                <c:pt idx="82">
                  <c:v>13234</c:v>
                </c:pt>
                <c:pt idx="83">
                  <c:v>8881</c:v>
                </c:pt>
                <c:pt idx="84">
                  <c:v>7822</c:v>
                </c:pt>
                <c:pt idx="85">
                  <c:v>6321</c:v>
                </c:pt>
                <c:pt idx="86">
                  <c:v>6906</c:v>
                </c:pt>
                <c:pt idx="87">
                  <c:v>8481</c:v>
                </c:pt>
                <c:pt idx="88">
                  <c:v>8233</c:v>
                </c:pt>
                <c:pt idx="89">
                  <c:v>8029</c:v>
                </c:pt>
                <c:pt idx="90">
                  <c:v>7664</c:v>
                </c:pt>
                <c:pt idx="91">
                  <c:v>7381</c:v>
                </c:pt>
                <c:pt idx="92">
                  <c:v>6979</c:v>
                </c:pt>
                <c:pt idx="93">
                  <c:v>9226</c:v>
                </c:pt>
                <c:pt idx="94">
                  <c:v>8820</c:v>
                </c:pt>
                <c:pt idx="95">
                  <c:v>8417</c:v>
                </c:pt>
                <c:pt idx="96">
                  <c:v>7935</c:v>
                </c:pt>
                <c:pt idx="97">
                  <c:v>7298</c:v>
                </c:pt>
                <c:pt idx="98">
                  <c:v>6274</c:v>
                </c:pt>
                <c:pt idx="99">
                  <c:v>6533</c:v>
                </c:pt>
                <c:pt idx="100">
                  <c:v>8982</c:v>
                </c:pt>
                <c:pt idx="101">
                  <c:v>9330</c:v>
                </c:pt>
                <c:pt idx="102">
                  <c:v>8720</c:v>
                </c:pt>
                <c:pt idx="103">
                  <c:v>7936</c:v>
                </c:pt>
                <c:pt idx="104">
                  <c:v>7584</c:v>
                </c:pt>
                <c:pt idx="105">
                  <c:v>6968</c:v>
                </c:pt>
                <c:pt idx="106">
                  <c:v>7223</c:v>
                </c:pt>
                <c:pt idx="107">
                  <c:v>9883</c:v>
                </c:pt>
                <c:pt idx="108">
                  <c:v>11527</c:v>
                </c:pt>
                <c:pt idx="109">
                  <c:v>9158</c:v>
                </c:pt>
                <c:pt idx="110">
                  <c:v>8557</c:v>
                </c:pt>
                <c:pt idx="111">
                  <c:v>7615</c:v>
                </c:pt>
                <c:pt idx="112">
                  <c:v>6170</c:v>
                </c:pt>
                <c:pt idx="113">
                  <c:v>6597</c:v>
                </c:pt>
                <c:pt idx="114">
                  <c:v>9150</c:v>
                </c:pt>
                <c:pt idx="115">
                  <c:v>13928</c:v>
                </c:pt>
                <c:pt idx="116">
                  <c:v>8715</c:v>
                </c:pt>
                <c:pt idx="117">
                  <c:v>8372</c:v>
                </c:pt>
                <c:pt idx="118">
                  <c:v>7353</c:v>
                </c:pt>
                <c:pt idx="119">
                  <c:v>7163</c:v>
                </c:pt>
                <c:pt idx="120">
                  <c:v>6773</c:v>
                </c:pt>
                <c:pt idx="121">
                  <c:v>9573</c:v>
                </c:pt>
                <c:pt idx="122">
                  <c:v>7836</c:v>
                </c:pt>
                <c:pt idx="123">
                  <c:v>8362</c:v>
                </c:pt>
                <c:pt idx="124">
                  <c:v>7518</c:v>
                </c:pt>
                <c:pt idx="125">
                  <c:v>7847</c:v>
                </c:pt>
                <c:pt idx="126">
                  <c:v>6391</c:v>
                </c:pt>
                <c:pt idx="127">
                  <c:v>6515</c:v>
                </c:pt>
                <c:pt idx="128">
                  <c:v>8882</c:v>
                </c:pt>
                <c:pt idx="129">
                  <c:v>8749</c:v>
                </c:pt>
                <c:pt idx="130">
                  <c:v>8980</c:v>
                </c:pt>
                <c:pt idx="131">
                  <c:v>7990</c:v>
                </c:pt>
                <c:pt idx="132">
                  <c:v>8003</c:v>
                </c:pt>
                <c:pt idx="133">
                  <c:v>6166</c:v>
                </c:pt>
                <c:pt idx="134">
                  <c:v>5886</c:v>
                </c:pt>
                <c:pt idx="135">
                  <c:v>6734</c:v>
                </c:pt>
                <c:pt idx="136">
                  <c:v>8987</c:v>
                </c:pt>
                <c:pt idx="137">
                  <c:v>9043</c:v>
                </c:pt>
                <c:pt idx="138">
                  <c:v>10158</c:v>
                </c:pt>
                <c:pt idx="139">
                  <c:v>8690</c:v>
                </c:pt>
                <c:pt idx="140">
                  <c:v>8291</c:v>
                </c:pt>
                <c:pt idx="141">
                  <c:v>7183</c:v>
                </c:pt>
                <c:pt idx="142">
                  <c:v>10448</c:v>
                </c:pt>
                <c:pt idx="143">
                  <c:v>10863</c:v>
                </c:pt>
                <c:pt idx="144">
                  <c:v>9303</c:v>
                </c:pt>
                <c:pt idx="145">
                  <c:v>7214</c:v>
                </c:pt>
                <c:pt idx="146">
                  <c:v>7342</c:v>
                </c:pt>
                <c:pt idx="147">
                  <c:v>6622</c:v>
                </c:pt>
                <c:pt idx="148">
                  <c:v>6535</c:v>
                </c:pt>
                <c:pt idx="149">
                  <c:v>8638</c:v>
                </c:pt>
                <c:pt idx="150">
                  <c:v>10964</c:v>
                </c:pt>
                <c:pt idx="151">
                  <c:v>8394</c:v>
                </c:pt>
                <c:pt idx="152">
                  <c:v>10863</c:v>
                </c:pt>
                <c:pt idx="153">
                  <c:v>11230</c:v>
                </c:pt>
                <c:pt idx="154">
                  <c:v>13052</c:v>
                </c:pt>
                <c:pt idx="155">
                  <c:v>9384</c:v>
                </c:pt>
                <c:pt idx="156">
                  <c:v>12231</c:v>
                </c:pt>
                <c:pt idx="157">
                  <c:v>10759</c:v>
                </c:pt>
                <c:pt idx="158">
                  <c:v>9936</c:v>
                </c:pt>
                <c:pt idx="159">
                  <c:v>10035</c:v>
                </c:pt>
                <c:pt idx="160">
                  <c:v>9136</c:v>
                </c:pt>
                <c:pt idx="161">
                  <c:v>6996</c:v>
                </c:pt>
                <c:pt idx="162">
                  <c:v>7658</c:v>
                </c:pt>
                <c:pt idx="163">
                  <c:v>11181</c:v>
                </c:pt>
                <c:pt idx="164">
                  <c:v>11702</c:v>
                </c:pt>
                <c:pt idx="165">
                  <c:v>9231</c:v>
                </c:pt>
                <c:pt idx="166">
                  <c:v>9348</c:v>
                </c:pt>
                <c:pt idx="167">
                  <c:v>8438</c:v>
                </c:pt>
                <c:pt idx="168">
                  <c:v>8218</c:v>
                </c:pt>
                <c:pt idx="169">
                  <c:v>7916</c:v>
                </c:pt>
                <c:pt idx="170">
                  <c:v>9592</c:v>
                </c:pt>
                <c:pt idx="171">
                  <c:v>8782</c:v>
                </c:pt>
                <c:pt idx="172">
                  <c:v>8554</c:v>
                </c:pt>
                <c:pt idx="173">
                  <c:v>8589</c:v>
                </c:pt>
                <c:pt idx="174">
                  <c:v>9477</c:v>
                </c:pt>
                <c:pt idx="175">
                  <c:v>11181</c:v>
                </c:pt>
                <c:pt idx="176">
                  <c:v>9905</c:v>
                </c:pt>
                <c:pt idx="177">
                  <c:v>11207</c:v>
                </c:pt>
                <c:pt idx="178">
                  <c:v>9820</c:v>
                </c:pt>
                <c:pt idx="179">
                  <c:v>10045</c:v>
                </c:pt>
                <c:pt idx="180">
                  <c:v>9649</c:v>
                </c:pt>
                <c:pt idx="181">
                  <c:v>8414</c:v>
                </c:pt>
                <c:pt idx="182">
                  <c:v>7373</c:v>
                </c:pt>
                <c:pt idx="183">
                  <c:v>6868</c:v>
                </c:pt>
                <c:pt idx="184">
                  <c:v>8555</c:v>
                </c:pt>
                <c:pt idx="185">
                  <c:v>9068</c:v>
                </c:pt>
                <c:pt idx="186">
                  <c:v>9216</c:v>
                </c:pt>
                <c:pt idx="187">
                  <c:v>8135</c:v>
                </c:pt>
                <c:pt idx="188">
                  <c:v>6799</c:v>
                </c:pt>
                <c:pt idx="189">
                  <c:v>7322</c:v>
                </c:pt>
                <c:pt idx="190">
                  <c:v>7032</c:v>
                </c:pt>
                <c:pt idx="191">
                  <c:v>8542</c:v>
                </c:pt>
                <c:pt idx="192">
                  <c:v>9640</c:v>
                </c:pt>
                <c:pt idx="193">
                  <c:v>8891</c:v>
                </c:pt>
                <c:pt idx="194">
                  <c:v>8180</c:v>
                </c:pt>
                <c:pt idx="195">
                  <c:v>8417</c:v>
                </c:pt>
                <c:pt idx="196">
                  <c:v>14390</c:v>
                </c:pt>
                <c:pt idx="197">
                  <c:v>12384</c:v>
                </c:pt>
                <c:pt idx="198">
                  <c:v>12470</c:v>
                </c:pt>
                <c:pt idx="199">
                  <c:v>11900</c:v>
                </c:pt>
                <c:pt idx="200">
                  <c:v>12536</c:v>
                </c:pt>
                <c:pt idx="201">
                  <c:v>10548</c:v>
                </c:pt>
                <c:pt idx="202">
                  <c:v>9805</c:v>
                </c:pt>
                <c:pt idx="203">
                  <c:v>16847</c:v>
                </c:pt>
                <c:pt idx="204">
                  <c:v>13645</c:v>
                </c:pt>
                <c:pt idx="205">
                  <c:v>14632</c:v>
                </c:pt>
                <c:pt idx="206">
                  <c:v>18227</c:v>
                </c:pt>
                <c:pt idx="207">
                  <c:v>15229</c:v>
                </c:pt>
                <c:pt idx="208">
                  <c:v>14522</c:v>
                </c:pt>
                <c:pt idx="209">
                  <c:v>16235</c:v>
                </c:pt>
                <c:pt idx="210">
                  <c:v>9964</c:v>
                </c:pt>
                <c:pt idx="211">
                  <c:v>8956</c:v>
                </c:pt>
                <c:pt idx="212">
                  <c:v>11060</c:v>
                </c:pt>
                <c:pt idx="213">
                  <c:v>12061</c:v>
                </c:pt>
                <c:pt idx="214">
                  <c:v>12066</c:v>
                </c:pt>
                <c:pt idx="215">
                  <c:v>15935</c:v>
                </c:pt>
                <c:pt idx="216">
                  <c:v>11326</c:v>
                </c:pt>
                <c:pt idx="217">
                  <c:v>11172</c:v>
                </c:pt>
                <c:pt idx="218">
                  <c:v>8413</c:v>
                </c:pt>
                <c:pt idx="219">
                  <c:v>10059</c:v>
                </c:pt>
                <c:pt idx="220">
                  <c:v>9815</c:v>
                </c:pt>
                <c:pt idx="221">
                  <c:v>8211</c:v>
                </c:pt>
                <c:pt idx="222">
                  <c:v>9827</c:v>
                </c:pt>
                <c:pt idx="223">
                  <c:v>9014</c:v>
                </c:pt>
                <c:pt idx="224">
                  <c:v>8034</c:v>
                </c:pt>
                <c:pt idx="225">
                  <c:v>7804</c:v>
                </c:pt>
                <c:pt idx="226">
                  <c:v>9275</c:v>
                </c:pt>
                <c:pt idx="227">
                  <c:v>9323</c:v>
                </c:pt>
                <c:pt idx="228">
                  <c:v>9697</c:v>
                </c:pt>
                <c:pt idx="229">
                  <c:v>17937</c:v>
                </c:pt>
                <c:pt idx="230">
                  <c:v>12319</c:v>
                </c:pt>
                <c:pt idx="231">
                  <c:v>8079</c:v>
                </c:pt>
                <c:pt idx="232">
                  <c:v>7899</c:v>
                </c:pt>
                <c:pt idx="233">
                  <c:v>10763</c:v>
                </c:pt>
                <c:pt idx="234">
                  <c:v>11686</c:v>
                </c:pt>
                <c:pt idx="235">
                  <c:v>10230</c:v>
                </c:pt>
                <c:pt idx="236">
                  <c:v>7851</c:v>
                </c:pt>
                <c:pt idx="237">
                  <c:v>9197</c:v>
                </c:pt>
                <c:pt idx="238">
                  <c:v>8470</c:v>
                </c:pt>
                <c:pt idx="239">
                  <c:v>8215</c:v>
                </c:pt>
                <c:pt idx="240">
                  <c:v>7833</c:v>
                </c:pt>
                <c:pt idx="241">
                  <c:v>8485</c:v>
                </c:pt>
                <c:pt idx="242">
                  <c:v>9035</c:v>
                </c:pt>
                <c:pt idx="243">
                  <c:v>8279</c:v>
                </c:pt>
                <c:pt idx="244">
                  <c:v>6107</c:v>
                </c:pt>
                <c:pt idx="245">
                  <c:v>3971</c:v>
                </c:pt>
                <c:pt idx="246">
                  <c:v>3586</c:v>
                </c:pt>
                <c:pt idx="247">
                  <c:v>4725</c:v>
                </c:pt>
                <c:pt idx="248">
                  <c:v>18362</c:v>
                </c:pt>
                <c:pt idx="249">
                  <c:v>15111</c:v>
                </c:pt>
                <c:pt idx="250">
                  <c:v>10185</c:v>
                </c:pt>
                <c:pt idx="251">
                  <c:v>8888</c:v>
                </c:pt>
                <c:pt idx="252">
                  <c:v>7275</c:v>
                </c:pt>
                <c:pt idx="253">
                  <c:v>7865</c:v>
                </c:pt>
                <c:pt idx="254">
                  <c:v>9946</c:v>
                </c:pt>
                <c:pt idx="255">
                  <c:v>9165</c:v>
                </c:pt>
                <c:pt idx="256">
                  <c:v>9211</c:v>
                </c:pt>
                <c:pt idx="257">
                  <c:v>8639</c:v>
                </c:pt>
                <c:pt idx="258">
                  <c:v>9223</c:v>
                </c:pt>
                <c:pt idx="259">
                  <c:v>8686</c:v>
                </c:pt>
                <c:pt idx="260">
                  <c:v>8858</c:v>
                </c:pt>
                <c:pt idx="261">
                  <c:v>11967</c:v>
                </c:pt>
                <c:pt idx="262">
                  <c:v>10143</c:v>
                </c:pt>
                <c:pt idx="263">
                  <c:v>10061</c:v>
                </c:pt>
                <c:pt idx="264">
                  <c:v>9415</c:v>
                </c:pt>
                <c:pt idx="265">
                  <c:v>8715</c:v>
                </c:pt>
                <c:pt idx="266">
                  <c:v>7065</c:v>
                </c:pt>
                <c:pt idx="267">
                  <c:v>7404</c:v>
                </c:pt>
                <c:pt idx="268">
                  <c:v>9963</c:v>
                </c:pt>
                <c:pt idx="269">
                  <c:v>10582</c:v>
                </c:pt>
                <c:pt idx="270">
                  <c:v>10302</c:v>
                </c:pt>
                <c:pt idx="271">
                  <c:v>10105</c:v>
                </c:pt>
                <c:pt idx="272">
                  <c:v>9609</c:v>
                </c:pt>
                <c:pt idx="273">
                  <c:v>6892</c:v>
                </c:pt>
                <c:pt idx="274">
                  <c:v>7475</c:v>
                </c:pt>
                <c:pt idx="275">
                  <c:v>8479</c:v>
                </c:pt>
                <c:pt idx="276">
                  <c:v>11496</c:v>
                </c:pt>
                <c:pt idx="277">
                  <c:v>13819</c:v>
                </c:pt>
                <c:pt idx="278">
                  <c:v>10571</c:v>
                </c:pt>
                <c:pt idx="279">
                  <c:v>10673</c:v>
                </c:pt>
                <c:pt idx="280">
                  <c:v>10120</c:v>
                </c:pt>
                <c:pt idx="281">
                  <c:v>9829</c:v>
                </c:pt>
                <c:pt idx="282">
                  <c:v>11608</c:v>
                </c:pt>
                <c:pt idx="283">
                  <c:v>10315</c:v>
                </c:pt>
                <c:pt idx="284">
                  <c:v>10324</c:v>
                </c:pt>
                <c:pt idx="285">
                  <c:v>9561</c:v>
                </c:pt>
                <c:pt idx="286">
                  <c:v>11932</c:v>
                </c:pt>
                <c:pt idx="287">
                  <c:v>8196</c:v>
                </c:pt>
                <c:pt idx="288">
                  <c:v>7955</c:v>
                </c:pt>
                <c:pt idx="289">
                  <c:v>10923</c:v>
                </c:pt>
                <c:pt idx="290">
                  <c:v>10403</c:v>
                </c:pt>
                <c:pt idx="291">
                  <c:v>13176</c:v>
                </c:pt>
                <c:pt idx="292">
                  <c:v>11189</c:v>
                </c:pt>
                <c:pt idx="293">
                  <c:v>14796</c:v>
                </c:pt>
                <c:pt idx="294">
                  <c:v>9891</c:v>
                </c:pt>
                <c:pt idx="295">
                  <c:v>8581</c:v>
                </c:pt>
                <c:pt idx="296">
                  <c:v>10778</c:v>
                </c:pt>
                <c:pt idx="297">
                  <c:v>11135</c:v>
                </c:pt>
                <c:pt idx="298">
                  <c:v>11148</c:v>
                </c:pt>
                <c:pt idx="299">
                  <c:v>11080</c:v>
                </c:pt>
                <c:pt idx="300">
                  <c:v>10022</c:v>
                </c:pt>
                <c:pt idx="301">
                  <c:v>7980</c:v>
                </c:pt>
                <c:pt idx="302">
                  <c:v>8585</c:v>
                </c:pt>
                <c:pt idx="303">
                  <c:v>10853</c:v>
                </c:pt>
                <c:pt idx="304">
                  <c:v>9751</c:v>
                </c:pt>
                <c:pt idx="305">
                  <c:v>18441</c:v>
                </c:pt>
                <c:pt idx="306">
                  <c:v>14789</c:v>
                </c:pt>
                <c:pt idx="307">
                  <c:v>19943</c:v>
                </c:pt>
                <c:pt idx="308">
                  <c:v>25188</c:v>
                </c:pt>
                <c:pt idx="309">
                  <c:v>13380</c:v>
                </c:pt>
                <c:pt idx="310">
                  <c:v>16618</c:v>
                </c:pt>
                <c:pt idx="311">
                  <c:v>15998</c:v>
                </c:pt>
                <c:pt idx="312">
                  <c:v>19131</c:v>
                </c:pt>
                <c:pt idx="313">
                  <c:v>21300</c:v>
                </c:pt>
                <c:pt idx="314">
                  <c:v>15499</c:v>
                </c:pt>
                <c:pt idx="315">
                  <c:v>10928</c:v>
                </c:pt>
                <c:pt idx="316">
                  <c:v>12528</c:v>
                </c:pt>
                <c:pt idx="317">
                  <c:v>17417</c:v>
                </c:pt>
                <c:pt idx="318">
                  <c:v>13459</c:v>
                </c:pt>
                <c:pt idx="319">
                  <c:v>13171</c:v>
                </c:pt>
                <c:pt idx="320">
                  <c:v>12519</c:v>
                </c:pt>
                <c:pt idx="321">
                  <c:v>9096</c:v>
                </c:pt>
                <c:pt idx="322">
                  <c:v>5970</c:v>
                </c:pt>
                <c:pt idx="323">
                  <c:v>6483</c:v>
                </c:pt>
                <c:pt idx="324">
                  <c:v>9601</c:v>
                </c:pt>
                <c:pt idx="325">
                  <c:v>14248</c:v>
                </c:pt>
                <c:pt idx="326">
                  <c:v>15299</c:v>
                </c:pt>
                <c:pt idx="327">
                  <c:v>16276</c:v>
                </c:pt>
                <c:pt idx="328">
                  <c:v>15801</c:v>
                </c:pt>
                <c:pt idx="329">
                  <c:v>9651</c:v>
                </c:pt>
                <c:pt idx="330">
                  <c:v>10248</c:v>
                </c:pt>
                <c:pt idx="331">
                  <c:v>12441</c:v>
                </c:pt>
                <c:pt idx="332">
                  <c:v>11699</c:v>
                </c:pt>
                <c:pt idx="333">
                  <c:v>11253</c:v>
                </c:pt>
                <c:pt idx="334">
                  <c:v>10838</c:v>
                </c:pt>
                <c:pt idx="335">
                  <c:v>9744</c:v>
                </c:pt>
                <c:pt idx="336">
                  <c:v>7735</c:v>
                </c:pt>
                <c:pt idx="337">
                  <c:v>8700</c:v>
                </c:pt>
                <c:pt idx="338">
                  <c:v>12283</c:v>
                </c:pt>
                <c:pt idx="339">
                  <c:v>11429</c:v>
                </c:pt>
                <c:pt idx="340">
                  <c:v>13153</c:v>
                </c:pt>
                <c:pt idx="341">
                  <c:v>10738</c:v>
                </c:pt>
                <c:pt idx="342">
                  <c:v>11296</c:v>
                </c:pt>
                <c:pt idx="343">
                  <c:v>9760</c:v>
                </c:pt>
                <c:pt idx="344">
                  <c:v>8663</c:v>
                </c:pt>
                <c:pt idx="345">
                  <c:v>11857</c:v>
                </c:pt>
                <c:pt idx="346">
                  <c:v>10350</c:v>
                </c:pt>
                <c:pt idx="347">
                  <c:v>10439</c:v>
                </c:pt>
                <c:pt idx="348">
                  <c:v>10619</c:v>
                </c:pt>
                <c:pt idx="349">
                  <c:v>8884</c:v>
                </c:pt>
                <c:pt idx="350">
                  <c:v>7011</c:v>
                </c:pt>
                <c:pt idx="351">
                  <c:v>7822</c:v>
                </c:pt>
                <c:pt idx="352">
                  <c:v>10798</c:v>
                </c:pt>
                <c:pt idx="353">
                  <c:v>15323</c:v>
                </c:pt>
                <c:pt idx="354">
                  <c:v>18654</c:v>
                </c:pt>
                <c:pt idx="355">
                  <c:v>13047</c:v>
                </c:pt>
                <c:pt idx="356">
                  <c:v>10608</c:v>
                </c:pt>
                <c:pt idx="357">
                  <c:v>9075</c:v>
                </c:pt>
                <c:pt idx="358">
                  <c:v>7245</c:v>
                </c:pt>
                <c:pt idx="359">
                  <c:v>8532</c:v>
                </c:pt>
                <c:pt idx="360">
                  <c:v>9615</c:v>
                </c:pt>
                <c:pt idx="361">
                  <c:v>8838</c:v>
                </c:pt>
                <c:pt idx="362">
                  <c:v>9077</c:v>
                </c:pt>
                <c:pt idx="363">
                  <c:v>9376</c:v>
                </c:pt>
                <c:pt idx="364">
                  <c:v>11008</c:v>
                </c:pt>
                <c:pt idx="365">
                  <c:v>7990</c:v>
                </c:pt>
                <c:pt idx="366">
                  <c:v>10975</c:v>
                </c:pt>
                <c:pt idx="367">
                  <c:v>11031</c:v>
                </c:pt>
                <c:pt idx="368">
                  <c:v>11910</c:v>
                </c:pt>
                <c:pt idx="369">
                  <c:v>11586</c:v>
                </c:pt>
                <c:pt idx="370">
                  <c:v>10921</c:v>
                </c:pt>
                <c:pt idx="371">
                  <c:v>9891</c:v>
                </c:pt>
                <c:pt idx="372">
                  <c:v>10317</c:v>
                </c:pt>
                <c:pt idx="373">
                  <c:v>12858</c:v>
                </c:pt>
                <c:pt idx="374">
                  <c:v>12122</c:v>
                </c:pt>
                <c:pt idx="375">
                  <c:v>11251</c:v>
                </c:pt>
                <c:pt idx="376">
                  <c:v>11600</c:v>
                </c:pt>
                <c:pt idx="377">
                  <c:v>14300</c:v>
                </c:pt>
                <c:pt idx="378">
                  <c:v>10299</c:v>
                </c:pt>
                <c:pt idx="379">
                  <c:v>9684</c:v>
                </c:pt>
                <c:pt idx="380">
                  <c:v>13927</c:v>
                </c:pt>
                <c:pt idx="381">
                  <c:v>13712</c:v>
                </c:pt>
                <c:pt idx="382">
                  <c:v>12124</c:v>
                </c:pt>
                <c:pt idx="383">
                  <c:v>10658</c:v>
                </c:pt>
                <c:pt idx="384">
                  <c:v>7257</c:v>
                </c:pt>
                <c:pt idx="385">
                  <c:v>19769</c:v>
                </c:pt>
                <c:pt idx="386">
                  <c:v>13370</c:v>
                </c:pt>
                <c:pt idx="387">
                  <c:v>11461</c:v>
                </c:pt>
                <c:pt idx="388">
                  <c:v>7316</c:v>
                </c:pt>
                <c:pt idx="389">
                  <c:v>5745</c:v>
                </c:pt>
                <c:pt idx="390">
                  <c:v>5131</c:v>
                </c:pt>
                <c:pt idx="391">
                  <c:v>5606</c:v>
                </c:pt>
                <c:pt idx="392">
                  <c:v>4043</c:v>
                </c:pt>
                <c:pt idx="393">
                  <c:v>3689</c:v>
                </c:pt>
                <c:pt idx="394">
                  <c:v>7809</c:v>
                </c:pt>
                <c:pt idx="395">
                  <c:v>9665</c:v>
                </c:pt>
                <c:pt idx="396">
                  <c:v>5946</c:v>
                </c:pt>
                <c:pt idx="397">
                  <c:v>6830</c:v>
                </c:pt>
                <c:pt idx="398">
                  <c:v>4760</c:v>
                </c:pt>
                <c:pt idx="399">
                  <c:v>7925</c:v>
                </c:pt>
                <c:pt idx="400">
                  <c:v>5879</c:v>
                </c:pt>
                <c:pt idx="401">
                  <c:v>5135</c:v>
                </c:pt>
                <c:pt idx="402">
                  <c:v>7173</c:v>
                </c:pt>
                <c:pt idx="403">
                  <c:v>8768</c:v>
                </c:pt>
                <c:pt idx="404">
                  <c:v>12764</c:v>
                </c:pt>
                <c:pt idx="405">
                  <c:v>9274</c:v>
                </c:pt>
                <c:pt idx="406">
                  <c:v>8570</c:v>
                </c:pt>
                <c:pt idx="407">
                  <c:v>5775</c:v>
                </c:pt>
                <c:pt idx="408">
                  <c:v>9064</c:v>
                </c:pt>
                <c:pt idx="409">
                  <c:v>10121</c:v>
                </c:pt>
                <c:pt idx="410">
                  <c:v>9544</c:v>
                </c:pt>
                <c:pt idx="411">
                  <c:v>8807</c:v>
                </c:pt>
                <c:pt idx="412">
                  <c:v>7716</c:v>
                </c:pt>
                <c:pt idx="413">
                  <c:v>8655</c:v>
                </c:pt>
                <c:pt idx="414">
                  <c:v>9614</c:v>
                </c:pt>
                <c:pt idx="415">
                  <c:v>11674</c:v>
                </c:pt>
                <c:pt idx="416">
                  <c:v>11718</c:v>
                </c:pt>
                <c:pt idx="417">
                  <c:v>9286</c:v>
                </c:pt>
                <c:pt idx="418">
                  <c:v>14298</c:v>
                </c:pt>
                <c:pt idx="419">
                  <c:v>13983</c:v>
                </c:pt>
                <c:pt idx="420">
                  <c:v>8643</c:v>
                </c:pt>
                <c:pt idx="421">
                  <c:v>8782</c:v>
                </c:pt>
                <c:pt idx="422">
                  <c:v>10958</c:v>
                </c:pt>
                <c:pt idx="423">
                  <c:v>15968</c:v>
                </c:pt>
                <c:pt idx="424">
                  <c:v>12066</c:v>
                </c:pt>
                <c:pt idx="425">
                  <c:v>25246</c:v>
                </c:pt>
                <c:pt idx="426">
                  <c:v>14330</c:v>
                </c:pt>
                <c:pt idx="427">
                  <c:v>9438</c:v>
                </c:pt>
                <c:pt idx="428">
                  <c:v>10862</c:v>
                </c:pt>
                <c:pt idx="429">
                  <c:v>18007</c:v>
                </c:pt>
                <c:pt idx="430">
                  <c:v>19416</c:v>
                </c:pt>
                <c:pt idx="431">
                  <c:v>16383</c:v>
                </c:pt>
                <c:pt idx="432">
                  <c:v>15394</c:v>
                </c:pt>
                <c:pt idx="433">
                  <c:v>17341</c:v>
                </c:pt>
                <c:pt idx="434">
                  <c:v>24146</c:v>
                </c:pt>
                <c:pt idx="435">
                  <c:v>22839</c:v>
                </c:pt>
                <c:pt idx="436">
                  <c:v>25584</c:v>
                </c:pt>
                <c:pt idx="437">
                  <c:v>27099</c:v>
                </c:pt>
                <c:pt idx="438">
                  <c:v>27757</c:v>
                </c:pt>
                <c:pt idx="439">
                  <c:v>19942</c:v>
                </c:pt>
                <c:pt idx="440">
                  <c:v>15792</c:v>
                </c:pt>
                <c:pt idx="441">
                  <c:v>17757</c:v>
                </c:pt>
                <c:pt idx="442">
                  <c:v>18809</c:v>
                </c:pt>
                <c:pt idx="443">
                  <c:v>21584</c:v>
                </c:pt>
                <c:pt idx="444">
                  <c:v>17282</c:v>
                </c:pt>
                <c:pt idx="445">
                  <c:v>28092</c:v>
                </c:pt>
                <c:pt idx="446">
                  <c:v>21020</c:v>
                </c:pt>
                <c:pt idx="447">
                  <c:v>25982</c:v>
                </c:pt>
                <c:pt idx="448">
                  <c:v>16294</c:v>
                </c:pt>
                <c:pt idx="449">
                  <c:v>16199</c:v>
                </c:pt>
                <c:pt idx="450">
                  <c:v>24872</c:v>
                </c:pt>
                <c:pt idx="451">
                  <c:v>33241</c:v>
                </c:pt>
                <c:pt idx="452">
                  <c:v>15339</c:v>
                </c:pt>
                <c:pt idx="453">
                  <c:v>19462</c:v>
                </c:pt>
                <c:pt idx="454">
                  <c:v>17634</c:v>
                </c:pt>
                <c:pt idx="455">
                  <c:v>11891</c:v>
                </c:pt>
                <c:pt idx="456">
                  <c:v>11316</c:v>
                </c:pt>
                <c:pt idx="457">
                  <c:v>14801</c:v>
                </c:pt>
                <c:pt idx="458">
                  <c:v>13619</c:v>
                </c:pt>
                <c:pt idx="459">
                  <c:v>12682</c:v>
                </c:pt>
                <c:pt idx="460">
                  <c:v>12923</c:v>
                </c:pt>
                <c:pt idx="461">
                  <c:v>15717</c:v>
                </c:pt>
                <c:pt idx="462">
                  <c:v>17473</c:v>
                </c:pt>
                <c:pt idx="463">
                  <c:v>13766</c:v>
                </c:pt>
                <c:pt idx="464">
                  <c:v>14042</c:v>
                </c:pt>
                <c:pt idx="465">
                  <c:v>24374</c:v>
                </c:pt>
                <c:pt idx="466">
                  <c:v>29479</c:v>
                </c:pt>
                <c:pt idx="467">
                  <c:v>26948</c:v>
                </c:pt>
                <c:pt idx="468">
                  <c:v>21921</c:v>
                </c:pt>
                <c:pt idx="469">
                  <c:v>17847</c:v>
                </c:pt>
                <c:pt idx="470">
                  <c:v>13899</c:v>
                </c:pt>
                <c:pt idx="471">
                  <c:v>17720</c:v>
                </c:pt>
                <c:pt idx="472">
                  <c:v>19473</c:v>
                </c:pt>
                <c:pt idx="473">
                  <c:v>15141</c:v>
                </c:pt>
                <c:pt idx="474">
                  <c:v>20830</c:v>
                </c:pt>
                <c:pt idx="475">
                  <c:v>15666</c:v>
                </c:pt>
                <c:pt idx="476">
                  <c:v>18940</c:v>
                </c:pt>
                <c:pt idx="477">
                  <c:v>20315</c:v>
                </c:pt>
                <c:pt idx="478">
                  <c:v>26785</c:v>
                </c:pt>
                <c:pt idx="479">
                  <c:v>17204</c:v>
                </c:pt>
                <c:pt idx="480">
                  <c:v>17137</c:v>
                </c:pt>
                <c:pt idx="481">
                  <c:v>19341</c:v>
                </c:pt>
                <c:pt idx="482">
                  <c:v>15887</c:v>
                </c:pt>
                <c:pt idx="483">
                  <c:v>12348</c:v>
                </c:pt>
                <c:pt idx="484">
                  <c:v>11737</c:v>
                </c:pt>
                <c:pt idx="485">
                  <c:v>11801</c:v>
                </c:pt>
                <c:pt idx="486">
                  <c:v>17285</c:v>
                </c:pt>
                <c:pt idx="487">
                  <c:v>17943</c:v>
                </c:pt>
                <c:pt idx="488">
                  <c:v>18814</c:v>
                </c:pt>
                <c:pt idx="489">
                  <c:v>14420</c:v>
                </c:pt>
                <c:pt idx="490">
                  <c:v>12020</c:v>
                </c:pt>
                <c:pt idx="491">
                  <c:v>13258</c:v>
                </c:pt>
                <c:pt idx="492">
                  <c:v>20736</c:v>
                </c:pt>
                <c:pt idx="493">
                  <c:v>18058</c:v>
                </c:pt>
                <c:pt idx="494">
                  <c:v>15031</c:v>
                </c:pt>
                <c:pt idx="495">
                  <c:v>46926</c:v>
                </c:pt>
                <c:pt idx="496">
                  <c:v>43531</c:v>
                </c:pt>
                <c:pt idx="497">
                  <c:v>25029</c:v>
                </c:pt>
                <c:pt idx="498">
                  <c:v>20571</c:v>
                </c:pt>
                <c:pt idx="499">
                  <c:v>27007</c:v>
                </c:pt>
                <c:pt idx="500">
                  <c:v>20821</c:v>
                </c:pt>
                <c:pt idx="501">
                  <c:v>23034</c:v>
                </c:pt>
                <c:pt idx="502">
                  <c:v>25184</c:v>
                </c:pt>
                <c:pt idx="503">
                  <c:v>17952</c:v>
                </c:pt>
                <c:pt idx="504">
                  <c:v>19368</c:v>
                </c:pt>
                <c:pt idx="505">
                  <c:v>20878</c:v>
                </c:pt>
                <c:pt idx="506">
                  <c:v>23653</c:v>
                </c:pt>
                <c:pt idx="507">
                  <c:v>18918</c:v>
                </c:pt>
                <c:pt idx="508">
                  <c:v>20386</c:v>
                </c:pt>
                <c:pt idx="509">
                  <c:v>23291</c:v>
                </c:pt>
                <c:pt idx="510">
                  <c:v>19279</c:v>
                </c:pt>
                <c:pt idx="511">
                  <c:v>14584</c:v>
                </c:pt>
                <c:pt idx="512">
                  <c:v>13424</c:v>
                </c:pt>
                <c:pt idx="513">
                  <c:v>19364</c:v>
                </c:pt>
                <c:pt idx="514">
                  <c:v>20081</c:v>
                </c:pt>
                <c:pt idx="515">
                  <c:v>18728</c:v>
                </c:pt>
                <c:pt idx="516">
                  <c:v>26377</c:v>
                </c:pt>
                <c:pt idx="517">
                  <c:v>27157</c:v>
                </c:pt>
                <c:pt idx="518">
                  <c:v>17422</c:v>
                </c:pt>
                <c:pt idx="519">
                  <c:v>17077</c:v>
                </c:pt>
                <c:pt idx="520">
                  <c:v>18941</c:v>
                </c:pt>
                <c:pt idx="521">
                  <c:v>18328</c:v>
                </c:pt>
                <c:pt idx="522">
                  <c:v>19134</c:v>
                </c:pt>
                <c:pt idx="523">
                  <c:v>24244</c:v>
                </c:pt>
                <c:pt idx="524">
                  <c:v>24606</c:v>
                </c:pt>
                <c:pt idx="525">
                  <c:v>15445</c:v>
                </c:pt>
                <c:pt idx="526">
                  <c:v>14091</c:v>
                </c:pt>
                <c:pt idx="527">
                  <c:v>21119</c:v>
                </c:pt>
                <c:pt idx="528">
                  <c:v>22271</c:v>
                </c:pt>
                <c:pt idx="529">
                  <c:v>16864</c:v>
                </c:pt>
                <c:pt idx="530">
                  <c:v>26785</c:v>
                </c:pt>
                <c:pt idx="531">
                  <c:v>22759</c:v>
                </c:pt>
                <c:pt idx="532">
                  <c:v>17502</c:v>
                </c:pt>
                <c:pt idx="533">
                  <c:v>18058</c:v>
                </c:pt>
                <c:pt idx="534">
                  <c:v>19489</c:v>
                </c:pt>
                <c:pt idx="535">
                  <c:v>16459</c:v>
                </c:pt>
                <c:pt idx="536">
                  <c:v>16223</c:v>
                </c:pt>
                <c:pt idx="537">
                  <c:v>25217</c:v>
                </c:pt>
                <c:pt idx="538">
                  <c:v>31808</c:v>
                </c:pt>
                <c:pt idx="539">
                  <c:v>20083</c:v>
                </c:pt>
                <c:pt idx="540">
                  <c:v>20144</c:v>
                </c:pt>
                <c:pt idx="541">
                  <c:v>21862</c:v>
                </c:pt>
                <c:pt idx="542">
                  <c:v>20234</c:v>
                </c:pt>
                <c:pt idx="543">
                  <c:v>24427</c:v>
                </c:pt>
                <c:pt idx="544">
                  <c:v>37890</c:v>
                </c:pt>
                <c:pt idx="545">
                  <c:v>29037</c:v>
                </c:pt>
                <c:pt idx="546">
                  <c:v>37285</c:v>
                </c:pt>
                <c:pt idx="547">
                  <c:v>30328</c:v>
                </c:pt>
                <c:pt idx="548">
                  <c:v>37315</c:v>
                </c:pt>
                <c:pt idx="549">
                  <c:v>37219</c:v>
                </c:pt>
                <c:pt idx="550">
                  <c:v>32210</c:v>
                </c:pt>
                <c:pt idx="551">
                  <c:v>40326</c:v>
                </c:pt>
                <c:pt idx="552">
                  <c:v>38482</c:v>
                </c:pt>
                <c:pt idx="553">
                  <c:v>40587</c:v>
                </c:pt>
                <c:pt idx="554">
                  <c:v>79690</c:v>
                </c:pt>
                <c:pt idx="555">
                  <c:v>45242</c:v>
                </c:pt>
                <c:pt idx="556">
                  <c:v>35890</c:v>
                </c:pt>
                <c:pt idx="557">
                  <c:v>33850</c:v>
                </c:pt>
                <c:pt idx="558">
                  <c:v>24020</c:v>
                </c:pt>
                <c:pt idx="559">
                  <c:v>26866</c:v>
                </c:pt>
                <c:pt idx="560">
                  <c:v>21749</c:v>
                </c:pt>
                <c:pt idx="561">
                  <c:v>18310</c:v>
                </c:pt>
                <c:pt idx="562">
                  <c:v>19791</c:v>
                </c:pt>
                <c:pt idx="563">
                  <c:v>17370</c:v>
                </c:pt>
                <c:pt idx="564">
                  <c:v>21112</c:v>
                </c:pt>
                <c:pt idx="565">
                  <c:v>25171</c:v>
                </c:pt>
                <c:pt idx="566">
                  <c:v>29325</c:v>
                </c:pt>
                <c:pt idx="567">
                  <c:v>17016</c:v>
                </c:pt>
                <c:pt idx="568">
                  <c:v>15601</c:v>
                </c:pt>
                <c:pt idx="569">
                  <c:v>18817</c:v>
                </c:pt>
                <c:pt idx="570">
                  <c:v>31241</c:v>
                </c:pt>
                <c:pt idx="571">
                  <c:v>22264</c:v>
                </c:pt>
                <c:pt idx="572">
                  <c:v>19782</c:v>
                </c:pt>
                <c:pt idx="573">
                  <c:v>27945</c:v>
                </c:pt>
                <c:pt idx="574">
                  <c:v>18089</c:v>
                </c:pt>
                <c:pt idx="575">
                  <c:v>17027</c:v>
                </c:pt>
                <c:pt idx="576">
                  <c:v>20270</c:v>
                </c:pt>
                <c:pt idx="577">
                  <c:v>20366</c:v>
                </c:pt>
                <c:pt idx="578">
                  <c:v>26816</c:v>
                </c:pt>
                <c:pt idx="579">
                  <c:v>19865</c:v>
                </c:pt>
                <c:pt idx="580">
                  <c:v>17707</c:v>
                </c:pt>
                <c:pt idx="581">
                  <c:v>14934</c:v>
                </c:pt>
                <c:pt idx="582">
                  <c:v>13951</c:v>
                </c:pt>
                <c:pt idx="583">
                  <c:v>16894</c:v>
                </c:pt>
                <c:pt idx="584">
                  <c:v>17659</c:v>
                </c:pt>
                <c:pt idx="585">
                  <c:v>18568</c:v>
                </c:pt>
                <c:pt idx="586">
                  <c:v>17726</c:v>
                </c:pt>
                <c:pt idx="587">
                  <c:v>30640</c:v>
                </c:pt>
                <c:pt idx="588">
                  <c:v>25767</c:v>
                </c:pt>
                <c:pt idx="589">
                  <c:v>19781</c:v>
                </c:pt>
                <c:pt idx="590">
                  <c:v>22621</c:v>
                </c:pt>
                <c:pt idx="591">
                  <c:v>19053</c:v>
                </c:pt>
                <c:pt idx="592">
                  <c:v>28971</c:v>
                </c:pt>
                <c:pt idx="593">
                  <c:v>44060</c:v>
                </c:pt>
                <c:pt idx="594">
                  <c:v>31322</c:v>
                </c:pt>
                <c:pt idx="595">
                  <c:v>23717</c:v>
                </c:pt>
                <c:pt idx="596">
                  <c:v>19612</c:v>
                </c:pt>
                <c:pt idx="597">
                  <c:v>20272</c:v>
                </c:pt>
                <c:pt idx="598">
                  <c:v>20496</c:v>
                </c:pt>
                <c:pt idx="599">
                  <c:v>19490</c:v>
                </c:pt>
                <c:pt idx="600">
                  <c:v>30155</c:v>
                </c:pt>
                <c:pt idx="601">
                  <c:v>24599</c:v>
                </c:pt>
                <c:pt idx="602">
                  <c:v>19022</c:v>
                </c:pt>
                <c:pt idx="603">
                  <c:v>16498</c:v>
                </c:pt>
                <c:pt idx="604">
                  <c:v>20237</c:v>
                </c:pt>
                <c:pt idx="605">
                  <c:v>19095</c:v>
                </c:pt>
                <c:pt idx="606">
                  <c:v>20359</c:v>
                </c:pt>
                <c:pt idx="607">
                  <c:v>27224</c:v>
                </c:pt>
                <c:pt idx="608">
                  <c:v>30350</c:v>
                </c:pt>
                <c:pt idx="609">
                  <c:v>21616</c:v>
                </c:pt>
                <c:pt idx="610">
                  <c:v>18972</c:v>
                </c:pt>
                <c:pt idx="611">
                  <c:v>22650</c:v>
                </c:pt>
                <c:pt idx="612">
                  <c:v>30630</c:v>
                </c:pt>
                <c:pt idx="613">
                  <c:v>27000</c:v>
                </c:pt>
                <c:pt idx="614">
                  <c:v>24847</c:v>
                </c:pt>
                <c:pt idx="615">
                  <c:v>38130</c:v>
                </c:pt>
                <c:pt idx="616">
                  <c:v>23587</c:v>
                </c:pt>
                <c:pt idx="617">
                  <c:v>20713</c:v>
                </c:pt>
                <c:pt idx="618">
                  <c:v>25870</c:v>
                </c:pt>
                <c:pt idx="619">
                  <c:v>24657</c:v>
                </c:pt>
                <c:pt idx="620">
                  <c:v>135189</c:v>
                </c:pt>
                <c:pt idx="621">
                  <c:v>128999</c:v>
                </c:pt>
                <c:pt idx="622">
                  <c:v>46004</c:v>
                </c:pt>
                <c:pt idx="623">
                  <c:v>31663</c:v>
                </c:pt>
                <c:pt idx="624">
                  <c:v>28346</c:v>
                </c:pt>
                <c:pt idx="625">
                  <c:v>31769</c:v>
                </c:pt>
                <c:pt idx="626">
                  <c:v>41347</c:v>
                </c:pt>
                <c:pt idx="627">
                  <c:v>29345</c:v>
                </c:pt>
                <c:pt idx="628">
                  <c:v>33746</c:v>
                </c:pt>
                <c:pt idx="629">
                  <c:v>26227</c:v>
                </c:pt>
                <c:pt idx="630">
                  <c:v>22417</c:v>
                </c:pt>
                <c:pt idx="631">
                  <c:v>28374</c:v>
                </c:pt>
                <c:pt idx="632">
                  <c:v>51787</c:v>
                </c:pt>
                <c:pt idx="633">
                  <c:v>71970</c:v>
                </c:pt>
                <c:pt idx="634">
                  <c:v>36613</c:v>
                </c:pt>
                <c:pt idx="635">
                  <c:v>26087</c:v>
                </c:pt>
                <c:pt idx="636">
                  <c:v>34027</c:v>
                </c:pt>
                <c:pt idx="637">
                  <c:v>22049</c:v>
                </c:pt>
                <c:pt idx="638">
                  <c:v>21063</c:v>
                </c:pt>
                <c:pt idx="639">
                  <c:v>22679</c:v>
                </c:pt>
                <c:pt idx="640">
                  <c:v>21981</c:v>
                </c:pt>
                <c:pt idx="641">
                  <c:v>26245</c:v>
                </c:pt>
                <c:pt idx="642">
                  <c:v>34126</c:v>
                </c:pt>
                <c:pt idx="643">
                  <c:v>23375</c:v>
                </c:pt>
                <c:pt idx="644">
                  <c:v>18691</c:v>
                </c:pt>
                <c:pt idx="645">
                  <c:v>20239</c:v>
                </c:pt>
                <c:pt idx="646">
                  <c:v>23228</c:v>
                </c:pt>
                <c:pt idx="647">
                  <c:v>20228</c:v>
                </c:pt>
                <c:pt idx="648">
                  <c:v>29991</c:v>
                </c:pt>
                <c:pt idx="649">
                  <c:v>20081</c:v>
                </c:pt>
                <c:pt idx="650">
                  <c:v>25381</c:v>
                </c:pt>
                <c:pt idx="651">
                  <c:v>16362</c:v>
                </c:pt>
                <c:pt idx="652">
                  <c:v>15870</c:v>
                </c:pt>
                <c:pt idx="653">
                  <c:v>21696</c:v>
                </c:pt>
                <c:pt idx="654">
                  <c:v>19491</c:v>
                </c:pt>
                <c:pt idx="655">
                  <c:v>20396</c:v>
                </c:pt>
                <c:pt idx="656">
                  <c:v>24287</c:v>
                </c:pt>
                <c:pt idx="657">
                  <c:v>23825</c:v>
                </c:pt>
                <c:pt idx="658">
                  <c:v>16170</c:v>
                </c:pt>
                <c:pt idx="659">
                  <c:v>17263</c:v>
                </c:pt>
                <c:pt idx="660">
                  <c:v>20517</c:v>
                </c:pt>
                <c:pt idx="661">
                  <c:v>19184</c:v>
                </c:pt>
                <c:pt idx="662">
                  <c:v>19450</c:v>
                </c:pt>
                <c:pt idx="663">
                  <c:v>26858</c:v>
                </c:pt>
                <c:pt idx="664">
                  <c:v>21551</c:v>
                </c:pt>
                <c:pt idx="665">
                  <c:v>16423</c:v>
                </c:pt>
                <c:pt idx="666">
                  <c:v>17022</c:v>
                </c:pt>
                <c:pt idx="667">
                  <c:v>19166</c:v>
                </c:pt>
                <c:pt idx="668">
                  <c:v>15905</c:v>
                </c:pt>
                <c:pt idx="669">
                  <c:v>17725</c:v>
                </c:pt>
                <c:pt idx="670">
                  <c:v>18958</c:v>
                </c:pt>
                <c:pt idx="671">
                  <c:v>18002</c:v>
                </c:pt>
                <c:pt idx="672">
                  <c:v>18461</c:v>
                </c:pt>
                <c:pt idx="673">
                  <c:v>15823</c:v>
                </c:pt>
                <c:pt idx="674">
                  <c:v>23439</c:v>
                </c:pt>
                <c:pt idx="675">
                  <c:v>20909</c:v>
                </c:pt>
                <c:pt idx="676">
                  <c:v>19326</c:v>
                </c:pt>
                <c:pt idx="677">
                  <c:v>21330</c:v>
                </c:pt>
                <c:pt idx="678">
                  <c:v>23329</c:v>
                </c:pt>
                <c:pt idx="679">
                  <c:v>17987</c:v>
                </c:pt>
                <c:pt idx="680">
                  <c:v>16510</c:v>
                </c:pt>
                <c:pt idx="681">
                  <c:v>23320</c:v>
                </c:pt>
                <c:pt idx="682">
                  <c:v>20972</c:v>
                </c:pt>
                <c:pt idx="683">
                  <c:v>21064</c:v>
                </c:pt>
                <c:pt idx="684">
                  <c:v>23898</c:v>
                </c:pt>
                <c:pt idx="685">
                  <c:v>23796</c:v>
                </c:pt>
                <c:pt idx="686">
                  <c:v>18305</c:v>
                </c:pt>
                <c:pt idx="687">
                  <c:v>16243</c:v>
                </c:pt>
                <c:pt idx="688">
                  <c:v>25348</c:v>
                </c:pt>
                <c:pt idx="689">
                  <c:v>26415</c:v>
                </c:pt>
                <c:pt idx="690">
                  <c:v>23654</c:v>
                </c:pt>
                <c:pt idx="691">
                  <c:v>25147</c:v>
                </c:pt>
                <c:pt idx="692">
                  <c:v>22941</c:v>
                </c:pt>
                <c:pt idx="693">
                  <c:v>16111</c:v>
                </c:pt>
                <c:pt idx="694">
                  <c:v>17541</c:v>
                </c:pt>
                <c:pt idx="695">
                  <c:v>22800</c:v>
                </c:pt>
                <c:pt idx="696">
                  <c:v>21853</c:v>
                </c:pt>
                <c:pt idx="697">
                  <c:v>21343</c:v>
                </c:pt>
                <c:pt idx="698">
                  <c:v>19530</c:v>
                </c:pt>
                <c:pt idx="699">
                  <c:v>22649</c:v>
                </c:pt>
                <c:pt idx="700">
                  <c:v>20151</c:v>
                </c:pt>
                <c:pt idx="701">
                  <c:v>18368</c:v>
                </c:pt>
                <c:pt idx="702">
                  <c:v>23986</c:v>
                </c:pt>
                <c:pt idx="703">
                  <c:v>22062</c:v>
                </c:pt>
                <c:pt idx="704">
                  <c:v>20388</c:v>
                </c:pt>
                <c:pt idx="705">
                  <c:v>26375</c:v>
                </c:pt>
                <c:pt idx="706">
                  <c:v>22223</c:v>
                </c:pt>
                <c:pt idx="707">
                  <c:v>11337</c:v>
                </c:pt>
                <c:pt idx="708">
                  <c:v>17595</c:v>
                </c:pt>
                <c:pt idx="709">
                  <c:v>23204</c:v>
                </c:pt>
                <c:pt idx="710">
                  <c:v>21160</c:v>
                </c:pt>
                <c:pt idx="711">
                  <c:v>19880</c:v>
                </c:pt>
                <c:pt idx="712">
                  <c:v>21888</c:v>
                </c:pt>
                <c:pt idx="713">
                  <c:v>18308</c:v>
                </c:pt>
                <c:pt idx="714">
                  <c:v>15395</c:v>
                </c:pt>
                <c:pt idx="715">
                  <c:v>15249</c:v>
                </c:pt>
                <c:pt idx="716">
                  <c:v>21412</c:v>
                </c:pt>
                <c:pt idx="717">
                  <c:v>20259</c:v>
                </c:pt>
                <c:pt idx="718">
                  <c:v>21458</c:v>
                </c:pt>
                <c:pt idx="719">
                  <c:v>16913</c:v>
                </c:pt>
                <c:pt idx="720">
                  <c:v>19677</c:v>
                </c:pt>
                <c:pt idx="721">
                  <c:v>17944</c:v>
                </c:pt>
                <c:pt idx="722">
                  <c:v>20826</c:v>
                </c:pt>
                <c:pt idx="723">
                  <c:v>13743</c:v>
                </c:pt>
                <c:pt idx="724">
                  <c:v>14089</c:v>
                </c:pt>
                <c:pt idx="725">
                  <c:v>16022</c:v>
                </c:pt>
                <c:pt idx="726">
                  <c:v>15676</c:v>
                </c:pt>
                <c:pt idx="727">
                  <c:v>19674</c:v>
                </c:pt>
                <c:pt idx="728">
                  <c:v>18576</c:v>
                </c:pt>
                <c:pt idx="729">
                  <c:v>17012</c:v>
                </c:pt>
                <c:pt idx="730">
                  <c:v>13072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BB-4735-A4A7-44286469F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591088"/>
        <c:axId val="235593712"/>
      </c:lineChart>
      <c:catAx>
        <c:axId val="235591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93712"/>
        <c:crosses val="autoZero"/>
        <c:auto val="1"/>
        <c:lblAlgn val="ctr"/>
        <c:lblOffset val="100"/>
        <c:noMultiLvlLbl val="0"/>
      </c:catAx>
      <c:valAx>
        <c:axId val="23559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59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C39A7-C046-424A-9079-BE0B33ABC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F6FA3A-674C-4A10-A607-8DEBED5A25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00448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A5941-11B3-475D-AA7F-457FA387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AB668-945D-4051-A6F5-302FD9DA3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839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54200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285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866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0079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2852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749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6169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579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1671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918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19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3AE8B-E3D5-4F77-8A16-3B383CA3B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970077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41CB9-D78D-4FA4-9DFD-EA775A46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- Lifetime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40E9F3-1040-42C5-BCD0-20C9B729B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04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08129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21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525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69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6159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940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1022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632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8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76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16934472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698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39C79-7675-4EB6-B006-1D25FBA01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1226690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EFE80-F8B5-4542-9D8B-ECF486F9D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87946E-7382-4AE7-A74B-59F1EA474E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5232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736AF-BD39-40BF-87E3-0BC39C6F4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A1D14-9B9E-46A5-86BE-E7F33A5C0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219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CFD6-D372-4E2E-854A-3BC21479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8FA1D-9267-4BB5-A173-6EA1E466C6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519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28F96-6510-404E-A599-3015AF0D5A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98638-DCE5-4376-930B-28BAEA86B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67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F15CD-7988-4088-908F-FCFAA1775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09D82-9DC7-43CD-9F49-B8D374BB75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061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38746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7509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6199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036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639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2488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209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15703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4338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91318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3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- 2017-03-01 19:26:54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Homophobie-Skandal um Mert und Shirin: Das Netz schlägt zurück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904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- 2017-09-12 05:47:15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ARD-Wahlarena: Frage an Merkel zur Pflege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1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- 2017-09-07 06:16:34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ist Alice Weidel?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04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- 2017-06-21 13:41:05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 in Hamburg: Polizei und Demonstranten rüsten sich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0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- 2015-12-22 17:03:39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ARD Jahresrückblick 2015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076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- 2017-03-23 07:39:48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Wie gerecht ist das Abi?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2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14:10:04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Streit um "Marionetten" von Xavier Naidoo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09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06:44:26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Xavier Naidoo, Söhne Mannheims und der Song "Marionetten"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749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543A1A-0A76-46AB-91DA-E53BF09A69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3625965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899B-9858-433B-A7B4-28B6F624D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110DEC-1088-424B-A150-D63C6FB71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5495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83590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8574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8191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4243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424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7057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486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8457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02191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284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2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- 2017-02-27 10:25:45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Lufthansa-Maschine "Landshut" soll zurückgeholt werden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0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- 2017-07-08 09:21:31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G20: Krawalle in der Schanze - Bilder der Nacht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229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A049C-F021-4B42-888C-B83FE6728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2933558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3B6D6-E53C-468F-8118-3FB9C8F4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03A963-3591-4DFD-A90B-2A018A94E2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439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8105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6864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8340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67971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84688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1092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34321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441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- 2017-03-01 19:26:54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Homophobie-Skandal um Mert und Shirin: Das Netz schlägt zurück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174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- 2017-09-12 05:47:15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ARD-Wahlarena: Frage an Merkel zur Pflege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3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- 2017-09-07 06:16:34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ist Alice Weidel?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284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- 2017-06-21 13:41:05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 in Hamburg: Polizei und Demonstranten rüsten sich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76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- 2017-03-23 07:39:48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Wie gerecht ist das Abi?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5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14:10:04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Streit um "Marionetten" von Xavier Naidoo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59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- 2016-08-17 09:34:55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Killerspiele - machen Games aggressiv?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5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- 2017-05-10 06:44:26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Xavier Naidoo, Söhne Mannheims und der Song "Marionetten"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292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F12AE-6CD9-4206-B9D6-A256D5E6A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38587505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EF2E-7E0A-4848-AABE-B83E8B09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DF6C0-EF50-450C-90DB-8F423C452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19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87343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534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93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99755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04233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20509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87147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55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- 2016-09-05 10:59:11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Erdogan gegen die Kurden - Was steckt hinter dem Konflikt?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068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- 2017-03-27 10:52:33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"Moscheereport": Hinter den Türen einer Moschee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00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- 2017-02-27 10:25:45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Lufthansa-Maschine "Landshut" soll zurückgeholt werden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828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- 2017-07-08 09:21:31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G20: Krawalle in der Schanze - Bilder der Nacht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1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- 2017-03-01 08:11:57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erkenne ich eine Depression?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43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- 2017-09-24 20:26:10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Gauland von der AfD: "Wir werden Frau Merkel jagen"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09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- 2017-05-16 16:07:33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Sollte Cannabis in Deutschland legalisiert werden?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- 2016-10-20 15:10:18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US Wahl 2016 - So wird entschieden, ob Trump oder Clinton gewinnt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715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FE4D6-03C1-4470-A5DF-83D435069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505364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02C99-3BA0-47C5-BE08-936812C0D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D917F0-C307-4E5C-8791-AD4C6EE93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9972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68982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415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9741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8643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7090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8809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0743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0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- 2017-06-28 14:01:58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Reportage: Wie sich Anwohner in Hamburg auf G20 vorbereiten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4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- 2016-12-06 11:46:49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Abschiebung aus Deutschland - Wie geht das schneller?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37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- 2016-07-24 12:07:08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Unsere Terrorangst wächst - zu Recht?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36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- 2017-02-03 16:19:20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Türkei Referendum: Was bedeutet Erdogans Verfassungsreform?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27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- 2017-02-22 09:10:54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#kurzerklärt: G20 - Was und wer ist das?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87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- 2017-06-28 08:56:55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G20-Gipfel: Erste Proteste in 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8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- 2017-09-04 12:32:21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Best of: TV-Duell Merkel gegen Schulz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66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- 2017-06-22 07:08:06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Türkei: Mann schlägt Frau wegen kurzer Kleidung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679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41BD8-D15A-4A32-A424-A1A2D2D9C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1334706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6B312-E583-42C9-9832-E0458177C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3D3DF-2EAC-494D-B1D4-C3505E986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1840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213190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073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971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0869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84900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6911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6363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66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tagesschau - 2017-07-24 08:25:13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IS-Anhängerin: 16-Jährige aus Sachsen im Irak identifiziert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32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9A91-ADB2-49C8-AD90-FFA771111A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124419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26F26-36F6-4D66-BB45-E1A68E57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363D99-DC37-4012-80D5-ED75E2D3D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253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726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75166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999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6878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21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Advertising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44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2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14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3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28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87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88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05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05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1803373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487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0909B-6FB7-43AD-BB47-E284DDB54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2178566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E1D22-48AB-4889-BAFC-480787828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3B480E-E458-49F8-A8C8-BB7114F2C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565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41342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73056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31006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8307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30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2323890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8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7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9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85CE0-1D53-4858-97AF-47F2FD0378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706304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A3F96-5EC6-4B82-A11F-BE2DB893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C975C1-C237-4F8A-8D03-D97B88DB1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993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12877527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71233724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4213871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5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BROWSE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3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939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2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10694306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70210245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0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25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E16DC3-77AB-42C1-9099-87DB73567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01.01.2016 - 31.12.2017</a:t>
            </a:r>
          </a:p>
        </p:txBody>
      </p:sp>
    </p:spTree>
    <p:extLst>
      <p:ext uri="{BB962C8B-B14F-4D97-AF65-F5344CB8AC3E}">
        <p14:creationId xmlns:p14="http://schemas.microsoft.com/office/powerpoint/2010/main" val="31321309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861</Words>
  <Application>Microsoft Office PowerPoint</Application>
  <PresentationFormat>On-screen Show (4:3)</PresentationFormat>
  <Paragraphs>469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MeFo - YouTube</vt:lpstr>
      <vt:lpstr>YT - Profilübersicht (intern)</vt:lpstr>
      <vt:lpstr>YT - Profilübersicht (intern) - Lifetime</vt:lpstr>
      <vt:lpstr>Youtube Subscribers Total</vt:lpstr>
      <vt:lpstr>Youtube Video Views Change </vt:lpstr>
      <vt:lpstr>YT Top Ten Videos im Zeitraum genutzt - 1 of 2</vt:lpstr>
      <vt:lpstr>YT Top Ten Videos im Zeitraum genutzt - 2 of 2</vt:lpstr>
      <vt:lpstr>YT Videos im Zeitraum veröffentlicht -  Lifetime - 1 of 4</vt:lpstr>
      <vt:lpstr>YT Videos im Zeitraum veröffentlicht -  Lifetime - 2 of 4</vt:lpstr>
      <vt:lpstr>YT Videos im Zeitraum veröffentlicht -  Lifetime - 3 of 4</vt:lpstr>
      <vt:lpstr>YT Videos im Zeitraum veröffentlicht -  Lifetime - 4 of 4</vt:lpstr>
      <vt:lpstr>YT Traffic Sources - 1 of 2</vt:lpstr>
      <vt:lpstr>YT Traffic Sources - 2 of 2</vt:lpstr>
      <vt:lpstr>Youtube Playback Locations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2018-04-10T12:31:23Z</dcterms:created>
  <dcterms:modified xsi:type="dcterms:W3CDTF">2018-04-10T12:32:02Z</dcterms:modified>
</cp:coreProperties>
</file>