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Sheet1!$A$2:$A$831</c:f>
            </c:multiLvlStrRef>
          </c:cat>
          <c:val>
            <c:numRef>
              <c:f>Sheet1!$B$2:$B$831</c:f>
            </c:numRef>
          </c:val>
          <c:smooth val="0"/>
          <c:extLst>
            <c:ext xmlns:c16="http://schemas.microsoft.com/office/drawing/2014/chart" uri="{C3380CC4-5D6E-409C-BE32-E72D297353CC}">
              <c16:uniqueId val="{00000000-436F-4FE8-8371-261832AA33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404080"/>
        <c:axId val="247156456"/>
      </c:lineChart>
      <c:catAx>
        <c:axId val="17240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156456"/>
        <c:crosses val="autoZero"/>
        <c:auto val="1"/>
        <c:lblAlgn val="ctr"/>
        <c:lblOffset val="100"/>
        <c:noMultiLvlLbl val="0"/>
      </c:catAx>
      <c:valAx>
        <c:axId val="247156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40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61724-AAC7-441A-A19D-DF0227EF0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319B82-CE1B-47AE-AA8A-81535F8DC8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34573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70FC0-071B-41CF-9663-F6D901B951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01.01.2016 - 09.04.2018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2C61B-9561-448E-90AF-C15ADD9DE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181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2018-04-10T12:20:25Z</dcterms:created>
  <dcterms:modified xsi:type="dcterms:W3CDTF">2018-04-10T12:20:29Z</dcterms:modified>
</cp:coreProperties>
</file>