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Sheet1!$A$2:$A$831</c:f>
              <c:strCache>
                <c:ptCount val="830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</c:strCache>
            </c:strRef>
          </c:cat>
          <c:val>
            <c:numRef>
              <c:f>Sheet1!$B$2:$B$831</c:f>
              <c:numCache>
                <c:formatCode>General</c:formatCode>
                <c:ptCount val="830"/>
                <c:pt idx="0">
                  <c:v>114221</c:v>
                </c:pt>
                <c:pt idx="1">
                  <c:v>89211</c:v>
                </c:pt>
                <c:pt idx="2">
                  <c:v>143338</c:v>
                </c:pt>
                <c:pt idx="3">
                  <c:v>172037</c:v>
                </c:pt>
                <c:pt idx="4">
                  <c:v>441552</c:v>
                </c:pt>
                <c:pt idx="5">
                  <c:v>710781</c:v>
                </c:pt>
                <c:pt idx="6">
                  <c:v>567577</c:v>
                </c:pt>
                <c:pt idx="7">
                  <c:v>455369</c:v>
                </c:pt>
                <c:pt idx="8">
                  <c:v>796797</c:v>
                </c:pt>
                <c:pt idx="9">
                  <c:v>343006</c:v>
                </c:pt>
                <c:pt idx="10">
                  <c:v>196709</c:v>
                </c:pt>
                <c:pt idx="11">
                  <c:v>273457</c:v>
                </c:pt>
                <c:pt idx="12">
                  <c:v>290971</c:v>
                </c:pt>
                <c:pt idx="13">
                  <c:v>177398</c:v>
                </c:pt>
                <c:pt idx="14">
                  <c:v>134810</c:v>
                </c:pt>
                <c:pt idx="15">
                  <c:v>62694</c:v>
                </c:pt>
                <c:pt idx="16">
                  <c:v>49106</c:v>
                </c:pt>
                <c:pt idx="17">
                  <c:v>158622</c:v>
                </c:pt>
                <c:pt idx="18">
                  <c:v>222531</c:v>
                </c:pt>
                <c:pt idx="19">
                  <c:v>263798</c:v>
                </c:pt>
                <c:pt idx="20">
                  <c:v>253152</c:v>
                </c:pt>
                <c:pt idx="21">
                  <c:v>264827</c:v>
                </c:pt>
                <c:pt idx="22">
                  <c:v>161415</c:v>
                </c:pt>
                <c:pt idx="23">
                  <c:v>119277</c:v>
                </c:pt>
                <c:pt idx="24">
                  <c:v>368830</c:v>
                </c:pt>
                <c:pt idx="25">
                  <c:v>267955</c:v>
                </c:pt>
                <c:pt idx="26">
                  <c:v>167752</c:v>
                </c:pt>
                <c:pt idx="27">
                  <c:v>276491</c:v>
                </c:pt>
                <c:pt idx="28">
                  <c:v>310179</c:v>
                </c:pt>
                <c:pt idx="29">
                  <c:v>188580</c:v>
                </c:pt>
                <c:pt idx="30">
                  <c:v>203650</c:v>
                </c:pt>
                <c:pt idx="31">
                  <c:v>804537</c:v>
                </c:pt>
                <c:pt idx="32">
                  <c:v>1574277</c:v>
                </c:pt>
                <c:pt idx="33">
                  <c:v>824063</c:v>
                </c:pt>
                <c:pt idx="34">
                  <c:v>702957</c:v>
                </c:pt>
                <c:pt idx="35">
                  <c:v>625967</c:v>
                </c:pt>
                <c:pt idx="36">
                  <c:v>270333</c:v>
                </c:pt>
                <c:pt idx="37">
                  <c:v>154466</c:v>
                </c:pt>
                <c:pt idx="38">
                  <c:v>339410</c:v>
                </c:pt>
                <c:pt idx="39">
                  <c:v>332282</c:v>
                </c:pt>
                <c:pt idx="40">
                  <c:v>182933</c:v>
                </c:pt>
                <c:pt idx="41">
                  <c:v>177699</c:v>
                </c:pt>
                <c:pt idx="42">
                  <c:v>182688</c:v>
                </c:pt>
                <c:pt idx="43">
                  <c:v>126424</c:v>
                </c:pt>
                <c:pt idx="44">
                  <c:v>171341</c:v>
                </c:pt>
                <c:pt idx="45">
                  <c:v>198925</c:v>
                </c:pt>
                <c:pt idx="46">
                  <c:v>166968</c:v>
                </c:pt>
                <c:pt idx="47">
                  <c:v>160993</c:v>
                </c:pt>
                <c:pt idx="48">
                  <c:v>238724</c:v>
                </c:pt>
                <c:pt idx="49">
                  <c:v>297790</c:v>
                </c:pt>
                <c:pt idx="50">
                  <c:v>205357</c:v>
                </c:pt>
                <c:pt idx="51">
                  <c:v>141534</c:v>
                </c:pt>
                <c:pt idx="52">
                  <c:v>320083</c:v>
                </c:pt>
                <c:pt idx="53">
                  <c:v>485428</c:v>
                </c:pt>
                <c:pt idx="54">
                  <c:v>368013</c:v>
                </c:pt>
                <c:pt idx="55">
                  <c:v>418639</c:v>
                </c:pt>
                <c:pt idx="56">
                  <c:v>798234</c:v>
                </c:pt>
                <c:pt idx="57">
                  <c:v>468079</c:v>
                </c:pt>
                <c:pt idx="58">
                  <c:v>306688</c:v>
                </c:pt>
                <c:pt idx="59">
                  <c:v>437279</c:v>
                </c:pt>
                <c:pt idx="60">
                  <c:v>327861</c:v>
                </c:pt>
                <c:pt idx="61">
                  <c:v>402302</c:v>
                </c:pt>
                <c:pt idx="62">
                  <c:v>274877</c:v>
                </c:pt>
                <c:pt idx="63">
                  <c:v>315755</c:v>
                </c:pt>
                <c:pt idx="64">
                  <c:v>130880</c:v>
                </c:pt>
                <c:pt idx="65">
                  <c:v>58234</c:v>
                </c:pt>
                <c:pt idx="66">
                  <c:v>347381</c:v>
                </c:pt>
                <c:pt idx="67">
                  <c:v>353532</c:v>
                </c:pt>
                <c:pt idx="68">
                  <c:v>360072</c:v>
                </c:pt>
                <c:pt idx="69">
                  <c:v>605980</c:v>
                </c:pt>
                <c:pt idx="70">
                  <c:v>429018</c:v>
                </c:pt>
                <c:pt idx="71">
                  <c:v>363863</c:v>
                </c:pt>
                <c:pt idx="72">
                  <c:v>289288</c:v>
                </c:pt>
                <c:pt idx="73">
                  <c:v>773751</c:v>
                </c:pt>
                <c:pt idx="74">
                  <c:v>1084569</c:v>
                </c:pt>
                <c:pt idx="75">
                  <c:v>586039</c:v>
                </c:pt>
                <c:pt idx="76">
                  <c:v>639593</c:v>
                </c:pt>
                <c:pt idx="77">
                  <c:v>632912</c:v>
                </c:pt>
                <c:pt idx="78">
                  <c:v>410111</c:v>
                </c:pt>
                <c:pt idx="79">
                  <c:v>204099</c:v>
                </c:pt>
                <c:pt idx="80">
                  <c:v>189562</c:v>
                </c:pt>
                <c:pt idx="81">
                  <c:v>1066261</c:v>
                </c:pt>
                <c:pt idx="82">
                  <c:v>771889</c:v>
                </c:pt>
                <c:pt idx="83">
                  <c:v>687992</c:v>
                </c:pt>
                <c:pt idx="84">
                  <c:v>533788</c:v>
                </c:pt>
                <c:pt idx="85">
                  <c:v>332477</c:v>
                </c:pt>
                <c:pt idx="86">
                  <c:v>360415</c:v>
                </c:pt>
                <c:pt idx="87">
                  <c:v>437436</c:v>
                </c:pt>
                <c:pt idx="88">
                  <c:v>708758</c:v>
                </c:pt>
                <c:pt idx="89">
                  <c:v>685367</c:v>
                </c:pt>
                <c:pt idx="90">
                  <c:v>640490</c:v>
                </c:pt>
                <c:pt idx="91">
                  <c:v>609444</c:v>
                </c:pt>
                <c:pt idx="92">
                  <c:v>403075</c:v>
                </c:pt>
                <c:pt idx="93">
                  <c:v>308339</c:v>
                </c:pt>
                <c:pt idx="94">
                  <c:v>249389</c:v>
                </c:pt>
                <c:pt idx="95">
                  <c:v>489422</c:v>
                </c:pt>
                <c:pt idx="96">
                  <c:v>464129</c:v>
                </c:pt>
                <c:pt idx="97">
                  <c:v>434877</c:v>
                </c:pt>
                <c:pt idx="98">
                  <c:v>482258</c:v>
                </c:pt>
                <c:pt idx="99">
                  <c:v>518829</c:v>
                </c:pt>
                <c:pt idx="100">
                  <c:v>371784</c:v>
                </c:pt>
                <c:pt idx="101">
                  <c:v>656461</c:v>
                </c:pt>
                <c:pt idx="102">
                  <c:v>688816</c:v>
                </c:pt>
                <c:pt idx="103">
                  <c:v>540757</c:v>
                </c:pt>
                <c:pt idx="104">
                  <c:v>552121</c:v>
                </c:pt>
                <c:pt idx="105">
                  <c:v>612457</c:v>
                </c:pt>
                <c:pt idx="106">
                  <c:v>933273</c:v>
                </c:pt>
                <c:pt idx="107">
                  <c:v>756846</c:v>
                </c:pt>
                <c:pt idx="108">
                  <c:v>856840</c:v>
                </c:pt>
                <c:pt idx="109">
                  <c:v>893875</c:v>
                </c:pt>
                <c:pt idx="110">
                  <c:v>703988</c:v>
                </c:pt>
                <c:pt idx="111">
                  <c:v>506764</c:v>
                </c:pt>
                <c:pt idx="112">
                  <c:v>448843</c:v>
                </c:pt>
                <c:pt idx="113">
                  <c:v>369309</c:v>
                </c:pt>
                <c:pt idx="114">
                  <c:v>437374</c:v>
                </c:pt>
                <c:pt idx="115">
                  <c:v>577185</c:v>
                </c:pt>
                <c:pt idx="116">
                  <c:v>472108</c:v>
                </c:pt>
                <c:pt idx="117">
                  <c:v>422477</c:v>
                </c:pt>
                <c:pt idx="118">
                  <c:v>308132</c:v>
                </c:pt>
                <c:pt idx="119">
                  <c:v>326547</c:v>
                </c:pt>
                <c:pt idx="120">
                  <c:v>343891</c:v>
                </c:pt>
                <c:pt idx="121">
                  <c:v>390344</c:v>
                </c:pt>
                <c:pt idx="122">
                  <c:v>528561</c:v>
                </c:pt>
                <c:pt idx="123">
                  <c:v>2348229</c:v>
                </c:pt>
                <c:pt idx="124">
                  <c:v>1016350</c:v>
                </c:pt>
                <c:pt idx="125">
                  <c:v>644360</c:v>
                </c:pt>
                <c:pt idx="126">
                  <c:v>418266</c:v>
                </c:pt>
                <c:pt idx="127">
                  <c:v>364231</c:v>
                </c:pt>
                <c:pt idx="128">
                  <c:v>419803</c:v>
                </c:pt>
                <c:pt idx="129">
                  <c:v>657004</c:v>
                </c:pt>
                <c:pt idx="130">
                  <c:v>731055</c:v>
                </c:pt>
                <c:pt idx="131">
                  <c:v>341537</c:v>
                </c:pt>
                <c:pt idx="132">
                  <c:v>501752</c:v>
                </c:pt>
                <c:pt idx="133">
                  <c:v>397924</c:v>
                </c:pt>
                <c:pt idx="134">
                  <c:v>367873</c:v>
                </c:pt>
                <c:pt idx="135">
                  <c:v>219964</c:v>
                </c:pt>
                <c:pt idx="136">
                  <c:v>214581</c:v>
                </c:pt>
                <c:pt idx="137">
                  <c:v>331417</c:v>
                </c:pt>
                <c:pt idx="138">
                  <c:v>550240</c:v>
                </c:pt>
                <c:pt idx="139">
                  <c:v>428360</c:v>
                </c:pt>
                <c:pt idx="140">
                  <c:v>535581</c:v>
                </c:pt>
                <c:pt idx="141">
                  <c:v>479534</c:v>
                </c:pt>
                <c:pt idx="142">
                  <c:v>432012</c:v>
                </c:pt>
                <c:pt idx="143">
                  <c:v>314388</c:v>
                </c:pt>
                <c:pt idx="144">
                  <c:v>393718</c:v>
                </c:pt>
                <c:pt idx="145">
                  <c:v>394386</c:v>
                </c:pt>
                <c:pt idx="146">
                  <c:v>596368</c:v>
                </c:pt>
                <c:pt idx="147">
                  <c:v>552643</c:v>
                </c:pt>
                <c:pt idx="148">
                  <c:v>298857</c:v>
                </c:pt>
                <c:pt idx="149">
                  <c:v>422239</c:v>
                </c:pt>
                <c:pt idx="150">
                  <c:v>871665</c:v>
                </c:pt>
                <c:pt idx="151">
                  <c:v>705826</c:v>
                </c:pt>
                <c:pt idx="152">
                  <c:v>635930</c:v>
                </c:pt>
                <c:pt idx="153">
                  <c:v>492286</c:v>
                </c:pt>
                <c:pt idx="154">
                  <c:v>562503</c:v>
                </c:pt>
                <c:pt idx="155">
                  <c:v>412929</c:v>
                </c:pt>
                <c:pt idx="156">
                  <c:v>465491</c:v>
                </c:pt>
                <c:pt idx="157">
                  <c:v>653203</c:v>
                </c:pt>
                <c:pt idx="158">
                  <c:v>1511151</c:v>
                </c:pt>
                <c:pt idx="159">
                  <c:v>1202714</c:v>
                </c:pt>
                <c:pt idx="160">
                  <c:v>725823</c:v>
                </c:pt>
                <c:pt idx="161">
                  <c:v>425540</c:v>
                </c:pt>
                <c:pt idx="162">
                  <c:v>487844</c:v>
                </c:pt>
                <c:pt idx="163">
                  <c:v>465668</c:v>
                </c:pt>
                <c:pt idx="164">
                  <c:v>376583</c:v>
                </c:pt>
                <c:pt idx="165">
                  <c:v>563280</c:v>
                </c:pt>
                <c:pt idx="166">
                  <c:v>401640</c:v>
                </c:pt>
                <c:pt idx="167">
                  <c:v>479058</c:v>
                </c:pt>
                <c:pt idx="168">
                  <c:v>448123</c:v>
                </c:pt>
                <c:pt idx="169">
                  <c:v>316185</c:v>
                </c:pt>
                <c:pt idx="170">
                  <c:v>279325</c:v>
                </c:pt>
                <c:pt idx="171">
                  <c:v>289050</c:v>
                </c:pt>
                <c:pt idx="172">
                  <c:v>416166</c:v>
                </c:pt>
                <c:pt idx="173">
                  <c:v>448074</c:v>
                </c:pt>
                <c:pt idx="174">
                  <c:v>734081</c:v>
                </c:pt>
                <c:pt idx="175">
                  <c:v>607023</c:v>
                </c:pt>
                <c:pt idx="176">
                  <c:v>320230</c:v>
                </c:pt>
                <c:pt idx="177">
                  <c:v>188647</c:v>
                </c:pt>
                <c:pt idx="178">
                  <c:v>218116</c:v>
                </c:pt>
                <c:pt idx="179">
                  <c:v>645131</c:v>
                </c:pt>
                <c:pt idx="180">
                  <c:v>772751</c:v>
                </c:pt>
                <c:pt idx="181">
                  <c:v>768946</c:v>
                </c:pt>
                <c:pt idx="182">
                  <c:v>382133</c:v>
                </c:pt>
                <c:pt idx="183">
                  <c:v>971727</c:v>
                </c:pt>
                <c:pt idx="184">
                  <c:v>1801547</c:v>
                </c:pt>
                <c:pt idx="185">
                  <c:v>566130</c:v>
                </c:pt>
                <c:pt idx="186">
                  <c:v>879327</c:v>
                </c:pt>
                <c:pt idx="187">
                  <c:v>582978</c:v>
                </c:pt>
                <c:pt idx="188">
                  <c:v>292087</c:v>
                </c:pt>
                <c:pt idx="189">
                  <c:v>275287</c:v>
                </c:pt>
                <c:pt idx="190">
                  <c:v>226409</c:v>
                </c:pt>
                <c:pt idx="191">
                  <c:v>265553</c:v>
                </c:pt>
                <c:pt idx="192">
                  <c:v>418866</c:v>
                </c:pt>
                <c:pt idx="193">
                  <c:v>421044</c:v>
                </c:pt>
                <c:pt idx="194">
                  <c:v>436647</c:v>
                </c:pt>
                <c:pt idx="195">
                  <c:v>652146</c:v>
                </c:pt>
                <c:pt idx="196">
                  <c:v>623463</c:v>
                </c:pt>
                <c:pt idx="197">
                  <c:v>999324</c:v>
                </c:pt>
                <c:pt idx="198">
                  <c:v>1192644</c:v>
                </c:pt>
                <c:pt idx="199">
                  <c:v>915947</c:v>
                </c:pt>
                <c:pt idx="200">
                  <c:v>1011438</c:v>
                </c:pt>
                <c:pt idx="201">
                  <c:v>699814</c:v>
                </c:pt>
                <c:pt idx="202">
                  <c:v>496006</c:v>
                </c:pt>
                <c:pt idx="203">
                  <c:v>867126</c:v>
                </c:pt>
                <c:pt idx="204">
                  <c:v>1705648</c:v>
                </c:pt>
                <c:pt idx="205">
                  <c:v>1022001</c:v>
                </c:pt>
                <c:pt idx="206">
                  <c:v>1021243</c:v>
                </c:pt>
                <c:pt idx="207">
                  <c:v>936503</c:v>
                </c:pt>
                <c:pt idx="208">
                  <c:v>789271</c:v>
                </c:pt>
                <c:pt idx="209">
                  <c:v>569358</c:v>
                </c:pt>
                <c:pt idx="210">
                  <c:v>636053</c:v>
                </c:pt>
                <c:pt idx="211">
                  <c:v>460814</c:v>
                </c:pt>
                <c:pt idx="212">
                  <c:v>590419</c:v>
                </c:pt>
                <c:pt idx="213">
                  <c:v>992340</c:v>
                </c:pt>
                <c:pt idx="214">
                  <c:v>653722</c:v>
                </c:pt>
                <c:pt idx="215">
                  <c:v>762528</c:v>
                </c:pt>
                <c:pt idx="216">
                  <c:v>475811</c:v>
                </c:pt>
                <c:pt idx="217">
                  <c:v>308286</c:v>
                </c:pt>
                <c:pt idx="218">
                  <c:v>248751</c:v>
                </c:pt>
                <c:pt idx="219">
                  <c:v>282773</c:v>
                </c:pt>
                <c:pt idx="220">
                  <c:v>412867</c:v>
                </c:pt>
                <c:pt idx="221">
                  <c:v>367044</c:v>
                </c:pt>
                <c:pt idx="222">
                  <c:v>463909</c:v>
                </c:pt>
                <c:pt idx="223">
                  <c:v>479028</c:v>
                </c:pt>
                <c:pt idx="224">
                  <c:v>256898</c:v>
                </c:pt>
                <c:pt idx="225">
                  <c:v>205439</c:v>
                </c:pt>
                <c:pt idx="226">
                  <c:v>463070</c:v>
                </c:pt>
                <c:pt idx="227">
                  <c:v>1137218</c:v>
                </c:pt>
                <c:pt idx="228">
                  <c:v>633731</c:v>
                </c:pt>
                <c:pt idx="229">
                  <c:v>528300</c:v>
                </c:pt>
                <c:pt idx="230">
                  <c:v>388414</c:v>
                </c:pt>
                <c:pt idx="231">
                  <c:v>354794</c:v>
                </c:pt>
                <c:pt idx="232">
                  <c:v>277685</c:v>
                </c:pt>
                <c:pt idx="233">
                  <c:v>221910</c:v>
                </c:pt>
                <c:pt idx="234">
                  <c:v>285931</c:v>
                </c:pt>
                <c:pt idx="235">
                  <c:v>245516</c:v>
                </c:pt>
                <c:pt idx="236">
                  <c:v>692921</c:v>
                </c:pt>
                <c:pt idx="237">
                  <c:v>563610</c:v>
                </c:pt>
                <c:pt idx="238">
                  <c:v>585966</c:v>
                </c:pt>
                <c:pt idx="239">
                  <c:v>428041</c:v>
                </c:pt>
                <c:pt idx="240">
                  <c:v>434134</c:v>
                </c:pt>
                <c:pt idx="241">
                  <c:v>414287</c:v>
                </c:pt>
                <c:pt idx="242">
                  <c:v>615252</c:v>
                </c:pt>
                <c:pt idx="243">
                  <c:v>539412</c:v>
                </c:pt>
                <c:pt idx="244">
                  <c:v>521588</c:v>
                </c:pt>
                <c:pt idx="245">
                  <c:v>353648</c:v>
                </c:pt>
                <c:pt idx="246">
                  <c:v>394442</c:v>
                </c:pt>
                <c:pt idx="247">
                  <c:v>420285</c:v>
                </c:pt>
                <c:pt idx="248">
                  <c:v>434357</c:v>
                </c:pt>
                <c:pt idx="249">
                  <c:v>476872</c:v>
                </c:pt>
                <c:pt idx="250">
                  <c:v>513981</c:v>
                </c:pt>
                <c:pt idx="251">
                  <c:v>407664</c:v>
                </c:pt>
                <c:pt idx="252">
                  <c:v>366846</c:v>
                </c:pt>
                <c:pt idx="253">
                  <c:v>163401</c:v>
                </c:pt>
                <c:pt idx="254">
                  <c:v>295474</c:v>
                </c:pt>
                <c:pt idx="255">
                  <c:v>256856</c:v>
                </c:pt>
                <c:pt idx="256">
                  <c:v>1001665</c:v>
                </c:pt>
                <c:pt idx="257">
                  <c:v>733303</c:v>
                </c:pt>
                <c:pt idx="258">
                  <c:v>523489</c:v>
                </c:pt>
                <c:pt idx="259">
                  <c:v>511448</c:v>
                </c:pt>
                <c:pt idx="260">
                  <c:v>285060</c:v>
                </c:pt>
                <c:pt idx="261">
                  <c:v>248362</c:v>
                </c:pt>
                <c:pt idx="262">
                  <c:v>266941</c:v>
                </c:pt>
                <c:pt idx="263">
                  <c:v>244132</c:v>
                </c:pt>
                <c:pt idx="264">
                  <c:v>284020</c:v>
                </c:pt>
                <c:pt idx="265">
                  <c:v>478895</c:v>
                </c:pt>
                <c:pt idx="266">
                  <c:v>672679</c:v>
                </c:pt>
                <c:pt idx="267">
                  <c:v>305611</c:v>
                </c:pt>
                <c:pt idx="268">
                  <c:v>342660</c:v>
                </c:pt>
                <c:pt idx="269">
                  <c:v>628173</c:v>
                </c:pt>
                <c:pt idx="270">
                  <c:v>842763</c:v>
                </c:pt>
                <c:pt idx="271">
                  <c:v>356746</c:v>
                </c:pt>
                <c:pt idx="272">
                  <c:v>298467</c:v>
                </c:pt>
                <c:pt idx="273">
                  <c:v>413643</c:v>
                </c:pt>
                <c:pt idx="274">
                  <c:v>146398</c:v>
                </c:pt>
                <c:pt idx="275">
                  <c:v>302195</c:v>
                </c:pt>
                <c:pt idx="276">
                  <c:v>295680</c:v>
                </c:pt>
                <c:pt idx="277">
                  <c:v>200619</c:v>
                </c:pt>
                <c:pt idx="278">
                  <c:v>202124</c:v>
                </c:pt>
                <c:pt idx="279">
                  <c:v>321972</c:v>
                </c:pt>
                <c:pt idx="280">
                  <c:v>404387</c:v>
                </c:pt>
                <c:pt idx="281">
                  <c:v>216049</c:v>
                </c:pt>
                <c:pt idx="282">
                  <c:v>335337</c:v>
                </c:pt>
                <c:pt idx="283">
                  <c:v>496039</c:v>
                </c:pt>
                <c:pt idx="284">
                  <c:v>474575</c:v>
                </c:pt>
                <c:pt idx="285">
                  <c:v>497009</c:v>
                </c:pt>
                <c:pt idx="286">
                  <c:v>783333</c:v>
                </c:pt>
                <c:pt idx="287">
                  <c:v>532719</c:v>
                </c:pt>
                <c:pt idx="288">
                  <c:v>278955</c:v>
                </c:pt>
                <c:pt idx="289">
                  <c:v>402695</c:v>
                </c:pt>
                <c:pt idx="290">
                  <c:v>416153</c:v>
                </c:pt>
                <c:pt idx="291">
                  <c:v>305982</c:v>
                </c:pt>
                <c:pt idx="292">
                  <c:v>480565</c:v>
                </c:pt>
                <c:pt idx="293">
                  <c:v>513387</c:v>
                </c:pt>
                <c:pt idx="294">
                  <c:v>411955</c:v>
                </c:pt>
                <c:pt idx="295">
                  <c:v>276151</c:v>
                </c:pt>
                <c:pt idx="296">
                  <c:v>219090</c:v>
                </c:pt>
                <c:pt idx="297">
                  <c:v>405974</c:v>
                </c:pt>
                <c:pt idx="298">
                  <c:v>421140</c:v>
                </c:pt>
                <c:pt idx="299">
                  <c:v>256006</c:v>
                </c:pt>
                <c:pt idx="300">
                  <c:v>438273</c:v>
                </c:pt>
                <c:pt idx="301">
                  <c:v>353552</c:v>
                </c:pt>
                <c:pt idx="302">
                  <c:v>241730</c:v>
                </c:pt>
                <c:pt idx="303">
                  <c:v>222251</c:v>
                </c:pt>
                <c:pt idx="304">
                  <c:v>354693</c:v>
                </c:pt>
                <c:pt idx="305">
                  <c:v>682125</c:v>
                </c:pt>
                <c:pt idx="306">
                  <c:v>579907</c:v>
                </c:pt>
                <c:pt idx="307">
                  <c:v>451226</c:v>
                </c:pt>
                <c:pt idx="308">
                  <c:v>549669</c:v>
                </c:pt>
                <c:pt idx="309">
                  <c:v>545520</c:v>
                </c:pt>
                <c:pt idx="310">
                  <c:v>279900</c:v>
                </c:pt>
                <c:pt idx="311">
                  <c:v>428541</c:v>
                </c:pt>
                <c:pt idx="312">
                  <c:v>1341206</c:v>
                </c:pt>
                <c:pt idx="313">
                  <c:v>3117979</c:v>
                </c:pt>
                <c:pt idx="314">
                  <c:v>814114</c:v>
                </c:pt>
                <c:pt idx="315">
                  <c:v>554887</c:v>
                </c:pt>
                <c:pt idx="316">
                  <c:v>493395</c:v>
                </c:pt>
                <c:pt idx="317">
                  <c:v>425313</c:v>
                </c:pt>
                <c:pt idx="318">
                  <c:v>404330</c:v>
                </c:pt>
                <c:pt idx="319">
                  <c:v>400443</c:v>
                </c:pt>
                <c:pt idx="320">
                  <c:v>600361</c:v>
                </c:pt>
                <c:pt idx="321">
                  <c:v>711435</c:v>
                </c:pt>
                <c:pt idx="322">
                  <c:v>504096</c:v>
                </c:pt>
                <c:pt idx="323">
                  <c:v>409867</c:v>
                </c:pt>
                <c:pt idx="324">
                  <c:v>338141</c:v>
                </c:pt>
                <c:pt idx="325">
                  <c:v>286732</c:v>
                </c:pt>
                <c:pt idx="326">
                  <c:v>372999</c:v>
                </c:pt>
                <c:pt idx="327">
                  <c:v>603790</c:v>
                </c:pt>
                <c:pt idx="328">
                  <c:v>435507</c:v>
                </c:pt>
                <c:pt idx="329">
                  <c:v>367898</c:v>
                </c:pt>
                <c:pt idx="330">
                  <c:v>201494</c:v>
                </c:pt>
                <c:pt idx="331">
                  <c:v>184347</c:v>
                </c:pt>
                <c:pt idx="332">
                  <c:v>298291</c:v>
                </c:pt>
                <c:pt idx="333">
                  <c:v>315565</c:v>
                </c:pt>
                <c:pt idx="334">
                  <c:v>161312</c:v>
                </c:pt>
                <c:pt idx="335">
                  <c:v>376124</c:v>
                </c:pt>
                <c:pt idx="336">
                  <c:v>271569</c:v>
                </c:pt>
                <c:pt idx="337">
                  <c:v>199077</c:v>
                </c:pt>
                <c:pt idx="338">
                  <c:v>191687</c:v>
                </c:pt>
                <c:pt idx="339">
                  <c:v>157559</c:v>
                </c:pt>
                <c:pt idx="340">
                  <c:v>439212</c:v>
                </c:pt>
                <c:pt idx="341">
                  <c:v>581872</c:v>
                </c:pt>
                <c:pt idx="342">
                  <c:v>624790</c:v>
                </c:pt>
                <c:pt idx="343">
                  <c:v>402600</c:v>
                </c:pt>
                <c:pt idx="344">
                  <c:v>290615</c:v>
                </c:pt>
                <c:pt idx="345">
                  <c:v>354217</c:v>
                </c:pt>
                <c:pt idx="346">
                  <c:v>366892</c:v>
                </c:pt>
                <c:pt idx="347">
                  <c:v>549335</c:v>
                </c:pt>
                <c:pt idx="348">
                  <c:v>827007</c:v>
                </c:pt>
                <c:pt idx="349">
                  <c:v>652482</c:v>
                </c:pt>
                <c:pt idx="350">
                  <c:v>371436</c:v>
                </c:pt>
                <c:pt idx="351">
                  <c:v>164880</c:v>
                </c:pt>
                <c:pt idx="352">
                  <c:v>273556</c:v>
                </c:pt>
                <c:pt idx="353">
                  <c:v>1131804</c:v>
                </c:pt>
                <c:pt idx="354">
                  <c:v>800097</c:v>
                </c:pt>
                <c:pt idx="355">
                  <c:v>485676</c:v>
                </c:pt>
                <c:pt idx="356">
                  <c:v>580888</c:v>
                </c:pt>
                <c:pt idx="357">
                  <c:v>761104</c:v>
                </c:pt>
                <c:pt idx="358">
                  <c:v>334227</c:v>
                </c:pt>
                <c:pt idx="359">
                  <c:v>452133</c:v>
                </c:pt>
                <c:pt idx="360">
                  <c:v>604190</c:v>
                </c:pt>
                <c:pt idx="361">
                  <c:v>277205</c:v>
                </c:pt>
                <c:pt idx="362">
                  <c:v>342576</c:v>
                </c:pt>
                <c:pt idx="363">
                  <c:v>353676</c:v>
                </c:pt>
                <c:pt idx="364">
                  <c:v>224898</c:v>
                </c:pt>
                <c:pt idx="365">
                  <c:v>290603</c:v>
                </c:pt>
                <c:pt idx="366">
                  <c:v>559472</c:v>
                </c:pt>
                <c:pt idx="367">
                  <c:v>812450</c:v>
                </c:pt>
                <c:pt idx="368">
                  <c:v>356335</c:v>
                </c:pt>
                <c:pt idx="369">
                  <c:v>220263</c:v>
                </c:pt>
                <c:pt idx="370">
                  <c:v>253898</c:v>
                </c:pt>
                <c:pt idx="371">
                  <c:v>391926</c:v>
                </c:pt>
                <c:pt idx="372">
                  <c:v>160944</c:v>
                </c:pt>
                <c:pt idx="373">
                  <c:v>269419</c:v>
                </c:pt>
                <c:pt idx="374">
                  <c:v>287773</c:v>
                </c:pt>
                <c:pt idx="375">
                  <c:v>624962</c:v>
                </c:pt>
                <c:pt idx="376">
                  <c:v>1137270</c:v>
                </c:pt>
                <c:pt idx="377">
                  <c:v>882028</c:v>
                </c:pt>
                <c:pt idx="378">
                  <c:v>890551</c:v>
                </c:pt>
                <c:pt idx="379">
                  <c:v>635295</c:v>
                </c:pt>
                <c:pt idx="380">
                  <c:v>350180</c:v>
                </c:pt>
                <c:pt idx="381">
                  <c:v>297973</c:v>
                </c:pt>
                <c:pt idx="382">
                  <c:v>509210</c:v>
                </c:pt>
                <c:pt idx="383">
                  <c:v>581903</c:v>
                </c:pt>
                <c:pt idx="384">
                  <c:v>488903</c:v>
                </c:pt>
                <c:pt idx="385">
                  <c:v>550406</c:v>
                </c:pt>
                <c:pt idx="386">
                  <c:v>524891</c:v>
                </c:pt>
                <c:pt idx="387">
                  <c:v>472195</c:v>
                </c:pt>
                <c:pt idx="388">
                  <c:v>559046</c:v>
                </c:pt>
                <c:pt idx="389">
                  <c:v>596962</c:v>
                </c:pt>
                <c:pt idx="390">
                  <c:v>712734</c:v>
                </c:pt>
                <c:pt idx="391">
                  <c:v>773491</c:v>
                </c:pt>
                <c:pt idx="392">
                  <c:v>1106535</c:v>
                </c:pt>
                <c:pt idx="393">
                  <c:v>569844</c:v>
                </c:pt>
                <c:pt idx="394">
                  <c:v>284777</c:v>
                </c:pt>
                <c:pt idx="395">
                  <c:v>550687</c:v>
                </c:pt>
                <c:pt idx="396">
                  <c:v>695263</c:v>
                </c:pt>
                <c:pt idx="397">
                  <c:v>576365</c:v>
                </c:pt>
                <c:pt idx="398">
                  <c:v>565981</c:v>
                </c:pt>
                <c:pt idx="399">
                  <c:v>475958</c:v>
                </c:pt>
                <c:pt idx="400">
                  <c:v>279416</c:v>
                </c:pt>
                <c:pt idx="401">
                  <c:v>429217</c:v>
                </c:pt>
                <c:pt idx="402">
                  <c:v>449686</c:v>
                </c:pt>
                <c:pt idx="403">
                  <c:v>801101</c:v>
                </c:pt>
                <c:pt idx="404">
                  <c:v>441151</c:v>
                </c:pt>
                <c:pt idx="405">
                  <c:v>486452</c:v>
                </c:pt>
                <c:pt idx="406">
                  <c:v>889130</c:v>
                </c:pt>
                <c:pt idx="407">
                  <c:v>571059</c:v>
                </c:pt>
                <c:pt idx="408">
                  <c:v>692649</c:v>
                </c:pt>
                <c:pt idx="409">
                  <c:v>556332</c:v>
                </c:pt>
                <c:pt idx="410">
                  <c:v>714550</c:v>
                </c:pt>
                <c:pt idx="411">
                  <c:v>579720</c:v>
                </c:pt>
                <c:pt idx="412">
                  <c:v>556393</c:v>
                </c:pt>
                <c:pt idx="413">
                  <c:v>939858</c:v>
                </c:pt>
                <c:pt idx="414">
                  <c:v>778572</c:v>
                </c:pt>
                <c:pt idx="415">
                  <c:v>476263</c:v>
                </c:pt>
                <c:pt idx="416">
                  <c:v>563801</c:v>
                </c:pt>
                <c:pt idx="417">
                  <c:v>653871</c:v>
                </c:pt>
                <c:pt idx="418">
                  <c:v>622350</c:v>
                </c:pt>
                <c:pt idx="419">
                  <c:v>517315</c:v>
                </c:pt>
                <c:pt idx="420">
                  <c:v>405216</c:v>
                </c:pt>
                <c:pt idx="421">
                  <c:v>335354</c:v>
                </c:pt>
                <c:pt idx="422">
                  <c:v>473977</c:v>
                </c:pt>
                <c:pt idx="423">
                  <c:v>671636</c:v>
                </c:pt>
                <c:pt idx="424">
                  <c:v>478868</c:v>
                </c:pt>
                <c:pt idx="425">
                  <c:v>490923</c:v>
                </c:pt>
                <c:pt idx="426">
                  <c:v>518815</c:v>
                </c:pt>
                <c:pt idx="427">
                  <c:v>714898</c:v>
                </c:pt>
                <c:pt idx="428">
                  <c:v>634386</c:v>
                </c:pt>
                <c:pt idx="429">
                  <c:v>487123</c:v>
                </c:pt>
                <c:pt idx="430">
                  <c:v>410745</c:v>
                </c:pt>
                <c:pt idx="431">
                  <c:v>370452</c:v>
                </c:pt>
                <c:pt idx="432">
                  <c:v>428762</c:v>
                </c:pt>
                <c:pt idx="433">
                  <c:v>445858</c:v>
                </c:pt>
                <c:pt idx="434">
                  <c:v>332344</c:v>
                </c:pt>
                <c:pt idx="435">
                  <c:v>318233</c:v>
                </c:pt>
                <c:pt idx="436">
                  <c:v>222482</c:v>
                </c:pt>
                <c:pt idx="437">
                  <c:v>371338</c:v>
                </c:pt>
                <c:pt idx="438">
                  <c:v>883976</c:v>
                </c:pt>
                <c:pt idx="439">
                  <c:v>853503</c:v>
                </c:pt>
                <c:pt idx="440">
                  <c:v>599611</c:v>
                </c:pt>
                <c:pt idx="441">
                  <c:v>496131</c:v>
                </c:pt>
                <c:pt idx="442">
                  <c:v>596867</c:v>
                </c:pt>
                <c:pt idx="443">
                  <c:v>494787</c:v>
                </c:pt>
                <c:pt idx="444">
                  <c:v>557824</c:v>
                </c:pt>
                <c:pt idx="445">
                  <c:v>758285</c:v>
                </c:pt>
                <c:pt idx="446">
                  <c:v>632053</c:v>
                </c:pt>
                <c:pt idx="447">
                  <c:v>326484</c:v>
                </c:pt>
                <c:pt idx="448">
                  <c:v>284413</c:v>
                </c:pt>
                <c:pt idx="449">
                  <c:v>210254</c:v>
                </c:pt>
                <c:pt idx="450">
                  <c:v>224350</c:v>
                </c:pt>
                <c:pt idx="451">
                  <c:v>236686</c:v>
                </c:pt>
                <c:pt idx="452">
                  <c:v>342900</c:v>
                </c:pt>
                <c:pt idx="453">
                  <c:v>428747</c:v>
                </c:pt>
                <c:pt idx="454">
                  <c:v>268236</c:v>
                </c:pt>
                <c:pt idx="455">
                  <c:v>302808</c:v>
                </c:pt>
                <c:pt idx="456">
                  <c:v>162760</c:v>
                </c:pt>
                <c:pt idx="457">
                  <c:v>178343</c:v>
                </c:pt>
                <c:pt idx="458">
                  <c:v>283466</c:v>
                </c:pt>
                <c:pt idx="459">
                  <c:v>529361</c:v>
                </c:pt>
                <c:pt idx="460">
                  <c:v>1170177</c:v>
                </c:pt>
                <c:pt idx="461">
                  <c:v>762053</c:v>
                </c:pt>
                <c:pt idx="462">
                  <c:v>714524</c:v>
                </c:pt>
                <c:pt idx="463">
                  <c:v>197070</c:v>
                </c:pt>
                <c:pt idx="464">
                  <c:v>142222</c:v>
                </c:pt>
                <c:pt idx="465">
                  <c:v>325516</c:v>
                </c:pt>
                <c:pt idx="466">
                  <c:v>728964</c:v>
                </c:pt>
                <c:pt idx="467">
                  <c:v>527782</c:v>
                </c:pt>
                <c:pt idx="468">
                  <c:v>614005</c:v>
                </c:pt>
                <c:pt idx="469">
                  <c:v>420065</c:v>
                </c:pt>
                <c:pt idx="470">
                  <c:v>185572</c:v>
                </c:pt>
                <c:pt idx="471">
                  <c:v>291637</c:v>
                </c:pt>
                <c:pt idx="472">
                  <c:v>217037</c:v>
                </c:pt>
                <c:pt idx="473">
                  <c:v>517938</c:v>
                </c:pt>
                <c:pt idx="474">
                  <c:v>706541</c:v>
                </c:pt>
                <c:pt idx="475">
                  <c:v>568470</c:v>
                </c:pt>
                <c:pt idx="476">
                  <c:v>417339</c:v>
                </c:pt>
                <c:pt idx="477">
                  <c:v>395523</c:v>
                </c:pt>
                <c:pt idx="478">
                  <c:v>516089</c:v>
                </c:pt>
                <c:pt idx="479">
                  <c:v>279538</c:v>
                </c:pt>
                <c:pt idx="480">
                  <c:v>403619</c:v>
                </c:pt>
                <c:pt idx="481">
                  <c:v>382910</c:v>
                </c:pt>
                <c:pt idx="482">
                  <c:v>487354</c:v>
                </c:pt>
                <c:pt idx="483">
                  <c:v>331501</c:v>
                </c:pt>
                <c:pt idx="484">
                  <c:v>281483</c:v>
                </c:pt>
                <c:pt idx="485">
                  <c:v>281871</c:v>
                </c:pt>
                <c:pt idx="486">
                  <c:v>158148</c:v>
                </c:pt>
                <c:pt idx="487">
                  <c:v>273178</c:v>
                </c:pt>
                <c:pt idx="488">
                  <c:v>324225</c:v>
                </c:pt>
                <c:pt idx="489">
                  <c:v>656220</c:v>
                </c:pt>
                <c:pt idx="490">
                  <c:v>601038</c:v>
                </c:pt>
                <c:pt idx="491">
                  <c:v>374900</c:v>
                </c:pt>
                <c:pt idx="492">
                  <c:v>430778</c:v>
                </c:pt>
                <c:pt idx="493">
                  <c:v>292409</c:v>
                </c:pt>
                <c:pt idx="494">
                  <c:v>418426</c:v>
                </c:pt>
                <c:pt idx="495">
                  <c:v>429755</c:v>
                </c:pt>
                <c:pt idx="496">
                  <c:v>533450</c:v>
                </c:pt>
                <c:pt idx="497">
                  <c:v>540370</c:v>
                </c:pt>
                <c:pt idx="498">
                  <c:v>331686</c:v>
                </c:pt>
                <c:pt idx="499">
                  <c:v>297632</c:v>
                </c:pt>
                <c:pt idx="500">
                  <c:v>542376</c:v>
                </c:pt>
                <c:pt idx="501">
                  <c:v>932780</c:v>
                </c:pt>
                <c:pt idx="502">
                  <c:v>864816</c:v>
                </c:pt>
                <c:pt idx="503">
                  <c:v>827405</c:v>
                </c:pt>
                <c:pt idx="504">
                  <c:v>552191</c:v>
                </c:pt>
                <c:pt idx="505">
                  <c:v>383023</c:v>
                </c:pt>
                <c:pt idx="506">
                  <c:v>403850</c:v>
                </c:pt>
                <c:pt idx="507">
                  <c:v>270252</c:v>
                </c:pt>
                <c:pt idx="508">
                  <c:v>280360</c:v>
                </c:pt>
                <c:pt idx="509">
                  <c:v>370008</c:v>
                </c:pt>
                <c:pt idx="510">
                  <c:v>514848</c:v>
                </c:pt>
                <c:pt idx="511">
                  <c:v>489907</c:v>
                </c:pt>
                <c:pt idx="512">
                  <c:v>451926</c:v>
                </c:pt>
                <c:pt idx="513">
                  <c:v>618268</c:v>
                </c:pt>
                <c:pt idx="514">
                  <c:v>781245</c:v>
                </c:pt>
                <c:pt idx="515">
                  <c:v>607599</c:v>
                </c:pt>
                <c:pt idx="516">
                  <c:v>662479</c:v>
                </c:pt>
                <c:pt idx="517">
                  <c:v>584311</c:v>
                </c:pt>
                <c:pt idx="518">
                  <c:v>704078</c:v>
                </c:pt>
                <c:pt idx="519">
                  <c:v>508622</c:v>
                </c:pt>
                <c:pt idx="520">
                  <c:v>425386</c:v>
                </c:pt>
                <c:pt idx="521">
                  <c:v>407344</c:v>
                </c:pt>
                <c:pt idx="522">
                  <c:v>406301</c:v>
                </c:pt>
                <c:pt idx="523">
                  <c:v>574285</c:v>
                </c:pt>
                <c:pt idx="524">
                  <c:v>2242292</c:v>
                </c:pt>
                <c:pt idx="525">
                  <c:v>7511441</c:v>
                </c:pt>
                <c:pt idx="526">
                  <c:v>18844868</c:v>
                </c:pt>
                <c:pt idx="527">
                  <c:v>24681211</c:v>
                </c:pt>
                <c:pt idx="528">
                  <c:v>17124917</c:v>
                </c:pt>
                <c:pt idx="529">
                  <c:v>10709451</c:v>
                </c:pt>
                <c:pt idx="530">
                  <c:v>6769571</c:v>
                </c:pt>
                <c:pt idx="531">
                  <c:v>5113983</c:v>
                </c:pt>
                <c:pt idx="532">
                  <c:v>3501841</c:v>
                </c:pt>
                <c:pt idx="533">
                  <c:v>2625062</c:v>
                </c:pt>
                <c:pt idx="534">
                  <c:v>2216114</c:v>
                </c:pt>
                <c:pt idx="535">
                  <c:v>1518059</c:v>
                </c:pt>
                <c:pt idx="536">
                  <c:v>1342927</c:v>
                </c:pt>
                <c:pt idx="537">
                  <c:v>1108091</c:v>
                </c:pt>
                <c:pt idx="538">
                  <c:v>932584</c:v>
                </c:pt>
                <c:pt idx="539">
                  <c:v>670410</c:v>
                </c:pt>
                <c:pt idx="540">
                  <c:v>599261</c:v>
                </c:pt>
                <c:pt idx="541">
                  <c:v>867196</c:v>
                </c:pt>
                <c:pt idx="542">
                  <c:v>847359</c:v>
                </c:pt>
                <c:pt idx="543">
                  <c:v>1528301</c:v>
                </c:pt>
                <c:pt idx="544">
                  <c:v>967461</c:v>
                </c:pt>
                <c:pt idx="545">
                  <c:v>924461</c:v>
                </c:pt>
                <c:pt idx="546">
                  <c:v>953818</c:v>
                </c:pt>
                <c:pt idx="547">
                  <c:v>647708</c:v>
                </c:pt>
                <c:pt idx="548">
                  <c:v>421278</c:v>
                </c:pt>
                <c:pt idx="549">
                  <c:v>665723</c:v>
                </c:pt>
                <c:pt idx="550">
                  <c:v>907728</c:v>
                </c:pt>
                <c:pt idx="551">
                  <c:v>1186600</c:v>
                </c:pt>
                <c:pt idx="552">
                  <c:v>1216335</c:v>
                </c:pt>
                <c:pt idx="553">
                  <c:v>2078114</c:v>
                </c:pt>
                <c:pt idx="554">
                  <c:v>1693466</c:v>
                </c:pt>
                <c:pt idx="555">
                  <c:v>1263257</c:v>
                </c:pt>
                <c:pt idx="556">
                  <c:v>872738</c:v>
                </c:pt>
                <c:pt idx="557">
                  <c:v>719652</c:v>
                </c:pt>
                <c:pt idx="558">
                  <c:v>557977</c:v>
                </c:pt>
                <c:pt idx="559">
                  <c:v>915494</c:v>
                </c:pt>
                <c:pt idx="560">
                  <c:v>668021</c:v>
                </c:pt>
                <c:pt idx="561">
                  <c:v>321598</c:v>
                </c:pt>
                <c:pt idx="562">
                  <c:v>408628</c:v>
                </c:pt>
                <c:pt idx="563">
                  <c:v>269251</c:v>
                </c:pt>
                <c:pt idx="564">
                  <c:v>307996</c:v>
                </c:pt>
                <c:pt idx="565">
                  <c:v>509338</c:v>
                </c:pt>
                <c:pt idx="566">
                  <c:v>439140</c:v>
                </c:pt>
                <c:pt idx="567">
                  <c:v>504962</c:v>
                </c:pt>
                <c:pt idx="568">
                  <c:v>292164</c:v>
                </c:pt>
                <c:pt idx="569">
                  <c:v>364310</c:v>
                </c:pt>
                <c:pt idx="570">
                  <c:v>424658</c:v>
                </c:pt>
                <c:pt idx="571">
                  <c:v>389553</c:v>
                </c:pt>
                <c:pt idx="572">
                  <c:v>518995</c:v>
                </c:pt>
                <c:pt idx="573">
                  <c:v>383692</c:v>
                </c:pt>
                <c:pt idx="574">
                  <c:v>513234</c:v>
                </c:pt>
                <c:pt idx="575">
                  <c:v>417201</c:v>
                </c:pt>
                <c:pt idx="576">
                  <c:v>198554</c:v>
                </c:pt>
                <c:pt idx="577">
                  <c:v>354248</c:v>
                </c:pt>
                <c:pt idx="578">
                  <c:v>365717</c:v>
                </c:pt>
                <c:pt idx="579">
                  <c:v>414188</c:v>
                </c:pt>
                <c:pt idx="580">
                  <c:v>541352</c:v>
                </c:pt>
                <c:pt idx="581">
                  <c:v>426306</c:v>
                </c:pt>
                <c:pt idx="582">
                  <c:v>405690</c:v>
                </c:pt>
                <c:pt idx="583">
                  <c:v>451556</c:v>
                </c:pt>
                <c:pt idx="584">
                  <c:v>507786</c:v>
                </c:pt>
                <c:pt idx="585">
                  <c:v>543892</c:v>
                </c:pt>
                <c:pt idx="586">
                  <c:v>622364</c:v>
                </c:pt>
                <c:pt idx="587">
                  <c:v>552074</c:v>
                </c:pt>
                <c:pt idx="588">
                  <c:v>617528</c:v>
                </c:pt>
                <c:pt idx="589">
                  <c:v>490593</c:v>
                </c:pt>
                <c:pt idx="590">
                  <c:v>578311</c:v>
                </c:pt>
                <c:pt idx="591">
                  <c:v>563203</c:v>
                </c:pt>
                <c:pt idx="592">
                  <c:v>939308</c:v>
                </c:pt>
                <c:pt idx="593">
                  <c:v>599614</c:v>
                </c:pt>
                <c:pt idx="594">
                  <c:v>722312</c:v>
                </c:pt>
                <c:pt idx="595">
                  <c:v>384437</c:v>
                </c:pt>
                <c:pt idx="596">
                  <c:v>206367</c:v>
                </c:pt>
                <c:pt idx="597">
                  <c:v>322170</c:v>
                </c:pt>
                <c:pt idx="598">
                  <c:v>450325</c:v>
                </c:pt>
                <c:pt idx="599">
                  <c:v>401614</c:v>
                </c:pt>
                <c:pt idx="600">
                  <c:v>433991</c:v>
                </c:pt>
                <c:pt idx="601">
                  <c:v>576004</c:v>
                </c:pt>
                <c:pt idx="602">
                  <c:v>703655</c:v>
                </c:pt>
                <c:pt idx="603">
                  <c:v>390718</c:v>
                </c:pt>
                <c:pt idx="604">
                  <c:v>408777</c:v>
                </c:pt>
                <c:pt idx="605">
                  <c:v>507445</c:v>
                </c:pt>
                <c:pt idx="606">
                  <c:v>907579</c:v>
                </c:pt>
                <c:pt idx="607">
                  <c:v>603036</c:v>
                </c:pt>
                <c:pt idx="608">
                  <c:v>547774</c:v>
                </c:pt>
                <c:pt idx="609">
                  <c:v>368840</c:v>
                </c:pt>
                <c:pt idx="610">
                  <c:v>316518</c:v>
                </c:pt>
                <c:pt idx="611">
                  <c:v>337015</c:v>
                </c:pt>
                <c:pt idx="612">
                  <c:v>630962</c:v>
                </c:pt>
                <c:pt idx="613">
                  <c:v>680554</c:v>
                </c:pt>
                <c:pt idx="614">
                  <c:v>533283</c:v>
                </c:pt>
                <c:pt idx="615">
                  <c:v>702768</c:v>
                </c:pt>
                <c:pt idx="616">
                  <c:v>510241</c:v>
                </c:pt>
                <c:pt idx="617">
                  <c:v>332165</c:v>
                </c:pt>
                <c:pt idx="618">
                  <c:v>516221</c:v>
                </c:pt>
                <c:pt idx="619">
                  <c:v>714874</c:v>
                </c:pt>
                <c:pt idx="620">
                  <c:v>2174299</c:v>
                </c:pt>
                <c:pt idx="621">
                  <c:v>1034320</c:v>
                </c:pt>
                <c:pt idx="622">
                  <c:v>748876</c:v>
                </c:pt>
                <c:pt idx="623">
                  <c:v>602046</c:v>
                </c:pt>
                <c:pt idx="624">
                  <c:v>342897</c:v>
                </c:pt>
                <c:pt idx="625">
                  <c:v>377513</c:v>
                </c:pt>
                <c:pt idx="626">
                  <c:v>836012</c:v>
                </c:pt>
                <c:pt idx="627">
                  <c:v>683008</c:v>
                </c:pt>
                <c:pt idx="628">
                  <c:v>525321</c:v>
                </c:pt>
                <c:pt idx="629">
                  <c:v>395781</c:v>
                </c:pt>
                <c:pt idx="630">
                  <c:v>529980</c:v>
                </c:pt>
                <c:pt idx="631">
                  <c:v>514947</c:v>
                </c:pt>
                <c:pt idx="632">
                  <c:v>2153183</c:v>
                </c:pt>
                <c:pt idx="633">
                  <c:v>1542256</c:v>
                </c:pt>
                <c:pt idx="634">
                  <c:v>669226</c:v>
                </c:pt>
                <c:pt idx="635">
                  <c:v>460822</c:v>
                </c:pt>
                <c:pt idx="636">
                  <c:v>499201</c:v>
                </c:pt>
                <c:pt idx="637">
                  <c:v>389759</c:v>
                </c:pt>
                <c:pt idx="638">
                  <c:v>264191</c:v>
                </c:pt>
                <c:pt idx="639">
                  <c:v>603104</c:v>
                </c:pt>
                <c:pt idx="640">
                  <c:v>400463</c:v>
                </c:pt>
                <c:pt idx="641">
                  <c:v>377072</c:v>
                </c:pt>
                <c:pt idx="642">
                  <c:v>656559</c:v>
                </c:pt>
                <c:pt idx="643">
                  <c:v>473338</c:v>
                </c:pt>
                <c:pt idx="644">
                  <c:v>702681</c:v>
                </c:pt>
                <c:pt idx="645">
                  <c:v>496653</c:v>
                </c:pt>
                <c:pt idx="646">
                  <c:v>381194</c:v>
                </c:pt>
                <c:pt idx="647">
                  <c:v>340974</c:v>
                </c:pt>
                <c:pt idx="648">
                  <c:v>392348</c:v>
                </c:pt>
                <c:pt idx="649">
                  <c:v>338142</c:v>
                </c:pt>
                <c:pt idx="650">
                  <c:v>420955</c:v>
                </c:pt>
                <c:pt idx="651">
                  <c:v>328839</c:v>
                </c:pt>
                <c:pt idx="652">
                  <c:v>280037</c:v>
                </c:pt>
                <c:pt idx="653">
                  <c:v>685259</c:v>
                </c:pt>
                <c:pt idx="654">
                  <c:v>684266</c:v>
                </c:pt>
                <c:pt idx="655">
                  <c:v>725400</c:v>
                </c:pt>
                <c:pt idx="656">
                  <c:v>568334</c:v>
                </c:pt>
                <c:pt idx="657">
                  <c:v>538015</c:v>
                </c:pt>
                <c:pt idx="658">
                  <c:v>686032</c:v>
                </c:pt>
                <c:pt idx="659">
                  <c:v>379575</c:v>
                </c:pt>
                <c:pt idx="660">
                  <c:v>476083</c:v>
                </c:pt>
                <c:pt idx="661">
                  <c:v>514599</c:v>
                </c:pt>
                <c:pt idx="662">
                  <c:v>537307</c:v>
                </c:pt>
                <c:pt idx="663">
                  <c:v>437109</c:v>
                </c:pt>
                <c:pt idx="664">
                  <c:v>490022</c:v>
                </c:pt>
                <c:pt idx="665">
                  <c:v>528763</c:v>
                </c:pt>
                <c:pt idx="666">
                  <c:v>872941</c:v>
                </c:pt>
                <c:pt idx="667">
                  <c:v>769635</c:v>
                </c:pt>
                <c:pt idx="668">
                  <c:v>682343</c:v>
                </c:pt>
                <c:pt idx="669">
                  <c:v>482906</c:v>
                </c:pt>
                <c:pt idx="670">
                  <c:v>519341</c:v>
                </c:pt>
                <c:pt idx="671">
                  <c:v>501599</c:v>
                </c:pt>
                <c:pt idx="672">
                  <c:v>653789</c:v>
                </c:pt>
                <c:pt idx="673">
                  <c:v>473268</c:v>
                </c:pt>
                <c:pt idx="674">
                  <c:v>734847</c:v>
                </c:pt>
                <c:pt idx="675">
                  <c:v>764056</c:v>
                </c:pt>
                <c:pt idx="676">
                  <c:v>611091</c:v>
                </c:pt>
                <c:pt idx="677">
                  <c:v>837243</c:v>
                </c:pt>
                <c:pt idx="678">
                  <c:v>551449</c:v>
                </c:pt>
                <c:pt idx="679">
                  <c:v>395446</c:v>
                </c:pt>
                <c:pt idx="680">
                  <c:v>336824</c:v>
                </c:pt>
                <c:pt idx="681">
                  <c:v>371268</c:v>
                </c:pt>
                <c:pt idx="682">
                  <c:v>396331</c:v>
                </c:pt>
                <c:pt idx="683">
                  <c:v>533616</c:v>
                </c:pt>
                <c:pt idx="684">
                  <c:v>455584</c:v>
                </c:pt>
                <c:pt idx="685">
                  <c:v>465432</c:v>
                </c:pt>
                <c:pt idx="686">
                  <c:v>403231</c:v>
                </c:pt>
                <c:pt idx="687">
                  <c:v>260652</c:v>
                </c:pt>
                <c:pt idx="688">
                  <c:v>629453</c:v>
                </c:pt>
                <c:pt idx="689">
                  <c:v>644445</c:v>
                </c:pt>
                <c:pt idx="690">
                  <c:v>359011</c:v>
                </c:pt>
                <c:pt idx="691">
                  <c:v>579036</c:v>
                </c:pt>
                <c:pt idx="692">
                  <c:v>470779</c:v>
                </c:pt>
                <c:pt idx="693">
                  <c:v>442943</c:v>
                </c:pt>
                <c:pt idx="694">
                  <c:v>372465</c:v>
                </c:pt>
                <c:pt idx="695">
                  <c:v>372298</c:v>
                </c:pt>
                <c:pt idx="696">
                  <c:v>424719</c:v>
                </c:pt>
                <c:pt idx="697">
                  <c:v>539475</c:v>
                </c:pt>
                <c:pt idx="698">
                  <c:v>507104</c:v>
                </c:pt>
                <c:pt idx="699">
                  <c:v>580507</c:v>
                </c:pt>
                <c:pt idx="700">
                  <c:v>549220</c:v>
                </c:pt>
                <c:pt idx="701">
                  <c:v>625441</c:v>
                </c:pt>
                <c:pt idx="702">
                  <c:v>346428</c:v>
                </c:pt>
                <c:pt idx="703">
                  <c:v>365307</c:v>
                </c:pt>
                <c:pt idx="704">
                  <c:v>493455</c:v>
                </c:pt>
                <c:pt idx="705">
                  <c:v>396491</c:v>
                </c:pt>
                <c:pt idx="706">
                  <c:v>293667</c:v>
                </c:pt>
                <c:pt idx="707">
                  <c:v>251538</c:v>
                </c:pt>
                <c:pt idx="708">
                  <c:v>350000</c:v>
                </c:pt>
                <c:pt idx="709">
                  <c:v>349842</c:v>
                </c:pt>
                <c:pt idx="710">
                  <c:v>371689</c:v>
                </c:pt>
                <c:pt idx="711">
                  <c:v>332745</c:v>
                </c:pt>
                <c:pt idx="712">
                  <c:v>765780</c:v>
                </c:pt>
                <c:pt idx="713">
                  <c:v>775301</c:v>
                </c:pt>
                <c:pt idx="714">
                  <c:v>451473</c:v>
                </c:pt>
                <c:pt idx="715">
                  <c:v>371274</c:v>
                </c:pt>
                <c:pt idx="716">
                  <c:v>239530</c:v>
                </c:pt>
                <c:pt idx="717">
                  <c:v>346396</c:v>
                </c:pt>
                <c:pt idx="718">
                  <c:v>414853</c:v>
                </c:pt>
                <c:pt idx="719">
                  <c:v>322552</c:v>
                </c:pt>
                <c:pt idx="720">
                  <c:v>342081</c:v>
                </c:pt>
                <c:pt idx="721">
                  <c:v>378095</c:v>
                </c:pt>
                <c:pt idx="722">
                  <c:v>264219</c:v>
                </c:pt>
                <c:pt idx="723">
                  <c:v>244699</c:v>
                </c:pt>
                <c:pt idx="724">
                  <c:v>252743</c:v>
                </c:pt>
                <c:pt idx="725">
                  <c:v>282752</c:v>
                </c:pt>
                <c:pt idx="726">
                  <c:v>324224</c:v>
                </c:pt>
                <c:pt idx="727">
                  <c:v>532945</c:v>
                </c:pt>
                <c:pt idx="728">
                  <c:v>366809</c:v>
                </c:pt>
                <c:pt idx="729">
                  <c:v>334081</c:v>
                </c:pt>
                <c:pt idx="730">
                  <c:v>386557</c:v>
                </c:pt>
                <c:pt idx="731">
                  <c:v>329588</c:v>
                </c:pt>
                <c:pt idx="732">
                  <c:v>413330</c:v>
                </c:pt>
                <c:pt idx="733">
                  <c:v>395268</c:v>
                </c:pt>
                <c:pt idx="734">
                  <c:v>393788</c:v>
                </c:pt>
                <c:pt idx="735">
                  <c:v>470470</c:v>
                </c:pt>
                <c:pt idx="736">
                  <c:v>410867</c:v>
                </c:pt>
                <c:pt idx="737">
                  <c:v>377461</c:v>
                </c:pt>
                <c:pt idx="738">
                  <c:v>496452</c:v>
                </c:pt>
                <c:pt idx="739">
                  <c:v>565744</c:v>
                </c:pt>
                <c:pt idx="740">
                  <c:v>567822</c:v>
                </c:pt>
                <c:pt idx="741">
                  <c:v>671283</c:v>
                </c:pt>
                <c:pt idx="742">
                  <c:v>499023</c:v>
                </c:pt>
                <c:pt idx="743">
                  <c:v>410060</c:v>
                </c:pt>
                <c:pt idx="744">
                  <c:v>501112</c:v>
                </c:pt>
                <c:pt idx="745">
                  <c:v>457349</c:v>
                </c:pt>
                <c:pt idx="746">
                  <c:v>646765</c:v>
                </c:pt>
                <c:pt idx="747">
                  <c:v>770686</c:v>
                </c:pt>
                <c:pt idx="748">
                  <c:v>654358</c:v>
                </c:pt>
                <c:pt idx="749">
                  <c:v>681575</c:v>
                </c:pt>
                <c:pt idx="750">
                  <c:v>576743</c:v>
                </c:pt>
                <c:pt idx="751">
                  <c:v>734923</c:v>
                </c:pt>
                <c:pt idx="752">
                  <c:v>525468</c:v>
                </c:pt>
                <c:pt idx="753">
                  <c:v>531013</c:v>
                </c:pt>
                <c:pt idx="754">
                  <c:v>357648</c:v>
                </c:pt>
                <c:pt idx="755">
                  <c:v>556523</c:v>
                </c:pt>
                <c:pt idx="756">
                  <c:v>491299</c:v>
                </c:pt>
                <c:pt idx="757">
                  <c:v>729595</c:v>
                </c:pt>
                <c:pt idx="758">
                  <c:v>538390</c:v>
                </c:pt>
                <c:pt idx="759">
                  <c:v>456123</c:v>
                </c:pt>
                <c:pt idx="760">
                  <c:v>413682</c:v>
                </c:pt>
                <c:pt idx="761">
                  <c:v>511113</c:v>
                </c:pt>
                <c:pt idx="762">
                  <c:v>381967</c:v>
                </c:pt>
                <c:pt idx="763">
                  <c:v>347528</c:v>
                </c:pt>
                <c:pt idx="764">
                  <c:v>268655</c:v>
                </c:pt>
                <c:pt idx="765">
                  <c:v>221377</c:v>
                </c:pt>
                <c:pt idx="766">
                  <c:v>382297</c:v>
                </c:pt>
                <c:pt idx="767">
                  <c:v>357396</c:v>
                </c:pt>
                <c:pt idx="768">
                  <c:v>416782</c:v>
                </c:pt>
                <c:pt idx="769">
                  <c:v>427463</c:v>
                </c:pt>
                <c:pt idx="770">
                  <c:v>411298</c:v>
                </c:pt>
                <c:pt idx="771">
                  <c:v>334589</c:v>
                </c:pt>
                <c:pt idx="772">
                  <c:v>478638</c:v>
                </c:pt>
                <c:pt idx="773">
                  <c:v>395110</c:v>
                </c:pt>
                <c:pt idx="774">
                  <c:v>415806</c:v>
                </c:pt>
                <c:pt idx="775">
                  <c:v>326189</c:v>
                </c:pt>
                <c:pt idx="776">
                  <c:v>400929</c:v>
                </c:pt>
                <c:pt idx="777">
                  <c:v>325700</c:v>
                </c:pt>
                <c:pt idx="778">
                  <c:v>316351</c:v>
                </c:pt>
                <c:pt idx="779">
                  <c:v>262721</c:v>
                </c:pt>
                <c:pt idx="780">
                  <c:v>230656</c:v>
                </c:pt>
                <c:pt idx="781">
                  <c:v>292104</c:v>
                </c:pt>
                <c:pt idx="782">
                  <c:v>254632</c:v>
                </c:pt>
                <c:pt idx="783">
                  <c:v>346441</c:v>
                </c:pt>
                <c:pt idx="784">
                  <c:v>357457</c:v>
                </c:pt>
                <c:pt idx="785">
                  <c:v>210400</c:v>
                </c:pt>
                <c:pt idx="786">
                  <c:v>164516</c:v>
                </c:pt>
                <c:pt idx="787">
                  <c:v>181068</c:v>
                </c:pt>
                <c:pt idx="788">
                  <c:v>159883</c:v>
                </c:pt>
                <c:pt idx="789">
                  <c:v>211255</c:v>
                </c:pt>
                <c:pt idx="790">
                  <c:v>197489</c:v>
                </c:pt>
                <c:pt idx="791">
                  <c:v>222510</c:v>
                </c:pt>
                <c:pt idx="792">
                  <c:v>150801</c:v>
                </c:pt>
                <c:pt idx="793">
                  <c:v>182878</c:v>
                </c:pt>
                <c:pt idx="794">
                  <c:v>173654</c:v>
                </c:pt>
                <c:pt idx="795">
                  <c:v>174409</c:v>
                </c:pt>
                <c:pt idx="796">
                  <c:v>192895</c:v>
                </c:pt>
                <c:pt idx="797">
                  <c:v>276580</c:v>
                </c:pt>
                <c:pt idx="798">
                  <c:v>193828</c:v>
                </c:pt>
                <c:pt idx="799">
                  <c:v>258463</c:v>
                </c:pt>
                <c:pt idx="800">
                  <c:v>200051</c:v>
                </c:pt>
                <c:pt idx="801">
                  <c:v>242358</c:v>
                </c:pt>
                <c:pt idx="802">
                  <c:v>233807</c:v>
                </c:pt>
                <c:pt idx="803">
                  <c:v>378937</c:v>
                </c:pt>
                <c:pt idx="804">
                  <c:v>265142</c:v>
                </c:pt>
                <c:pt idx="805">
                  <c:v>260810</c:v>
                </c:pt>
                <c:pt idx="806">
                  <c:v>278044</c:v>
                </c:pt>
                <c:pt idx="807">
                  <c:v>199183</c:v>
                </c:pt>
                <c:pt idx="808">
                  <c:v>193046</c:v>
                </c:pt>
                <c:pt idx="809">
                  <c:v>197570</c:v>
                </c:pt>
                <c:pt idx="810">
                  <c:v>219132</c:v>
                </c:pt>
                <c:pt idx="811">
                  <c:v>141981</c:v>
                </c:pt>
                <c:pt idx="812">
                  <c:v>167645</c:v>
                </c:pt>
                <c:pt idx="813">
                  <c:v>213831</c:v>
                </c:pt>
                <c:pt idx="814">
                  <c:v>173975</c:v>
                </c:pt>
                <c:pt idx="815">
                  <c:v>149080</c:v>
                </c:pt>
                <c:pt idx="816">
                  <c:v>163417</c:v>
                </c:pt>
                <c:pt idx="817">
                  <c:v>154459</c:v>
                </c:pt>
                <c:pt idx="818">
                  <c:v>158725</c:v>
                </c:pt>
                <c:pt idx="819">
                  <c:v>115546</c:v>
                </c:pt>
                <c:pt idx="820">
                  <c:v>44017</c:v>
                </c:pt>
                <c:pt idx="821">
                  <c:v>31412</c:v>
                </c:pt>
                <c:pt idx="822">
                  <c:v>46981</c:v>
                </c:pt>
                <c:pt idx="823">
                  <c:v>179905</c:v>
                </c:pt>
                <c:pt idx="824">
                  <c:v>338746</c:v>
                </c:pt>
                <c:pt idx="825">
                  <c:v>258720</c:v>
                </c:pt>
                <c:pt idx="826">
                  <c:v>293190</c:v>
                </c:pt>
                <c:pt idx="827">
                  <c:v>223786</c:v>
                </c:pt>
                <c:pt idx="828">
                  <c:v>194896</c:v>
                </c:pt>
                <c:pt idx="829">
                  <c:v>153064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CB-4931-891A-7F1C44FBF0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39840"/>
        <c:axId val="247140496"/>
      </c:lineChart>
      <c:catAx>
        <c:axId val="24713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40496"/>
        <c:crosses val="autoZero"/>
        <c:auto val="1"/>
        <c:lblAlgn val="ctr"/>
        <c:lblOffset val="100"/>
        <c:noMultiLvlLbl val="0"/>
      </c:catAx>
      <c:valAx>
        <c:axId val="24714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3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EAA6-E52B-4271-9320-7FBE869C8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B592F8-72CF-4736-A2AF-75BC02625D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4588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4B5A1-E637-434D-95D6-D0B817AF9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68C96-EFC2-4D1D-A7E7-4F1B732F9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7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Video-Starts ab 10 Sek.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Video-Starts ab 10 Sek.</dc:title>
  <dc:creator>Administrator</dc:creator>
  <cp:lastModifiedBy>Administrator</cp:lastModifiedBy>
  <cp:revision>1</cp:revision>
  <dcterms:created xsi:type="dcterms:W3CDTF">2018-04-10T12:11:15Z</dcterms:created>
  <dcterms:modified xsi:type="dcterms:W3CDTF">2018-04-10T12:11:20Z</dcterms:modified>
</cp:coreProperties>
</file>