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tagesschau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Sheet1!$A$2:$A$831</c:f>
              <c:strCache>
                <c:ptCount val="830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  <c:pt idx="366">
                  <c:v>01.01.2017</c:v>
                </c:pt>
                <c:pt idx="367">
                  <c:v>02.01.2017</c:v>
                </c:pt>
                <c:pt idx="368">
                  <c:v>03.01.2017</c:v>
                </c:pt>
                <c:pt idx="369">
                  <c:v>04.01.2017</c:v>
                </c:pt>
                <c:pt idx="370">
                  <c:v>05.01.2017</c:v>
                </c:pt>
                <c:pt idx="371">
                  <c:v>06.01.2017</c:v>
                </c:pt>
                <c:pt idx="372">
                  <c:v>07.01.2017</c:v>
                </c:pt>
                <c:pt idx="373">
                  <c:v>08.01.2017</c:v>
                </c:pt>
                <c:pt idx="374">
                  <c:v>09.01.2017</c:v>
                </c:pt>
                <c:pt idx="375">
                  <c:v>10.01.2017</c:v>
                </c:pt>
                <c:pt idx="376">
                  <c:v>11.01.2017</c:v>
                </c:pt>
                <c:pt idx="377">
                  <c:v>12.01.2017</c:v>
                </c:pt>
                <c:pt idx="378">
                  <c:v>13.01.2017</c:v>
                </c:pt>
                <c:pt idx="379">
                  <c:v>14.01.2017</c:v>
                </c:pt>
                <c:pt idx="380">
                  <c:v>15.01.2017</c:v>
                </c:pt>
                <c:pt idx="381">
                  <c:v>16.01.2017</c:v>
                </c:pt>
                <c:pt idx="382">
                  <c:v>17.01.2017</c:v>
                </c:pt>
                <c:pt idx="383">
                  <c:v>18.01.2017</c:v>
                </c:pt>
                <c:pt idx="384">
                  <c:v>19.01.2017</c:v>
                </c:pt>
                <c:pt idx="385">
                  <c:v>20.01.2017</c:v>
                </c:pt>
                <c:pt idx="386">
                  <c:v>21.01.2017</c:v>
                </c:pt>
                <c:pt idx="387">
                  <c:v>22.01.2017</c:v>
                </c:pt>
                <c:pt idx="388">
                  <c:v>23.01.2017</c:v>
                </c:pt>
                <c:pt idx="389">
                  <c:v>24.01.2017</c:v>
                </c:pt>
                <c:pt idx="390">
                  <c:v>25.01.2017</c:v>
                </c:pt>
                <c:pt idx="391">
                  <c:v>26.01.2017</c:v>
                </c:pt>
                <c:pt idx="392">
                  <c:v>27.01.2017</c:v>
                </c:pt>
                <c:pt idx="393">
                  <c:v>28.01.2017</c:v>
                </c:pt>
                <c:pt idx="394">
                  <c:v>29.01.2017</c:v>
                </c:pt>
                <c:pt idx="395">
                  <c:v>30.01.2017</c:v>
                </c:pt>
                <c:pt idx="396">
                  <c:v>31.01.2017</c:v>
                </c:pt>
                <c:pt idx="397">
                  <c:v>01.02.2017</c:v>
                </c:pt>
                <c:pt idx="398">
                  <c:v>02.02.2017</c:v>
                </c:pt>
                <c:pt idx="399">
                  <c:v>03.02.2017</c:v>
                </c:pt>
                <c:pt idx="400">
                  <c:v>04.02.2017</c:v>
                </c:pt>
                <c:pt idx="401">
                  <c:v>05.02.2017</c:v>
                </c:pt>
                <c:pt idx="402">
                  <c:v>06.02.2017</c:v>
                </c:pt>
                <c:pt idx="403">
                  <c:v>07.02.2017</c:v>
                </c:pt>
                <c:pt idx="404">
                  <c:v>08.02.2017</c:v>
                </c:pt>
                <c:pt idx="405">
                  <c:v>09.02.2017</c:v>
                </c:pt>
                <c:pt idx="406">
                  <c:v>10.02.2017</c:v>
                </c:pt>
                <c:pt idx="407">
                  <c:v>11.02.2017</c:v>
                </c:pt>
                <c:pt idx="408">
                  <c:v>12.02.2017</c:v>
                </c:pt>
                <c:pt idx="409">
                  <c:v>13.02.2017</c:v>
                </c:pt>
                <c:pt idx="410">
                  <c:v>14.02.2017</c:v>
                </c:pt>
                <c:pt idx="411">
                  <c:v>15.02.2017</c:v>
                </c:pt>
                <c:pt idx="412">
                  <c:v>16.02.2017</c:v>
                </c:pt>
                <c:pt idx="413">
                  <c:v>17.02.2017</c:v>
                </c:pt>
                <c:pt idx="414">
                  <c:v>18.02.2017</c:v>
                </c:pt>
                <c:pt idx="415">
                  <c:v>19.02.2017</c:v>
                </c:pt>
                <c:pt idx="416">
                  <c:v>20.02.2017</c:v>
                </c:pt>
                <c:pt idx="417">
                  <c:v>21.02.2017</c:v>
                </c:pt>
                <c:pt idx="418">
                  <c:v>22.02.2017</c:v>
                </c:pt>
                <c:pt idx="419">
                  <c:v>23.02.2017</c:v>
                </c:pt>
                <c:pt idx="420">
                  <c:v>24.02.2017</c:v>
                </c:pt>
                <c:pt idx="421">
                  <c:v>25.02.2017</c:v>
                </c:pt>
                <c:pt idx="422">
                  <c:v>26.02.2017</c:v>
                </c:pt>
                <c:pt idx="423">
                  <c:v>27.02.2017</c:v>
                </c:pt>
                <c:pt idx="424">
                  <c:v>28.02.2017</c:v>
                </c:pt>
                <c:pt idx="425">
                  <c:v>01.03.2017</c:v>
                </c:pt>
                <c:pt idx="426">
                  <c:v>02.03.2017</c:v>
                </c:pt>
                <c:pt idx="427">
                  <c:v>03.03.2017</c:v>
                </c:pt>
                <c:pt idx="428">
                  <c:v>04.03.2017</c:v>
                </c:pt>
                <c:pt idx="429">
                  <c:v>05.03.2017</c:v>
                </c:pt>
                <c:pt idx="430">
                  <c:v>06.03.2017</c:v>
                </c:pt>
                <c:pt idx="431">
                  <c:v>07.03.2017</c:v>
                </c:pt>
                <c:pt idx="432">
                  <c:v>08.03.2017</c:v>
                </c:pt>
                <c:pt idx="433">
                  <c:v>09.03.2017</c:v>
                </c:pt>
                <c:pt idx="434">
                  <c:v>10.03.2017</c:v>
                </c:pt>
                <c:pt idx="435">
                  <c:v>11.03.2017</c:v>
                </c:pt>
                <c:pt idx="436">
                  <c:v>12.03.2017</c:v>
                </c:pt>
                <c:pt idx="437">
                  <c:v>13.03.2017</c:v>
                </c:pt>
                <c:pt idx="438">
                  <c:v>14.03.2017</c:v>
                </c:pt>
                <c:pt idx="439">
                  <c:v>15.03.2017</c:v>
                </c:pt>
                <c:pt idx="440">
                  <c:v>16.03.2017</c:v>
                </c:pt>
                <c:pt idx="441">
                  <c:v>17.03.2017</c:v>
                </c:pt>
                <c:pt idx="442">
                  <c:v>18.03.2017</c:v>
                </c:pt>
                <c:pt idx="443">
                  <c:v>19.03.2017</c:v>
                </c:pt>
                <c:pt idx="444">
                  <c:v>20.03.2017</c:v>
                </c:pt>
                <c:pt idx="445">
                  <c:v>21.03.2017</c:v>
                </c:pt>
                <c:pt idx="446">
                  <c:v>22.03.2017</c:v>
                </c:pt>
                <c:pt idx="447">
                  <c:v>23.03.2017</c:v>
                </c:pt>
                <c:pt idx="448">
                  <c:v>24.03.2017</c:v>
                </c:pt>
                <c:pt idx="449">
                  <c:v>25.03.2017</c:v>
                </c:pt>
                <c:pt idx="450">
                  <c:v>26.03.2017</c:v>
                </c:pt>
                <c:pt idx="451">
                  <c:v>27.03.2017</c:v>
                </c:pt>
                <c:pt idx="452">
                  <c:v>28.03.2017</c:v>
                </c:pt>
                <c:pt idx="453">
                  <c:v>29.03.2017</c:v>
                </c:pt>
                <c:pt idx="454">
                  <c:v>30.03.2017</c:v>
                </c:pt>
                <c:pt idx="455">
                  <c:v>31.03.2017</c:v>
                </c:pt>
                <c:pt idx="456">
                  <c:v>01.04.2017</c:v>
                </c:pt>
                <c:pt idx="457">
                  <c:v>02.04.2017</c:v>
                </c:pt>
                <c:pt idx="458">
                  <c:v>03.04.2017</c:v>
                </c:pt>
                <c:pt idx="459">
                  <c:v>04.04.2017</c:v>
                </c:pt>
                <c:pt idx="460">
                  <c:v>05.04.2017</c:v>
                </c:pt>
                <c:pt idx="461">
                  <c:v>06.04.2017</c:v>
                </c:pt>
                <c:pt idx="462">
                  <c:v>07.04.2017</c:v>
                </c:pt>
                <c:pt idx="463">
                  <c:v>08.04.2017</c:v>
                </c:pt>
                <c:pt idx="464">
                  <c:v>09.04.2017</c:v>
                </c:pt>
                <c:pt idx="465">
                  <c:v>10.04.2017</c:v>
                </c:pt>
                <c:pt idx="466">
                  <c:v>11.04.2017</c:v>
                </c:pt>
                <c:pt idx="467">
                  <c:v>12.04.2017</c:v>
                </c:pt>
                <c:pt idx="468">
                  <c:v>13.04.2017</c:v>
                </c:pt>
                <c:pt idx="469">
                  <c:v>14.04.2017</c:v>
                </c:pt>
                <c:pt idx="470">
                  <c:v>15.04.2017</c:v>
                </c:pt>
                <c:pt idx="471">
                  <c:v>16.04.2017</c:v>
                </c:pt>
                <c:pt idx="472">
                  <c:v>17.04.2017</c:v>
                </c:pt>
                <c:pt idx="473">
                  <c:v>18.04.2017</c:v>
                </c:pt>
                <c:pt idx="474">
                  <c:v>19.04.2017</c:v>
                </c:pt>
                <c:pt idx="475">
                  <c:v>20.04.2017</c:v>
                </c:pt>
                <c:pt idx="476">
                  <c:v>21.04.2017</c:v>
                </c:pt>
                <c:pt idx="477">
                  <c:v>22.04.2017</c:v>
                </c:pt>
                <c:pt idx="478">
                  <c:v>23.04.2017</c:v>
                </c:pt>
                <c:pt idx="479">
                  <c:v>24.04.2017</c:v>
                </c:pt>
                <c:pt idx="480">
                  <c:v>25.04.2017</c:v>
                </c:pt>
                <c:pt idx="481">
                  <c:v>26.04.2017</c:v>
                </c:pt>
                <c:pt idx="482">
                  <c:v>27.04.2017</c:v>
                </c:pt>
                <c:pt idx="483">
                  <c:v>28.04.2017</c:v>
                </c:pt>
                <c:pt idx="484">
                  <c:v>29.04.2017</c:v>
                </c:pt>
                <c:pt idx="485">
                  <c:v>30.04.2017</c:v>
                </c:pt>
                <c:pt idx="486">
                  <c:v>01.05.2017</c:v>
                </c:pt>
                <c:pt idx="487">
                  <c:v>02.05.2017</c:v>
                </c:pt>
                <c:pt idx="488">
                  <c:v>03.05.2017</c:v>
                </c:pt>
                <c:pt idx="489">
                  <c:v>04.05.2017</c:v>
                </c:pt>
                <c:pt idx="490">
                  <c:v>05.05.2017</c:v>
                </c:pt>
                <c:pt idx="491">
                  <c:v>06.05.2017</c:v>
                </c:pt>
                <c:pt idx="492">
                  <c:v>07.05.2017</c:v>
                </c:pt>
                <c:pt idx="493">
                  <c:v>08.05.2017</c:v>
                </c:pt>
                <c:pt idx="494">
                  <c:v>09.05.2017</c:v>
                </c:pt>
                <c:pt idx="495">
                  <c:v>10.05.2017</c:v>
                </c:pt>
                <c:pt idx="496">
                  <c:v>11.05.2017</c:v>
                </c:pt>
                <c:pt idx="497">
                  <c:v>12.05.2017</c:v>
                </c:pt>
                <c:pt idx="498">
                  <c:v>13.05.2017</c:v>
                </c:pt>
                <c:pt idx="499">
                  <c:v>14.05.2017</c:v>
                </c:pt>
                <c:pt idx="500">
                  <c:v>15.05.2017</c:v>
                </c:pt>
                <c:pt idx="501">
                  <c:v>16.05.2017</c:v>
                </c:pt>
                <c:pt idx="502">
                  <c:v>17.05.2017</c:v>
                </c:pt>
                <c:pt idx="503">
                  <c:v>18.05.2017</c:v>
                </c:pt>
                <c:pt idx="504">
                  <c:v>19.05.2017</c:v>
                </c:pt>
                <c:pt idx="505">
                  <c:v>20.05.2017</c:v>
                </c:pt>
                <c:pt idx="506">
                  <c:v>21.05.2017</c:v>
                </c:pt>
                <c:pt idx="507">
                  <c:v>22.05.2017</c:v>
                </c:pt>
                <c:pt idx="508">
                  <c:v>23.05.2017</c:v>
                </c:pt>
                <c:pt idx="509">
                  <c:v>24.05.2017</c:v>
                </c:pt>
                <c:pt idx="510">
                  <c:v>25.05.2017</c:v>
                </c:pt>
                <c:pt idx="511">
                  <c:v>26.05.2017</c:v>
                </c:pt>
                <c:pt idx="512">
                  <c:v>27.05.2017</c:v>
                </c:pt>
                <c:pt idx="513">
                  <c:v>28.05.2017</c:v>
                </c:pt>
                <c:pt idx="514">
                  <c:v>29.05.2017</c:v>
                </c:pt>
                <c:pt idx="515">
                  <c:v>30.05.2017</c:v>
                </c:pt>
                <c:pt idx="516">
                  <c:v>31.05.2017</c:v>
                </c:pt>
                <c:pt idx="517">
                  <c:v>01.06.2017</c:v>
                </c:pt>
                <c:pt idx="518">
                  <c:v>02.06.2017</c:v>
                </c:pt>
                <c:pt idx="519">
                  <c:v>03.06.2017</c:v>
                </c:pt>
                <c:pt idx="520">
                  <c:v>04.06.2017</c:v>
                </c:pt>
                <c:pt idx="521">
                  <c:v>05.06.2017</c:v>
                </c:pt>
                <c:pt idx="522">
                  <c:v>06.06.2017</c:v>
                </c:pt>
                <c:pt idx="523">
                  <c:v>07.06.2017</c:v>
                </c:pt>
                <c:pt idx="524">
                  <c:v>08.06.2017</c:v>
                </c:pt>
                <c:pt idx="525">
                  <c:v>09.06.2017</c:v>
                </c:pt>
                <c:pt idx="526">
                  <c:v>10.06.2017</c:v>
                </c:pt>
                <c:pt idx="527">
                  <c:v>11.06.2017</c:v>
                </c:pt>
                <c:pt idx="528">
                  <c:v>12.06.2017</c:v>
                </c:pt>
                <c:pt idx="529">
                  <c:v>13.06.2017</c:v>
                </c:pt>
                <c:pt idx="530">
                  <c:v>14.06.2017</c:v>
                </c:pt>
                <c:pt idx="531">
                  <c:v>15.06.2017</c:v>
                </c:pt>
                <c:pt idx="532">
                  <c:v>16.06.2017</c:v>
                </c:pt>
                <c:pt idx="533">
                  <c:v>17.06.2017</c:v>
                </c:pt>
                <c:pt idx="534">
                  <c:v>18.06.2017</c:v>
                </c:pt>
                <c:pt idx="535">
                  <c:v>19.06.2017</c:v>
                </c:pt>
                <c:pt idx="536">
                  <c:v>20.06.2017</c:v>
                </c:pt>
                <c:pt idx="537">
                  <c:v>21.06.2017</c:v>
                </c:pt>
                <c:pt idx="538">
                  <c:v>22.06.2017</c:v>
                </c:pt>
                <c:pt idx="539">
                  <c:v>23.06.2017</c:v>
                </c:pt>
                <c:pt idx="540">
                  <c:v>24.06.2017</c:v>
                </c:pt>
                <c:pt idx="541">
                  <c:v>25.06.2017</c:v>
                </c:pt>
                <c:pt idx="542">
                  <c:v>26.06.2017</c:v>
                </c:pt>
                <c:pt idx="543">
                  <c:v>27.06.2017</c:v>
                </c:pt>
                <c:pt idx="544">
                  <c:v>28.06.2017</c:v>
                </c:pt>
                <c:pt idx="545">
                  <c:v>29.06.2017</c:v>
                </c:pt>
                <c:pt idx="546">
                  <c:v>30.06.2017</c:v>
                </c:pt>
                <c:pt idx="547">
                  <c:v>01.07.2017</c:v>
                </c:pt>
                <c:pt idx="548">
                  <c:v>02.07.2017</c:v>
                </c:pt>
                <c:pt idx="549">
                  <c:v>03.07.2017</c:v>
                </c:pt>
                <c:pt idx="550">
                  <c:v>04.07.2017</c:v>
                </c:pt>
                <c:pt idx="551">
                  <c:v>05.07.2017</c:v>
                </c:pt>
                <c:pt idx="552">
                  <c:v>06.07.2017</c:v>
                </c:pt>
                <c:pt idx="553">
                  <c:v>07.07.2017</c:v>
                </c:pt>
                <c:pt idx="554">
                  <c:v>08.07.2017</c:v>
                </c:pt>
                <c:pt idx="555">
                  <c:v>09.07.2017</c:v>
                </c:pt>
                <c:pt idx="556">
                  <c:v>10.07.2017</c:v>
                </c:pt>
                <c:pt idx="557">
                  <c:v>11.07.2017</c:v>
                </c:pt>
                <c:pt idx="558">
                  <c:v>12.07.2017</c:v>
                </c:pt>
                <c:pt idx="559">
                  <c:v>13.07.2017</c:v>
                </c:pt>
                <c:pt idx="560">
                  <c:v>14.07.2017</c:v>
                </c:pt>
                <c:pt idx="561">
                  <c:v>15.07.2017</c:v>
                </c:pt>
                <c:pt idx="562">
                  <c:v>16.07.2017</c:v>
                </c:pt>
                <c:pt idx="563">
                  <c:v>17.07.2017</c:v>
                </c:pt>
                <c:pt idx="564">
                  <c:v>18.07.2017</c:v>
                </c:pt>
                <c:pt idx="565">
                  <c:v>19.07.2017</c:v>
                </c:pt>
                <c:pt idx="566">
                  <c:v>20.07.2017</c:v>
                </c:pt>
                <c:pt idx="567">
                  <c:v>21.07.2017</c:v>
                </c:pt>
                <c:pt idx="568">
                  <c:v>22.07.2017</c:v>
                </c:pt>
                <c:pt idx="569">
                  <c:v>23.07.2017</c:v>
                </c:pt>
                <c:pt idx="570">
                  <c:v>24.07.2017</c:v>
                </c:pt>
                <c:pt idx="571">
                  <c:v>25.07.2017</c:v>
                </c:pt>
                <c:pt idx="572">
                  <c:v>26.07.2017</c:v>
                </c:pt>
                <c:pt idx="573">
                  <c:v>27.07.2017</c:v>
                </c:pt>
                <c:pt idx="574">
                  <c:v>28.07.2017</c:v>
                </c:pt>
                <c:pt idx="575">
                  <c:v>29.07.2017</c:v>
                </c:pt>
                <c:pt idx="576">
                  <c:v>30.07.2017</c:v>
                </c:pt>
                <c:pt idx="577">
                  <c:v>31.07.2017</c:v>
                </c:pt>
                <c:pt idx="578">
                  <c:v>01.08.2017</c:v>
                </c:pt>
                <c:pt idx="579">
                  <c:v>02.08.2017</c:v>
                </c:pt>
                <c:pt idx="580">
                  <c:v>03.08.2017</c:v>
                </c:pt>
                <c:pt idx="581">
                  <c:v>04.08.2017</c:v>
                </c:pt>
                <c:pt idx="582">
                  <c:v>05.08.2017</c:v>
                </c:pt>
                <c:pt idx="583">
                  <c:v>06.08.2017</c:v>
                </c:pt>
                <c:pt idx="584">
                  <c:v>07.08.2017</c:v>
                </c:pt>
                <c:pt idx="585">
                  <c:v>08.08.2017</c:v>
                </c:pt>
                <c:pt idx="586">
                  <c:v>09.08.2017</c:v>
                </c:pt>
                <c:pt idx="587">
                  <c:v>10.08.2017</c:v>
                </c:pt>
                <c:pt idx="588">
                  <c:v>11.08.2017</c:v>
                </c:pt>
                <c:pt idx="589">
                  <c:v>12.08.2017</c:v>
                </c:pt>
                <c:pt idx="590">
                  <c:v>13.08.2017</c:v>
                </c:pt>
                <c:pt idx="591">
                  <c:v>14.08.2017</c:v>
                </c:pt>
                <c:pt idx="592">
                  <c:v>15.08.2017</c:v>
                </c:pt>
                <c:pt idx="593">
                  <c:v>16.08.2017</c:v>
                </c:pt>
                <c:pt idx="594">
                  <c:v>17.08.2017</c:v>
                </c:pt>
                <c:pt idx="595">
                  <c:v>18.08.2017</c:v>
                </c:pt>
                <c:pt idx="596">
                  <c:v>19.08.2017</c:v>
                </c:pt>
                <c:pt idx="597">
                  <c:v>20.08.2017</c:v>
                </c:pt>
                <c:pt idx="598">
                  <c:v>21.08.2017</c:v>
                </c:pt>
                <c:pt idx="599">
                  <c:v>22.08.2017</c:v>
                </c:pt>
                <c:pt idx="600">
                  <c:v>23.08.2017</c:v>
                </c:pt>
                <c:pt idx="601">
                  <c:v>24.08.2017</c:v>
                </c:pt>
                <c:pt idx="602">
                  <c:v>25.08.2017</c:v>
                </c:pt>
                <c:pt idx="603">
                  <c:v>26.08.2017</c:v>
                </c:pt>
                <c:pt idx="604">
                  <c:v>27.08.2017</c:v>
                </c:pt>
                <c:pt idx="605">
                  <c:v>28.08.2017</c:v>
                </c:pt>
                <c:pt idx="606">
                  <c:v>29.08.2017</c:v>
                </c:pt>
                <c:pt idx="607">
                  <c:v>30.08.2017</c:v>
                </c:pt>
                <c:pt idx="608">
                  <c:v>31.08.2017</c:v>
                </c:pt>
                <c:pt idx="609">
                  <c:v>01.09.2017</c:v>
                </c:pt>
                <c:pt idx="610">
                  <c:v>02.09.2017</c:v>
                </c:pt>
                <c:pt idx="611">
                  <c:v>03.09.2017</c:v>
                </c:pt>
                <c:pt idx="612">
                  <c:v>04.09.2017</c:v>
                </c:pt>
                <c:pt idx="613">
                  <c:v>05.09.2017</c:v>
                </c:pt>
                <c:pt idx="614">
                  <c:v>06.09.2017</c:v>
                </c:pt>
                <c:pt idx="615">
                  <c:v>07.09.2017</c:v>
                </c:pt>
                <c:pt idx="616">
                  <c:v>08.09.2017</c:v>
                </c:pt>
                <c:pt idx="617">
                  <c:v>09.09.2017</c:v>
                </c:pt>
                <c:pt idx="618">
                  <c:v>10.09.2017</c:v>
                </c:pt>
                <c:pt idx="619">
                  <c:v>11.09.2017</c:v>
                </c:pt>
                <c:pt idx="620">
                  <c:v>12.09.2017</c:v>
                </c:pt>
                <c:pt idx="621">
                  <c:v>13.09.2017</c:v>
                </c:pt>
                <c:pt idx="622">
                  <c:v>14.09.2017</c:v>
                </c:pt>
                <c:pt idx="623">
                  <c:v>15.09.2017</c:v>
                </c:pt>
                <c:pt idx="624">
                  <c:v>16.09.2017</c:v>
                </c:pt>
                <c:pt idx="625">
                  <c:v>17.09.2017</c:v>
                </c:pt>
                <c:pt idx="626">
                  <c:v>18.09.2017</c:v>
                </c:pt>
                <c:pt idx="627">
                  <c:v>19.09.2017</c:v>
                </c:pt>
                <c:pt idx="628">
                  <c:v>20.09.2017</c:v>
                </c:pt>
                <c:pt idx="629">
                  <c:v>21.09.2017</c:v>
                </c:pt>
                <c:pt idx="630">
                  <c:v>22.09.2017</c:v>
                </c:pt>
                <c:pt idx="631">
                  <c:v>23.09.2017</c:v>
                </c:pt>
                <c:pt idx="632">
                  <c:v>24.09.2017</c:v>
                </c:pt>
                <c:pt idx="633">
                  <c:v>25.09.2017</c:v>
                </c:pt>
                <c:pt idx="634">
                  <c:v>26.09.2017</c:v>
                </c:pt>
                <c:pt idx="635">
                  <c:v>27.09.2017</c:v>
                </c:pt>
                <c:pt idx="636">
                  <c:v>28.09.2017</c:v>
                </c:pt>
                <c:pt idx="637">
                  <c:v>29.09.2017</c:v>
                </c:pt>
                <c:pt idx="638">
                  <c:v>30.09.2017</c:v>
                </c:pt>
                <c:pt idx="639">
                  <c:v>01.10.2017</c:v>
                </c:pt>
                <c:pt idx="640">
                  <c:v>02.10.2017</c:v>
                </c:pt>
                <c:pt idx="641">
                  <c:v>03.10.2017</c:v>
                </c:pt>
                <c:pt idx="642">
                  <c:v>04.10.2017</c:v>
                </c:pt>
                <c:pt idx="643">
                  <c:v>05.10.2017</c:v>
                </c:pt>
                <c:pt idx="644">
                  <c:v>06.10.2017</c:v>
                </c:pt>
                <c:pt idx="645">
                  <c:v>07.10.2017</c:v>
                </c:pt>
                <c:pt idx="646">
                  <c:v>08.10.2017</c:v>
                </c:pt>
                <c:pt idx="647">
                  <c:v>09.10.2017</c:v>
                </c:pt>
                <c:pt idx="648">
                  <c:v>10.10.2017</c:v>
                </c:pt>
                <c:pt idx="649">
                  <c:v>11.10.2017</c:v>
                </c:pt>
                <c:pt idx="650">
                  <c:v>12.10.2017</c:v>
                </c:pt>
                <c:pt idx="651">
                  <c:v>13.10.2017</c:v>
                </c:pt>
                <c:pt idx="652">
                  <c:v>14.10.2017</c:v>
                </c:pt>
                <c:pt idx="653">
                  <c:v>15.10.2017</c:v>
                </c:pt>
                <c:pt idx="654">
                  <c:v>16.10.2017</c:v>
                </c:pt>
                <c:pt idx="655">
                  <c:v>17.10.2017</c:v>
                </c:pt>
                <c:pt idx="656">
                  <c:v>18.10.2017</c:v>
                </c:pt>
                <c:pt idx="657">
                  <c:v>19.10.2017</c:v>
                </c:pt>
                <c:pt idx="658">
                  <c:v>20.10.2017</c:v>
                </c:pt>
                <c:pt idx="659">
                  <c:v>21.10.2017</c:v>
                </c:pt>
                <c:pt idx="660">
                  <c:v>22.10.2017</c:v>
                </c:pt>
                <c:pt idx="661">
                  <c:v>23.10.2017</c:v>
                </c:pt>
                <c:pt idx="662">
                  <c:v>24.10.2017</c:v>
                </c:pt>
                <c:pt idx="663">
                  <c:v>25.10.2017</c:v>
                </c:pt>
                <c:pt idx="664">
                  <c:v>26.10.2017</c:v>
                </c:pt>
                <c:pt idx="665">
                  <c:v>27.10.2017</c:v>
                </c:pt>
                <c:pt idx="666">
                  <c:v>28.10.2017</c:v>
                </c:pt>
                <c:pt idx="667">
                  <c:v>29.10.2017</c:v>
                </c:pt>
                <c:pt idx="668">
                  <c:v>30.10.2017</c:v>
                </c:pt>
                <c:pt idx="669">
                  <c:v>31.10.2017</c:v>
                </c:pt>
                <c:pt idx="670">
                  <c:v>01.11.2017</c:v>
                </c:pt>
                <c:pt idx="671">
                  <c:v>02.11.2017</c:v>
                </c:pt>
                <c:pt idx="672">
                  <c:v>03.11.2017</c:v>
                </c:pt>
                <c:pt idx="673">
                  <c:v>04.11.2017</c:v>
                </c:pt>
                <c:pt idx="674">
                  <c:v>05.11.2017</c:v>
                </c:pt>
                <c:pt idx="675">
                  <c:v>06.11.2017</c:v>
                </c:pt>
                <c:pt idx="676">
                  <c:v>07.11.2017</c:v>
                </c:pt>
                <c:pt idx="677">
                  <c:v>08.11.2017</c:v>
                </c:pt>
                <c:pt idx="678">
                  <c:v>09.11.2017</c:v>
                </c:pt>
                <c:pt idx="679">
                  <c:v>10.11.2017</c:v>
                </c:pt>
                <c:pt idx="680">
                  <c:v>11.11.2017</c:v>
                </c:pt>
                <c:pt idx="681">
                  <c:v>12.11.2017</c:v>
                </c:pt>
                <c:pt idx="682">
                  <c:v>13.11.2017</c:v>
                </c:pt>
                <c:pt idx="683">
                  <c:v>14.11.2017</c:v>
                </c:pt>
                <c:pt idx="684">
                  <c:v>15.11.2017</c:v>
                </c:pt>
                <c:pt idx="685">
                  <c:v>16.11.2017</c:v>
                </c:pt>
                <c:pt idx="686">
                  <c:v>17.11.2017</c:v>
                </c:pt>
                <c:pt idx="687">
                  <c:v>18.11.2017</c:v>
                </c:pt>
                <c:pt idx="688">
                  <c:v>19.11.2017</c:v>
                </c:pt>
                <c:pt idx="689">
                  <c:v>20.11.2017</c:v>
                </c:pt>
                <c:pt idx="690">
                  <c:v>21.11.2017</c:v>
                </c:pt>
                <c:pt idx="691">
                  <c:v>22.11.2017</c:v>
                </c:pt>
                <c:pt idx="692">
                  <c:v>23.11.2017</c:v>
                </c:pt>
                <c:pt idx="693">
                  <c:v>24.11.2017</c:v>
                </c:pt>
                <c:pt idx="694">
                  <c:v>25.11.2017</c:v>
                </c:pt>
                <c:pt idx="695">
                  <c:v>26.11.2017</c:v>
                </c:pt>
                <c:pt idx="696">
                  <c:v>27.11.2017</c:v>
                </c:pt>
                <c:pt idx="697">
                  <c:v>28.11.2017</c:v>
                </c:pt>
                <c:pt idx="698">
                  <c:v>29.11.2017</c:v>
                </c:pt>
                <c:pt idx="699">
                  <c:v>30.11.2017</c:v>
                </c:pt>
                <c:pt idx="700">
                  <c:v>01.12.2017</c:v>
                </c:pt>
                <c:pt idx="701">
                  <c:v>02.12.2017</c:v>
                </c:pt>
                <c:pt idx="702">
                  <c:v>03.12.2017</c:v>
                </c:pt>
                <c:pt idx="703">
                  <c:v>04.12.2017</c:v>
                </c:pt>
                <c:pt idx="704">
                  <c:v>05.12.2017</c:v>
                </c:pt>
                <c:pt idx="705">
                  <c:v>06.12.2017</c:v>
                </c:pt>
                <c:pt idx="706">
                  <c:v>07.12.2017</c:v>
                </c:pt>
                <c:pt idx="707">
                  <c:v>08.12.2017</c:v>
                </c:pt>
                <c:pt idx="708">
                  <c:v>09.12.2017</c:v>
                </c:pt>
                <c:pt idx="709">
                  <c:v>10.12.2017</c:v>
                </c:pt>
                <c:pt idx="710">
                  <c:v>11.12.2017</c:v>
                </c:pt>
                <c:pt idx="711">
                  <c:v>12.12.2017</c:v>
                </c:pt>
                <c:pt idx="712">
                  <c:v>13.12.2017</c:v>
                </c:pt>
                <c:pt idx="713">
                  <c:v>14.12.2017</c:v>
                </c:pt>
                <c:pt idx="714">
                  <c:v>15.12.2017</c:v>
                </c:pt>
                <c:pt idx="715">
                  <c:v>16.12.2017</c:v>
                </c:pt>
                <c:pt idx="716">
                  <c:v>17.12.2017</c:v>
                </c:pt>
                <c:pt idx="717">
                  <c:v>18.12.2017</c:v>
                </c:pt>
                <c:pt idx="718">
                  <c:v>19.12.2017</c:v>
                </c:pt>
                <c:pt idx="719">
                  <c:v>20.12.2017</c:v>
                </c:pt>
                <c:pt idx="720">
                  <c:v>21.12.2017</c:v>
                </c:pt>
                <c:pt idx="721">
                  <c:v>22.12.2017</c:v>
                </c:pt>
                <c:pt idx="722">
                  <c:v>23.12.2017</c:v>
                </c:pt>
                <c:pt idx="723">
                  <c:v>24.12.2017</c:v>
                </c:pt>
                <c:pt idx="724">
                  <c:v>25.12.2017</c:v>
                </c:pt>
                <c:pt idx="725">
                  <c:v>26.12.2017</c:v>
                </c:pt>
                <c:pt idx="726">
                  <c:v>27.12.2017</c:v>
                </c:pt>
                <c:pt idx="727">
                  <c:v>28.12.2017</c:v>
                </c:pt>
                <c:pt idx="728">
                  <c:v>29.12.2017</c:v>
                </c:pt>
                <c:pt idx="729">
                  <c:v>30.12.2017</c:v>
                </c:pt>
                <c:pt idx="730">
                  <c:v>31.12.2017</c:v>
                </c:pt>
                <c:pt idx="731">
                  <c:v>01.01.2018</c:v>
                </c:pt>
                <c:pt idx="732">
                  <c:v>02.01.2018</c:v>
                </c:pt>
                <c:pt idx="733">
                  <c:v>03.01.2018</c:v>
                </c:pt>
                <c:pt idx="734">
                  <c:v>04.01.2018</c:v>
                </c:pt>
                <c:pt idx="735">
                  <c:v>05.01.2018</c:v>
                </c:pt>
                <c:pt idx="736">
                  <c:v>06.01.2018</c:v>
                </c:pt>
                <c:pt idx="737">
                  <c:v>07.01.2018</c:v>
                </c:pt>
                <c:pt idx="738">
                  <c:v>08.01.2018</c:v>
                </c:pt>
                <c:pt idx="739">
                  <c:v>09.01.2018</c:v>
                </c:pt>
                <c:pt idx="740">
                  <c:v>10.01.2018</c:v>
                </c:pt>
                <c:pt idx="741">
                  <c:v>11.01.2018</c:v>
                </c:pt>
                <c:pt idx="742">
                  <c:v>12.01.2018</c:v>
                </c:pt>
                <c:pt idx="743">
                  <c:v>13.01.2018</c:v>
                </c:pt>
                <c:pt idx="744">
                  <c:v>14.01.2018</c:v>
                </c:pt>
                <c:pt idx="745">
                  <c:v>15.01.2018</c:v>
                </c:pt>
                <c:pt idx="746">
                  <c:v>16.01.2018</c:v>
                </c:pt>
                <c:pt idx="747">
                  <c:v>17.01.2018</c:v>
                </c:pt>
                <c:pt idx="748">
                  <c:v>18.01.2018</c:v>
                </c:pt>
                <c:pt idx="749">
                  <c:v>19.01.2018</c:v>
                </c:pt>
                <c:pt idx="750">
                  <c:v>20.01.2018</c:v>
                </c:pt>
                <c:pt idx="751">
                  <c:v>21.01.2018</c:v>
                </c:pt>
                <c:pt idx="752">
                  <c:v>22.01.2018</c:v>
                </c:pt>
                <c:pt idx="753">
                  <c:v>23.01.2018</c:v>
                </c:pt>
                <c:pt idx="754">
                  <c:v>24.01.2018</c:v>
                </c:pt>
                <c:pt idx="755">
                  <c:v>25.01.2018</c:v>
                </c:pt>
                <c:pt idx="756">
                  <c:v>26.01.2018</c:v>
                </c:pt>
                <c:pt idx="757">
                  <c:v>27.01.2018</c:v>
                </c:pt>
                <c:pt idx="758">
                  <c:v>28.01.2018</c:v>
                </c:pt>
                <c:pt idx="759">
                  <c:v>29.01.2018</c:v>
                </c:pt>
                <c:pt idx="760">
                  <c:v>30.01.2018</c:v>
                </c:pt>
                <c:pt idx="761">
                  <c:v>31.01.2018</c:v>
                </c:pt>
                <c:pt idx="762">
                  <c:v>01.02.2018</c:v>
                </c:pt>
                <c:pt idx="763">
                  <c:v>02.02.2018</c:v>
                </c:pt>
                <c:pt idx="764">
                  <c:v>03.02.2018</c:v>
                </c:pt>
                <c:pt idx="765">
                  <c:v>04.02.2018</c:v>
                </c:pt>
                <c:pt idx="766">
                  <c:v>05.02.2018</c:v>
                </c:pt>
                <c:pt idx="767">
                  <c:v>06.02.2018</c:v>
                </c:pt>
                <c:pt idx="768">
                  <c:v>07.02.2018</c:v>
                </c:pt>
                <c:pt idx="769">
                  <c:v>08.02.2018</c:v>
                </c:pt>
                <c:pt idx="770">
                  <c:v>09.02.2018</c:v>
                </c:pt>
                <c:pt idx="771">
                  <c:v>10.02.2018</c:v>
                </c:pt>
                <c:pt idx="772">
                  <c:v>11.02.2018</c:v>
                </c:pt>
                <c:pt idx="773">
                  <c:v>12.02.2018</c:v>
                </c:pt>
                <c:pt idx="774">
                  <c:v>13.02.2018</c:v>
                </c:pt>
                <c:pt idx="775">
                  <c:v>14.02.2018</c:v>
                </c:pt>
                <c:pt idx="776">
                  <c:v>15.02.2018</c:v>
                </c:pt>
                <c:pt idx="777">
                  <c:v>16.02.2018</c:v>
                </c:pt>
                <c:pt idx="778">
                  <c:v>17.02.2018</c:v>
                </c:pt>
                <c:pt idx="779">
                  <c:v>18.02.2018</c:v>
                </c:pt>
                <c:pt idx="780">
                  <c:v>19.02.2018</c:v>
                </c:pt>
                <c:pt idx="781">
                  <c:v>20.02.2018</c:v>
                </c:pt>
                <c:pt idx="782">
                  <c:v>21.02.2018</c:v>
                </c:pt>
                <c:pt idx="783">
                  <c:v>22.02.2018</c:v>
                </c:pt>
                <c:pt idx="784">
                  <c:v>23.02.2018</c:v>
                </c:pt>
                <c:pt idx="785">
                  <c:v>24.02.2018</c:v>
                </c:pt>
                <c:pt idx="786">
                  <c:v>25.02.2018</c:v>
                </c:pt>
                <c:pt idx="787">
                  <c:v>26.02.2018</c:v>
                </c:pt>
                <c:pt idx="788">
                  <c:v>27.02.2018</c:v>
                </c:pt>
                <c:pt idx="789">
                  <c:v>28.02.2018</c:v>
                </c:pt>
                <c:pt idx="790">
                  <c:v>01.03.2018</c:v>
                </c:pt>
                <c:pt idx="791">
                  <c:v>02.03.2018</c:v>
                </c:pt>
                <c:pt idx="792">
                  <c:v>03.03.2018</c:v>
                </c:pt>
                <c:pt idx="793">
                  <c:v>04.03.2018</c:v>
                </c:pt>
                <c:pt idx="794">
                  <c:v>05.03.2018</c:v>
                </c:pt>
                <c:pt idx="795">
                  <c:v>06.03.2018</c:v>
                </c:pt>
                <c:pt idx="796">
                  <c:v>07.03.2018</c:v>
                </c:pt>
                <c:pt idx="797">
                  <c:v>08.03.2018</c:v>
                </c:pt>
                <c:pt idx="798">
                  <c:v>09.03.2018</c:v>
                </c:pt>
                <c:pt idx="799">
                  <c:v>10.03.2018</c:v>
                </c:pt>
                <c:pt idx="800">
                  <c:v>11.03.2018</c:v>
                </c:pt>
                <c:pt idx="801">
                  <c:v>12.03.2018</c:v>
                </c:pt>
                <c:pt idx="802">
                  <c:v>13.03.2018</c:v>
                </c:pt>
                <c:pt idx="803">
                  <c:v>14.03.2018</c:v>
                </c:pt>
                <c:pt idx="804">
                  <c:v>15.03.2018</c:v>
                </c:pt>
                <c:pt idx="805">
                  <c:v>16.03.2018</c:v>
                </c:pt>
                <c:pt idx="806">
                  <c:v>17.03.2018</c:v>
                </c:pt>
                <c:pt idx="807">
                  <c:v>18.03.2018</c:v>
                </c:pt>
                <c:pt idx="808">
                  <c:v>19.03.2018</c:v>
                </c:pt>
                <c:pt idx="809">
                  <c:v>20.03.2018</c:v>
                </c:pt>
                <c:pt idx="810">
                  <c:v>21.03.2018</c:v>
                </c:pt>
                <c:pt idx="811">
                  <c:v>22.03.2018</c:v>
                </c:pt>
                <c:pt idx="812">
                  <c:v>23.03.2018</c:v>
                </c:pt>
                <c:pt idx="813">
                  <c:v>24.03.2018</c:v>
                </c:pt>
                <c:pt idx="814">
                  <c:v>25.03.2018</c:v>
                </c:pt>
                <c:pt idx="815">
                  <c:v>26.03.2018</c:v>
                </c:pt>
                <c:pt idx="816">
                  <c:v>27.03.2018</c:v>
                </c:pt>
                <c:pt idx="817">
                  <c:v>28.03.2018</c:v>
                </c:pt>
                <c:pt idx="818">
                  <c:v>29.03.2018</c:v>
                </c:pt>
                <c:pt idx="819">
                  <c:v>30.03.2018</c:v>
                </c:pt>
                <c:pt idx="820">
                  <c:v>31.03.2018</c:v>
                </c:pt>
                <c:pt idx="821">
                  <c:v>01.04.2018</c:v>
                </c:pt>
                <c:pt idx="822">
                  <c:v>02.04.2018</c:v>
                </c:pt>
                <c:pt idx="823">
                  <c:v>03.04.2018</c:v>
                </c:pt>
                <c:pt idx="824">
                  <c:v>04.04.2018</c:v>
                </c:pt>
                <c:pt idx="825">
                  <c:v>05.04.2018</c:v>
                </c:pt>
                <c:pt idx="826">
                  <c:v>06.04.2018</c:v>
                </c:pt>
                <c:pt idx="827">
                  <c:v>07.04.2018</c:v>
                </c:pt>
                <c:pt idx="828">
                  <c:v>08.04.2018</c:v>
                </c:pt>
                <c:pt idx="829">
                  <c:v>09.04.2018</c:v>
                </c:pt>
              </c:strCache>
            </c:strRef>
          </c:cat>
          <c:val>
            <c:numRef>
              <c:f>Sheet1!$B$2:$B$831</c:f>
              <c:numCache>
                <c:formatCode>General</c:formatCode>
                <c:ptCount val="8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146435</c:v>
                </c:pt>
                <c:pt idx="99">
                  <c:v>334538</c:v>
                </c:pt>
                <c:pt idx="100">
                  <c:v>239778</c:v>
                </c:pt>
                <c:pt idx="101">
                  <c:v>444675</c:v>
                </c:pt>
                <c:pt idx="102">
                  <c:v>684855</c:v>
                </c:pt>
                <c:pt idx="103">
                  <c:v>363249</c:v>
                </c:pt>
                <c:pt idx="104">
                  <c:v>243844</c:v>
                </c:pt>
                <c:pt idx="105">
                  <c:v>349331</c:v>
                </c:pt>
                <c:pt idx="106">
                  <c:v>474117</c:v>
                </c:pt>
                <c:pt idx="107">
                  <c:v>288547</c:v>
                </c:pt>
                <c:pt idx="108">
                  <c:v>292818</c:v>
                </c:pt>
                <c:pt idx="109">
                  <c:v>340056</c:v>
                </c:pt>
                <c:pt idx="110">
                  <c:v>309186</c:v>
                </c:pt>
                <c:pt idx="111">
                  <c:v>232644</c:v>
                </c:pt>
                <c:pt idx="112">
                  <c:v>222131</c:v>
                </c:pt>
                <c:pt idx="113">
                  <c:v>181590</c:v>
                </c:pt>
                <c:pt idx="114">
                  <c:v>233738</c:v>
                </c:pt>
                <c:pt idx="115">
                  <c:v>251559</c:v>
                </c:pt>
                <c:pt idx="116">
                  <c:v>207239</c:v>
                </c:pt>
                <c:pt idx="117">
                  <c:v>144959</c:v>
                </c:pt>
                <c:pt idx="118">
                  <c:v>164362</c:v>
                </c:pt>
                <c:pt idx="119">
                  <c:v>121897</c:v>
                </c:pt>
                <c:pt idx="120">
                  <c:v>137667</c:v>
                </c:pt>
                <c:pt idx="121">
                  <c:v>212488</c:v>
                </c:pt>
                <c:pt idx="122">
                  <c:v>253027</c:v>
                </c:pt>
                <c:pt idx="123">
                  <c:v>1167073</c:v>
                </c:pt>
                <c:pt idx="124">
                  <c:v>482261</c:v>
                </c:pt>
                <c:pt idx="125">
                  <c:v>288739</c:v>
                </c:pt>
                <c:pt idx="126">
                  <c:v>188740</c:v>
                </c:pt>
                <c:pt idx="127">
                  <c:v>228939</c:v>
                </c:pt>
                <c:pt idx="128">
                  <c:v>257261</c:v>
                </c:pt>
                <c:pt idx="129">
                  <c:v>243242</c:v>
                </c:pt>
                <c:pt idx="130">
                  <c:v>283012</c:v>
                </c:pt>
                <c:pt idx="131">
                  <c:v>157709</c:v>
                </c:pt>
                <c:pt idx="132">
                  <c:v>219931</c:v>
                </c:pt>
                <c:pt idx="133">
                  <c:v>204902</c:v>
                </c:pt>
                <c:pt idx="134">
                  <c:v>192230</c:v>
                </c:pt>
                <c:pt idx="135">
                  <c:v>120544</c:v>
                </c:pt>
                <c:pt idx="136">
                  <c:v>131420</c:v>
                </c:pt>
                <c:pt idx="137">
                  <c:v>185534</c:v>
                </c:pt>
                <c:pt idx="138">
                  <c:v>211097</c:v>
                </c:pt>
                <c:pt idx="139">
                  <c:v>190246</c:v>
                </c:pt>
                <c:pt idx="140">
                  <c:v>192111</c:v>
                </c:pt>
                <c:pt idx="141">
                  <c:v>241291</c:v>
                </c:pt>
                <c:pt idx="142">
                  <c:v>207590</c:v>
                </c:pt>
                <c:pt idx="143">
                  <c:v>244525</c:v>
                </c:pt>
                <c:pt idx="144">
                  <c:v>137447</c:v>
                </c:pt>
                <c:pt idx="145">
                  <c:v>187280</c:v>
                </c:pt>
                <c:pt idx="146">
                  <c:v>234096</c:v>
                </c:pt>
                <c:pt idx="147">
                  <c:v>219371</c:v>
                </c:pt>
                <c:pt idx="148">
                  <c:v>201588</c:v>
                </c:pt>
                <c:pt idx="149">
                  <c:v>218089</c:v>
                </c:pt>
                <c:pt idx="150">
                  <c:v>393607</c:v>
                </c:pt>
                <c:pt idx="151">
                  <c:v>288401</c:v>
                </c:pt>
                <c:pt idx="152">
                  <c:v>290712</c:v>
                </c:pt>
                <c:pt idx="153">
                  <c:v>976578</c:v>
                </c:pt>
                <c:pt idx="154">
                  <c:v>776480</c:v>
                </c:pt>
                <c:pt idx="155">
                  <c:v>451910</c:v>
                </c:pt>
                <c:pt idx="156">
                  <c:v>418746</c:v>
                </c:pt>
                <c:pt idx="157">
                  <c:v>355511</c:v>
                </c:pt>
                <c:pt idx="158">
                  <c:v>721206</c:v>
                </c:pt>
                <c:pt idx="159">
                  <c:v>563676</c:v>
                </c:pt>
                <c:pt idx="160">
                  <c:v>311037</c:v>
                </c:pt>
                <c:pt idx="161">
                  <c:v>202102</c:v>
                </c:pt>
                <c:pt idx="162">
                  <c:v>225271</c:v>
                </c:pt>
                <c:pt idx="163">
                  <c:v>398627</c:v>
                </c:pt>
                <c:pt idx="164">
                  <c:v>348066</c:v>
                </c:pt>
                <c:pt idx="165">
                  <c:v>205622</c:v>
                </c:pt>
                <c:pt idx="166">
                  <c:v>241989</c:v>
                </c:pt>
                <c:pt idx="167">
                  <c:v>215555</c:v>
                </c:pt>
                <c:pt idx="168">
                  <c:v>214484</c:v>
                </c:pt>
                <c:pt idx="169">
                  <c:v>206041</c:v>
                </c:pt>
                <c:pt idx="170">
                  <c:v>253683</c:v>
                </c:pt>
                <c:pt idx="171">
                  <c:v>195428</c:v>
                </c:pt>
                <c:pt idx="172">
                  <c:v>237688</c:v>
                </c:pt>
                <c:pt idx="173">
                  <c:v>243404</c:v>
                </c:pt>
                <c:pt idx="174">
                  <c:v>353948</c:v>
                </c:pt>
                <c:pt idx="175">
                  <c:v>469793</c:v>
                </c:pt>
                <c:pt idx="176">
                  <c:v>260240</c:v>
                </c:pt>
                <c:pt idx="177">
                  <c:v>248084</c:v>
                </c:pt>
                <c:pt idx="178">
                  <c:v>310802</c:v>
                </c:pt>
                <c:pt idx="179">
                  <c:v>333265</c:v>
                </c:pt>
                <c:pt idx="180">
                  <c:v>277404</c:v>
                </c:pt>
                <c:pt idx="181">
                  <c:v>330099</c:v>
                </c:pt>
                <c:pt idx="182">
                  <c:v>199433</c:v>
                </c:pt>
                <c:pt idx="183">
                  <c:v>391519</c:v>
                </c:pt>
                <c:pt idx="184">
                  <c:v>791715</c:v>
                </c:pt>
                <c:pt idx="185">
                  <c:v>361380</c:v>
                </c:pt>
                <c:pt idx="186">
                  <c:v>424283</c:v>
                </c:pt>
                <c:pt idx="187">
                  <c:v>295239</c:v>
                </c:pt>
                <c:pt idx="188">
                  <c:v>184568</c:v>
                </c:pt>
                <c:pt idx="189">
                  <c:v>135497</c:v>
                </c:pt>
                <c:pt idx="190">
                  <c:v>112423</c:v>
                </c:pt>
                <c:pt idx="191">
                  <c:v>193273</c:v>
                </c:pt>
                <c:pt idx="192">
                  <c:v>200261</c:v>
                </c:pt>
                <c:pt idx="193">
                  <c:v>184192</c:v>
                </c:pt>
                <c:pt idx="194">
                  <c:v>160722</c:v>
                </c:pt>
                <c:pt idx="195">
                  <c:v>313575</c:v>
                </c:pt>
                <c:pt idx="196">
                  <c:v>362561</c:v>
                </c:pt>
                <c:pt idx="197">
                  <c:v>400001</c:v>
                </c:pt>
                <c:pt idx="198">
                  <c:v>653264</c:v>
                </c:pt>
                <c:pt idx="199">
                  <c:v>504033</c:v>
                </c:pt>
                <c:pt idx="200">
                  <c:v>485685</c:v>
                </c:pt>
                <c:pt idx="201">
                  <c:v>403370</c:v>
                </c:pt>
                <c:pt idx="202">
                  <c:v>381924</c:v>
                </c:pt>
                <c:pt idx="203">
                  <c:v>557454</c:v>
                </c:pt>
                <c:pt idx="204">
                  <c:v>807200</c:v>
                </c:pt>
                <c:pt idx="205">
                  <c:v>576963</c:v>
                </c:pt>
                <c:pt idx="206">
                  <c:v>483811</c:v>
                </c:pt>
                <c:pt idx="207">
                  <c:v>511190</c:v>
                </c:pt>
                <c:pt idx="208">
                  <c:v>324226</c:v>
                </c:pt>
                <c:pt idx="209">
                  <c:v>255511</c:v>
                </c:pt>
                <c:pt idx="210">
                  <c:v>236553</c:v>
                </c:pt>
                <c:pt idx="211">
                  <c:v>231775</c:v>
                </c:pt>
                <c:pt idx="212">
                  <c:v>338174</c:v>
                </c:pt>
                <c:pt idx="213">
                  <c:v>402849</c:v>
                </c:pt>
                <c:pt idx="214">
                  <c:v>250793</c:v>
                </c:pt>
                <c:pt idx="215">
                  <c:v>239668</c:v>
                </c:pt>
                <c:pt idx="216">
                  <c:v>212119</c:v>
                </c:pt>
                <c:pt idx="217">
                  <c:v>197373</c:v>
                </c:pt>
                <c:pt idx="218">
                  <c:v>158716</c:v>
                </c:pt>
                <c:pt idx="219">
                  <c:v>123733</c:v>
                </c:pt>
                <c:pt idx="220">
                  <c:v>245733</c:v>
                </c:pt>
                <c:pt idx="221">
                  <c:v>200169</c:v>
                </c:pt>
                <c:pt idx="222">
                  <c:v>287309</c:v>
                </c:pt>
                <c:pt idx="223">
                  <c:v>207867</c:v>
                </c:pt>
                <c:pt idx="224">
                  <c:v>398946</c:v>
                </c:pt>
                <c:pt idx="225">
                  <c:v>211925</c:v>
                </c:pt>
                <c:pt idx="226">
                  <c:v>295285</c:v>
                </c:pt>
                <c:pt idx="227">
                  <c:v>456300</c:v>
                </c:pt>
                <c:pt idx="228">
                  <c:v>319248</c:v>
                </c:pt>
                <c:pt idx="229">
                  <c:v>264555</c:v>
                </c:pt>
                <c:pt idx="230">
                  <c:v>302320</c:v>
                </c:pt>
                <c:pt idx="231">
                  <c:v>182684</c:v>
                </c:pt>
                <c:pt idx="232">
                  <c:v>199244</c:v>
                </c:pt>
                <c:pt idx="233">
                  <c:v>242367</c:v>
                </c:pt>
                <c:pt idx="234">
                  <c:v>228262</c:v>
                </c:pt>
                <c:pt idx="235">
                  <c:v>171282</c:v>
                </c:pt>
                <c:pt idx="236">
                  <c:v>304055</c:v>
                </c:pt>
                <c:pt idx="237">
                  <c:v>334491</c:v>
                </c:pt>
                <c:pt idx="238">
                  <c:v>339228</c:v>
                </c:pt>
                <c:pt idx="239">
                  <c:v>212522</c:v>
                </c:pt>
                <c:pt idx="240">
                  <c:v>170337</c:v>
                </c:pt>
                <c:pt idx="241">
                  <c:v>187930</c:v>
                </c:pt>
                <c:pt idx="242">
                  <c:v>213027</c:v>
                </c:pt>
                <c:pt idx="243">
                  <c:v>235000</c:v>
                </c:pt>
                <c:pt idx="244">
                  <c:v>256788</c:v>
                </c:pt>
                <c:pt idx="245">
                  <c:v>191266</c:v>
                </c:pt>
                <c:pt idx="246">
                  <c:v>179880</c:v>
                </c:pt>
                <c:pt idx="247">
                  <c:v>360463</c:v>
                </c:pt>
                <c:pt idx="248">
                  <c:v>248168</c:v>
                </c:pt>
                <c:pt idx="249">
                  <c:v>260023</c:v>
                </c:pt>
                <c:pt idx="250">
                  <c:v>214173</c:v>
                </c:pt>
                <c:pt idx="251">
                  <c:v>239773</c:v>
                </c:pt>
                <c:pt idx="252">
                  <c:v>227852</c:v>
                </c:pt>
                <c:pt idx="253">
                  <c:v>121163</c:v>
                </c:pt>
                <c:pt idx="254">
                  <c:v>213983</c:v>
                </c:pt>
                <c:pt idx="255">
                  <c:v>175440</c:v>
                </c:pt>
                <c:pt idx="256">
                  <c:v>411868</c:v>
                </c:pt>
                <c:pt idx="257">
                  <c:v>333600</c:v>
                </c:pt>
                <c:pt idx="258">
                  <c:v>221998</c:v>
                </c:pt>
                <c:pt idx="259">
                  <c:v>205797</c:v>
                </c:pt>
                <c:pt idx="260">
                  <c:v>179976</c:v>
                </c:pt>
                <c:pt idx="261">
                  <c:v>179570</c:v>
                </c:pt>
                <c:pt idx="262">
                  <c:v>178999</c:v>
                </c:pt>
                <c:pt idx="263">
                  <c:v>144224</c:v>
                </c:pt>
                <c:pt idx="264">
                  <c:v>209684</c:v>
                </c:pt>
                <c:pt idx="265">
                  <c:v>194648</c:v>
                </c:pt>
                <c:pt idx="266">
                  <c:v>265898</c:v>
                </c:pt>
                <c:pt idx="267">
                  <c:v>175502</c:v>
                </c:pt>
                <c:pt idx="268">
                  <c:v>153778</c:v>
                </c:pt>
                <c:pt idx="269">
                  <c:v>193649</c:v>
                </c:pt>
                <c:pt idx="270">
                  <c:v>314380</c:v>
                </c:pt>
                <c:pt idx="271">
                  <c:v>206360</c:v>
                </c:pt>
                <c:pt idx="272">
                  <c:v>151737</c:v>
                </c:pt>
                <c:pt idx="273">
                  <c:v>181870</c:v>
                </c:pt>
                <c:pt idx="274">
                  <c:v>119259</c:v>
                </c:pt>
                <c:pt idx="275">
                  <c:v>174450</c:v>
                </c:pt>
                <c:pt idx="276">
                  <c:v>256571</c:v>
                </c:pt>
                <c:pt idx="277">
                  <c:v>147422</c:v>
                </c:pt>
                <c:pt idx="278">
                  <c:v>194882</c:v>
                </c:pt>
                <c:pt idx="279">
                  <c:v>179053</c:v>
                </c:pt>
                <c:pt idx="280">
                  <c:v>178445</c:v>
                </c:pt>
                <c:pt idx="281">
                  <c:v>149827</c:v>
                </c:pt>
                <c:pt idx="282">
                  <c:v>201726</c:v>
                </c:pt>
                <c:pt idx="283">
                  <c:v>283640</c:v>
                </c:pt>
                <c:pt idx="284">
                  <c:v>275684</c:v>
                </c:pt>
                <c:pt idx="285">
                  <c:v>258542</c:v>
                </c:pt>
                <c:pt idx="286">
                  <c:v>322494</c:v>
                </c:pt>
                <c:pt idx="287">
                  <c:v>285957</c:v>
                </c:pt>
                <c:pt idx="288">
                  <c:v>205782</c:v>
                </c:pt>
                <c:pt idx="289">
                  <c:v>188496</c:v>
                </c:pt>
                <c:pt idx="290">
                  <c:v>187890</c:v>
                </c:pt>
                <c:pt idx="291">
                  <c:v>197011</c:v>
                </c:pt>
                <c:pt idx="292">
                  <c:v>171607</c:v>
                </c:pt>
                <c:pt idx="293">
                  <c:v>182481</c:v>
                </c:pt>
                <c:pt idx="294">
                  <c:v>160609</c:v>
                </c:pt>
                <c:pt idx="295">
                  <c:v>144617</c:v>
                </c:pt>
                <c:pt idx="296">
                  <c:v>115062</c:v>
                </c:pt>
                <c:pt idx="297">
                  <c:v>165551</c:v>
                </c:pt>
                <c:pt idx="298">
                  <c:v>209539</c:v>
                </c:pt>
                <c:pt idx="299">
                  <c:v>196454</c:v>
                </c:pt>
                <c:pt idx="300">
                  <c:v>226755</c:v>
                </c:pt>
                <c:pt idx="301">
                  <c:v>173197</c:v>
                </c:pt>
                <c:pt idx="302">
                  <c:v>137977</c:v>
                </c:pt>
                <c:pt idx="303">
                  <c:v>141831</c:v>
                </c:pt>
                <c:pt idx="304">
                  <c:v>221389</c:v>
                </c:pt>
                <c:pt idx="305">
                  <c:v>384338</c:v>
                </c:pt>
                <c:pt idx="306">
                  <c:v>232548</c:v>
                </c:pt>
                <c:pt idx="307">
                  <c:v>214873</c:v>
                </c:pt>
                <c:pt idx="308">
                  <c:v>207613</c:v>
                </c:pt>
                <c:pt idx="309">
                  <c:v>229294</c:v>
                </c:pt>
                <c:pt idx="310">
                  <c:v>169792</c:v>
                </c:pt>
                <c:pt idx="311">
                  <c:v>152186</c:v>
                </c:pt>
                <c:pt idx="312">
                  <c:v>500409</c:v>
                </c:pt>
                <c:pt idx="313">
                  <c:v>1168089</c:v>
                </c:pt>
                <c:pt idx="314">
                  <c:v>366672</c:v>
                </c:pt>
                <c:pt idx="315">
                  <c:v>224596</c:v>
                </c:pt>
                <c:pt idx="316">
                  <c:v>242383</c:v>
                </c:pt>
                <c:pt idx="317">
                  <c:v>254842</c:v>
                </c:pt>
                <c:pt idx="318">
                  <c:v>199986</c:v>
                </c:pt>
                <c:pt idx="319">
                  <c:v>310290</c:v>
                </c:pt>
                <c:pt idx="320">
                  <c:v>281468</c:v>
                </c:pt>
                <c:pt idx="321">
                  <c:v>256201</c:v>
                </c:pt>
                <c:pt idx="322">
                  <c:v>260361</c:v>
                </c:pt>
                <c:pt idx="323">
                  <c:v>191290</c:v>
                </c:pt>
                <c:pt idx="324">
                  <c:v>183061</c:v>
                </c:pt>
                <c:pt idx="325">
                  <c:v>168464</c:v>
                </c:pt>
                <c:pt idx="326">
                  <c:v>150898</c:v>
                </c:pt>
                <c:pt idx="327">
                  <c:v>280225</c:v>
                </c:pt>
                <c:pt idx="328">
                  <c:v>262623</c:v>
                </c:pt>
                <c:pt idx="329">
                  <c:v>205837</c:v>
                </c:pt>
                <c:pt idx="330">
                  <c:v>150328</c:v>
                </c:pt>
                <c:pt idx="331">
                  <c:v>158011</c:v>
                </c:pt>
                <c:pt idx="332">
                  <c:v>245669</c:v>
                </c:pt>
                <c:pt idx="333">
                  <c:v>273197</c:v>
                </c:pt>
                <c:pt idx="334">
                  <c:v>155550</c:v>
                </c:pt>
                <c:pt idx="335">
                  <c:v>193847</c:v>
                </c:pt>
                <c:pt idx="336">
                  <c:v>137195</c:v>
                </c:pt>
                <c:pt idx="337">
                  <c:v>163976</c:v>
                </c:pt>
                <c:pt idx="338">
                  <c:v>172887</c:v>
                </c:pt>
                <c:pt idx="339">
                  <c:v>208260</c:v>
                </c:pt>
                <c:pt idx="340">
                  <c:v>189095</c:v>
                </c:pt>
                <c:pt idx="341">
                  <c:v>191866</c:v>
                </c:pt>
                <c:pt idx="342">
                  <c:v>253419</c:v>
                </c:pt>
                <c:pt idx="343">
                  <c:v>194361</c:v>
                </c:pt>
                <c:pt idx="344">
                  <c:v>172413</c:v>
                </c:pt>
                <c:pt idx="345">
                  <c:v>151522</c:v>
                </c:pt>
                <c:pt idx="346">
                  <c:v>149678</c:v>
                </c:pt>
                <c:pt idx="347">
                  <c:v>230310</c:v>
                </c:pt>
                <c:pt idx="348">
                  <c:v>322050</c:v>
                </c:pt>
                <c:pt idx="349">
                  <c:v>329965</c:v>
                </c:pt>
                <c:pt idx="350">
                  <c:v>208250</c:v>
                </c:pt>
                <c:pt idx="351">
                  <c:v>134764</c:v>
                </c:pt>
                <c:pt idx="352">
                  <c:v>186732</c:v>
                </c:pt>
                <c:pt idx="353">
                  <c:v>660334</c:v>
                </c:pt>
                <c:pt idx="354">
                  <c:v>530344</c:v>
                </c:pt>
                <c:pt idx="355">
                  <c:v>350940</c:v>
                </c:pt>
                <c:pt idx="356">
                  <c:v>252048</c:v>
                </c:pt>
                <c:pt idx="357">
                  <c:v>303202</c:v>
                </c:pt>
                <c:pt idx="358">
                  <c:v>198427</c:v>
                </c:pt>
                <c:pt idx="359">
                  <c:v>289621</c:v>
                </c:pt>
                <c:pt idx="360">
                  <c:v>334136</c:v>
                </c:pt>
                <c:pt idx="361">
                  <c:v>267915</c:v>
                </c:pt>
                <c:pt idx="362">
                  <c:v>251826</c:v>
                </c:pt>
                <c:pt idx="363">
                  <c:v>222696</c:v>
                </c:pt>
                <c:pt idx="364">
                  <c:v>138885</c:v>
                </c:pt>
                <c:pt idx="365">
                  <c:v>298894</c:v>
                </c:pt>
                <c:pt idx="366">
                  <c:v>339517</c:v>
                </c:pt>
                <c:pt idx="367">
                  <c:v>369182</c:v>
                </c:pt>
                <c:pt idx="368">
                  <c:v>190032</c:v>
                </c:pt>
                <c:pt idx="369">
                  <c:v>166834</c:v>
                </c:pt>
                <c:pt idx="370">
                  <c:v>208376</c:v>
                </c:pt>
                <c:pt idx="371">
                  <c:v>200100</c:v>
                </c:pt>
                <c:pt idx="372">
                  <c:v>154234</c:v>
                </c:pt>
                <c:pt idx="373">
                  <c:v>142239</c:v>
                </c:pt>
                <c:pt idx="374">
                  <c:v>170862</c:v>
                </c:pt>
                <c:pt idx="375">
                  <c:v>256267</c:v>
                </c:pt>
                <c:pt idx="376">
                  <c:v>438321</c:v>
                </c:pt>
                <c:pt idx="377">
                  <c:v>321119</c:v>
                </c:pt>
                <c:pt idx="378">
                  <c:v>383791</c:v>
                </c:pt>
                <c:pt idx="379">
                  <c:v>295123</c:v>
                </c:pt>
                <c:pt idx="380">
                  <c:v>202302</c:v>
                </c:pt>
                <c:pt idx="381">
                  <c:v>221637</c:v>
                </c:pt>
                <c:pt idx="382">
                  <c:v>264659</c:v>
                </c:pt>
                <c:pt idx="383">
                  <c:v>327943</c:v>
                </c:pt>
                <c:pt idx="384">
                  <c:v>295954</c:v>
                </c:pt>
                <c:pt idx="385">
                  <c:v>409171</c:v>
                </c:pt>
                <c:pt idx="386">
                  <c:v>412101</c:v>
                </c:pt>
                <c:pt idx="387">
                  <c:v>330506</c:v>
                </c:pt>
                <c:pt idx="388">
                  <c:v>259344</c:v>
                </c:pt>
                <c:pt idx="389">
                  <c:v>244952</c:v>
                </c:pt>
                <c:pt idx="390">
                  <c:v>317363</c:v>
                </c:pt>
                <c:pt idx="391">
                  <c:v>371419</c:v>
                </c:pt>
                <c:pt idx="392">
                  <c:v>619225</c:v>
                </c:pt>
                <c:pt idx="393">
                  <c:v>423279</c:v>
                </c:pt>
                <c:pt idx="394">
                  <c:v>472371</c:v>
                </c:pt>
                <c:pt idx="395">
                  <c:v>340098</c:v>
                </c:pt>
                <c:pt idx="396">
                  <c:v>287134</c:v>
                </c:pt>
                <c:pt idx="397">
                  <c:v>201575</c:v>
                </c:pt>
                <c:pt idx="398">
                  <c:v>246388</c:v>
                </c:pt>
                <c:pt idx="399">
                  <c:v>241918</c:v>
                </c:pt>
                <c:pt idx="400">
                  <c:v>212913</c:v>
                </c:pt>
                <c:pt idx="401">
                  <c:v>191965</c:v>
                </c:pt>
                <c:pt idx="402">
                  <c:v>229588</c:v>
                </c:pt>
                <c:pt idx="403">
                  <c:v>301607</c:v>
                </c:pt>
                <c:pt idx="404">
                  <c:v>269060</c:v>
                </c:pt>
                <c:pt idx="405">
                  <c:v>263070</c:v>
                </c:pt>
                <c:pt idx="406">
                  <c:v>423348</c:v>
                </c:pt>
                <c:pt idx="407">
                  <c:v>365755</c:v>
                </c:pt>
                <c:pt idx="408">
                  <c:v>509765</c:v>
                </c:pt>
                <c:pt idx="409">
                  <c:v>282404</c:v>
                </c:pt>
                <c:pt idx="410">
                  <c:v>317651</c:v>
                </c:pt>
                <c:pt idx="411">
                  <c:v>196806</c:v>
                </c:pt>
                <c:pt idx="412">
                  <c:v>350492</c:v>
                </c:pt>
                <c:pt idx="413">
                  <c:v>393311</c:v>
                </c:pt>
                <c:pt idx="414">
                  <c:v>402047</c:v>
                </c:pt>
                <c:pt idx="415">
                  <c:v>510814</c:v>
                </c:pt>
                <c:pt idx="416">
                  <c:v>295802</c:v>
                </c:pt>
                <c:pt idx="417">
                  <c:v>304805</c:v>
                </c:pt>
                <c:pt idx="418">
                  <c:v>274051</c:v>
                </c:pt>
                <c:pt idx="419">
                  <c:v>228910</c:v>
                </c:pt>
                <c:pt idx="420">
                  <c:v>213273</c:v>
                </c:pt>
                <c:pt idx="421">
                  <c:v>206670</c:v>
                </c:pt>
                <c:pt idx="422">
                  <c:v>301739</c:v>
                </c:pt>
                <c:pt idx="423">
                  <c:v>320581</c:v>
                </c:pt>
                <c:pt idx="424">
                  <c:v>269898</c:v>
                </c:pt>
                <c:pt idx="425">
                  <c:v>285245</c:v>
                </c:pt>
                <c:pt idx="426">
                  <c:v>295399</c:v>
                </c:pt>
                <c:pt idx="427">
                  <c:v>345614</c:v>
                </c:pt>
                <c:pt idx="428">
                  <c:v>338286</c:v>
                </c:pt>
                <c:pt idx="429">
                  <c:v>361408</c:v>
                </c:pt>
                <c:pt idx="430">
                  <c:v>341449</c:v>
                </c:pt>
                <c:pt idx="431">
                  <c:v>197873</c:v>
                </c:pt>
                <c:pt idx="432">
                  <c:v>214951</c:v>
                </c:pt>
                <c:pt idx="433">
                  <c:v>306171</c:v>
                </c:pt>
                <c:pt idx="434">
                  <c:v>333675</c:v>
                </c:pt>
                <c:pt idx="435">
                  <c:v>306053</c:v>
                </c:pt>
                <c:pt idx="436">
                  <c:v>241306</c:v>
                </c:pt>
                <c:pt idx="437">
                  <c:v>221954</c:v>
                </c:pt>
                <c:pt idx="438">
                  <c:v>344299</c:v>
                </c:pt>
                <c:pt idx="439">
                  <c:v>371822</c:v>
                </c:pt>
                <c:pt idx="440">
                  <c:v>286836</c:v>
                </c:pt>
                <c:pt idx="441">
                  <c:v>326603</c:v>
                </c:pt>
                <c:pt idx="442">
                  <c:v>290723</c:v>
                </c:pt>
                <c:pt idx="443">
                  <c:v>263495</c:v>
                </c:pt>
                <c:pt idx="444">
                  <c:v>227098</c:v>
                </c:pt>
                <c:pt idx="445">
                  <c:v>260134</c:v>
                </c:pt>
                <c:pt idx="446">
                  <c:v>284535</c:v>
                </c:pt>
                <c:pt idx="447">
                  <c:v>196307</c:v>
                </c:pt>
                <c:pt idx="448">
                  <c:v>173160</c:v>
                </c:pt>
                <c:pt idx="449">
                  <c:v>182727</c:v>
                </c:pt>
                <c:pt idx="450">
                  <c:v>177404</c:v>
                </c:pt>
                <c:pt idx="451">
                  <c:v>177360</c:v>
                </c:pt>
                <c:pt idx="452">
                  <c:v>191894</c:v>
                </c:pt>
                <c:pt idx="453">
                  <c:v>203022</c:v>
                </c:pt>
                <c:pt idx="454">
                  <c:v>157158</c:v>
                </c:pt>
                <c:pt idx="455">
                  <c:v>161083</c:v>
                </c:pt>
                <c:pt idx="456">
                  <c:v>97358</c:v>
                </c:pt>
                <c:pt idx="457">
                  <c:v>107168</c:v>
                </c:pt>
                <c:pt idx="458">
                  <c:v>156927</c:v>
                </c:pt>
                <c:pt idx="459">
                  <c:v>199367</c:v>
                </c:pt>
                <c:pt idx="460">
                  <c:v>438611</c:v>
                </c:pt>
                <c:pt idx="461">
                  <c:v>290664</c:v>
                </c:pt>
                <c:pt idx="462">
                  <c:v>301139</c:v>
                </c:pt>
                <c:pt idx="463">
                  <c:v>152898</c:v>
                </c:pt>
                <c:pt idx="464">
                  <c:v>133837</c:v>
                </c:pt>
                <c:pt idx="465">
                  <c:v>134188</c:v>
                </c:pt>
                <c:pt idx="466">
                  <c:v>306399</c:v>
                </c:pt>
                <c:pt idx="467">
                  <c:v>248508</c:v>
                </c:pt>
                <c:pt idx="468">
                  <c:v>260320</c:v>
                </c:pt>
                <c:pt idx="469">
                  <c:v>194825</c:v>
                </c:pt>
                <c:pt idx="470">
                  <c:v>169235</c:v>
                </c:pt>
                <c:pt idx="471">
                  <c:v>282435</c:v>
                </c:pt>
                <c:pt idx="472">
                  <c:v>325627</c:v>
                </c:pt>
                <c:pt idx="473">
                  <c:v>232406</c:v>
                </c:pt>
                <c:pt idx="474">
                  <c:v>384456</c:v>
                </c:pt>
                <c:pt idx="475">
                  <c:v>390688</c:v>
                </c:pt>
                <c:pt idx="476">
                  <c:v>245386</c:v>
                </c:pt>
                <c:pt idx="477">
                  <c:v>196061</c:v>
                </c:pt>
                <c:pt idx="478">
                  <c:v>210236</c:v>
                </c:pt>
                <c:pt idx="479">
                  <c:v>164029</c:v>
                </c:pt>
                <c:pt idx="480">
                  <c:v>166751</c:v>
                </c:pt>
                <c:pt idx="481">
                  <c:v>187515</c:v>
                </c:pt>
                <c:pt idx="482">
                  <c:v>164985</c:v>
                </c:pt>
                <c:pt idx="483">
                  <c:v>183567</c:v>
                </c:pt>
                <c:pt idx="484">
                  <c:v>222397</c:v>
                </c:pt>
                <c:pt idx="485">
                  <c:v>158773</c:v>
                </c:pt>
                <c:pt idx="486">
                  <c:v>116825</c:v>
                </c:pt>
                <c:pt idx="487">
                  <c:v>117786</c:v>
                </c:pt>
                <c:pt idx="488">
                  <c:v>142654</c:v>
                </c:pt>
                <c:pt idx="489">
                  <c:v>201172</c:v>
                </c:pt>
                <c:pt idx="490">
                  <c:v>226080</c:v>
                </c:pt>
                <c:pt idx="491">
                  <c:v>137760</c:v>
                </c:pt>
                <c:pt idx="492">
                  <c:v>240992</c:v>
                </c:pt>
                <c:pt idx="493">
                  <c:v>165714</c:v>
                </c:pt>
                <c:pt idx="494">
                  <c:v>149519</c:v>
                </c:pt>
                <c:pt idx="495">
                  <c:v>184257</c:v>
                </c:pt>
                <c:pt idx="496">
                  <c:v>214260</c:v>
                </c:pt>
                <c:pt idx="497">
                  <c:v>204095</c:v>
                </c:pt>
                <c:pt idx="498">
                  <c:v>204899</c:v>
                </c:pt>
                <c:pt idx="499">
                  <c:v>246807</c:v>
                </c:pt>
                <c:pt idx="500">
                  <c:v>286147</c:v>
                </c:pt>
                <c:pt idx="501">
                  <c:v>408182</c:v>
                </c:pt>
                <c:pt idx="502">
                  <c:v>345466</c:v>
                </c:pt>
                <c:pt idx="503">
                  <c:v>496989</c:v>
                </c:pt>
                <c:pt idx="504">
                  <c:v>360136</c:v>
                </c:pt>
                <c:pt idx="505">
                  <c:v>293670</c:v>
                </c:pt>
                <c:pt idx="506">
                  <c:v>244725</c:v>
                </c:pt>
                <c:pt idx="507">
                  <c:v>188621</c:v>
                </c:pt>
                <c:pt idx="508">
                  <c:v>200089</c:v>
                </c:pt>
                <c:pt idx="509">
                  <c:v>235716</c:v>
                </c:pt>
                <c:pt idx="510">
                  <c:v>240073</c:v>
                </c:pt>
                <c:pt idx="511">
                  <c:v>236840</c:v>
                </c:pt>
                <c:pt idx="512">
                  <c:v>288741</c:v>
                </c:pt>
                <c:pt idx="513">
                  <c:v>257820</c:v>
                </c:pt>
                <c:pt idx="514">
                  <c:v>293363</c:v>
                </c:pt>
                <c:pt idx="515">
                  <c:v>260627</c:v>
                </c:pt>
                <c:pt idx="516">
                  <c:v>297516</c:v>
                </c:pt>
                <c:pt idx="517">
                  <c:v>268366</c:v>
                </c:pt>
                <c:pt idx="518">
                  <c:v>298730</c:v>
                </c:pt>
                <c:pt idx="519">
                  <c:v>336430</c:v>
                </c:pt>
                <c:pt idx="520">
                  <c:v>265581</c:v>
                </c:pt>
                <c:pt idx="521">
                  <c:v>220551</c:v>
                </c:pt>
                <c:pt idx="522">
                  <c:v>333121</c:v>
                </c:pt>
                <c:pt idx="523">
                  <c:v>243630</c:v>
                </c:pt>
                <c:pt idx="524">
                  <c:v>588544</c:v>
                </c:pt>
                <c:pt idx="525">
                  <c:v>2041357</c:v>
                </c:pt>
                <c:pt idx="526">
                  <c:v>5517631</c:v>
                </c:pt>
                <c:pt idx="527">
                  <c:v>7268051</c:v>
                </c:pt>
                <c:pt idx="528">
                  <c:v>5067127</c:v>
                </c:pt>
                <c:pt idx="529">
                  <c:v>3363777</c:v>
                </c:pt>
                <c:pt idx="530">
                  <c:v>2086592</c:v>
                </c:pt>
                <c:pt idx="531">
                  <c:v>1589901</c:v>
                </c:pt>
                <c:pt idx="532">
                  <c:v>1203725</c:v>
                </c:pt>
                <c:pt idx="533">
                  <c:v>937471</c:v>
                </c:pt>
                <c:pt idx="534">
                  <c:v>875156</c:v>
                </c:pt>
                <c:pt idx="535">
                  <c:v>695965</c:v>
                </c:pt>
                <c:pt idx="536">
                  <c:v>539960</c:v>
                </c:pt>
                <c:pt idx="537">
                  <c:v>396400</c:v>
                </c:pt>
                <c:pt idx="538">
                  <c:v>377466</c:v>
                </c:pt>
                <c:pt idx="539">
                  <c:v>313930</c:v>
                </c:pt>
                <c:pt idx="540">
                  <c:v>287590</c:v>
                </c:pt>
                <c:pt idx="541">
                  <c:v>374809</c:v>
                </c:pt>
                <c:pt idx="542">
                  <c:v>316215</c:v>
                </c:pt>
                <c:pt idx="543">
                  <c:v>455001</c:v>
                </c:pt>
                <c:pt idx="544">
                  <c:v>350203</c:v>
                </c:pt>
                <c:pt idx="545">
                  <c:v>415126</c:v>
                </c:pt>
                <c:pt idx="546">
                  <c:v>515883</c:v>
                </c:pt>
                <c:pt idx="547">
                  <c:v>291906</c:v>
                </c:pt>
                <c:pt idx="548">
                  <c:v>273140</c:v>
                </c:pt>
                <c:pt idx="549">
                  <c:v>280819</c:v>
                </c:pt>
                <c:pt idx="550">
                  <c:v>413592</c:v>
                </c:pt>
                <c:pt idx="551">
                  <c:v>364572</c:v>
                </c:pt>
                <c:pt idx="552">
                  <c:v>421699</c:v>
                </c:pt>
                <c:pt idx="553">
                  <c:v>850896</c:v>
                </c:pt>
                <c:pt idx="554">
                  <c:v>697804</c:v>
                </c:pt>
                <c:pt idx="555">
                  <c:v>465117</c:v>
                </c:pt>
                <c:pt idx="556">
                  <c:v>302594</c:v>
                </c:pt>
                <c:pt idx="557">
                  <c:v>277044</c:v>
                </c:pt>
                <c:pt idx="558">
                  <c:v>208681</c:v>
                </c:pt>
                <c:pt idx="559">
                  <c:v>294644</c:v>
                </c:pt>
                <c:pt idx="560">
                  <c:v>263445</c:v>
                </c:pt>
                <c:pt idx="561">
                  <c:v>175187</c:v>
                </c:pt>
                <c:pt idx="562">
                  <c:v>188343</c:v>
                </c:pt>
                <c:pt idx="563">
                  <c:v>189550</c:v>
                </c:pt>
                <c:pt idx="564">
                  <c:v>169412</c:v>
                </c:pt>
                <c:pt idx="565">
                  <c:v>233732</c:v>
                </c:pt>
                <c:pt idx="566">
                  <c:v>398019</c:v>
                </c:pt>
                <c:pt idx="567">
                  <c:v>247576</c:v>
                </c:pt>
                <c:pt idx="568">
                  <c:v>204901</c:v>
                </c:pt>
                <c:pt idx="569">
                  <c:v>215781</c:v>
                </c:pt>
                <c:pt idx="570">
                  <c:v>221323</c:v>
                </c:pt>
                <c:pt idx="571">
                  <c:v>220640</c:v>
                </c:pt>
                <c:pt idx="572">
                  <c:v>229168</c:v>
                </c:pt>
                <c:pt idx="573">
                  <c:v>217059</c:v>
                </c:pt>
                <c:pt idx="574">
                  <c:v>233119</c:v>
                </c:pt>
                <c:pt idx="575">
                  <c:v>219768</c:v>
                </c:pt>
                <c:pt idx="576">
                  <c:v>209939</c:v>
                </c:pt>
                <c:pt idx="577">
                  <c:v>237905</c:v>
                </c:pt>
                <c:pt idx="578">
                  <c:v>204455</c:v>
                </c:pt>
                <c:pt idx="579">
                  <c:v>193811</c:v>
                </c:pt>
                <c:pt idx="580">
                  <c:v>249663</c:v>
                </c:pt>
                <c:pt idx="581">
                  <c:v>223059</c:v>
                </c:pt>
                <c:pt idx="582">
                  <c:v>189002</c:v>
                </c:pt>
                <c:pt idx="583">
                  <c:v>229551</c:v>
                </c:pt>
                <c:pt idx="584">
                  <c:v>229999</c:v>
                </c:pt>
                <c:pt idx="585">
                  <c:v>229929</c:v>
                </c:pt>
                <c:pt idx="586">
                  <c:v>210967</c:v>
                </c:pt>
                <c:pt idx="587">
                  <c:v>208983</c:v>
                </c:pt>
                <c:pt idx="588">
                  <c:v>223225</c:v>
                </c:pt>
                <c:pt idx="589">
                  <c:v>221187</c:v>
                </c:pt>
                <c:pt idx="590">
                  <c:v>270496</c:v>
                </c:pt>
                <c:pt idx="591">
                  <c:v>291247</c:v>
                </c:pt>
                <c:pt idx="592">
                  <c:v>385760</c:v>
                </c:pt>
                <c:pt idx="593">
                  <c:v>294249</c:v>
                </c:pt>
                <c:pt idx="594">
                  <c:v>328746</c:v>
                </c:pt>
                <c:pt idx="595">
                  <c:v>272673</c:v>
                </c:pt>
                <c:pt idx="596">
                  <c:v>281451</c:v>
                </c:pt>
                <c:pt idx="597">
                  <c:v>297044</c:v>
                </c:pt>
                <c:pt idx="598">
                  <c:v>242723</c:v>
                </c:pt>
                <c:pt idx="599">
                  <c:v>167249</c:v>
                </c:pt>
                <c:pt idx="600">
                  <c:v>186034</c:v>
                </c:pt>
                <c:pt idx="601">
                  <c:v>215470</c:v>
                </c:pt>
                <c:pt idx="602">
                  <c:v>276505</c:v>
                </c:pt>
                <c:pt idx="603">
                  <c:v>184818</c:v>
                </c:pt>
                <c:pt idx="604">
                  <c:v>183245</c:v>
                </c:pt>
                <c:pt idx="605">
                  <c:v>269990</c:v>
                </c:pt>
                <c:pt idx="606">
                  <c:v>502342</c:v>
                </c:pt>
                <c:pt idx="607">
                  <c:v>375400</c:v>
                </c:pt>
                <c:pt idx="608">
                  <c:v>256049</c:v>
                </c:pt>
                <c:pt idx="609">
                  <c:v>204212</c:v>
                </c:pt>
                <c:pt idx="610">
                  <c:v>230473</c:v>
                </c:pt>
                <c:pt idx="611">
                  <c:v>337162</c:v>
                </c:pt>
                <c:pt idx="612">
                  <c:v>259542</c:v>
                </c:pt>
                <c:pt idx="613">
                  <c:v>261500</c:v>
                </c:pt>
                <c:pt idx="614">
                  <c:v>235341</c:v>
                </c:pt>
                <c:pt idx="615">
                  <c:v>325997</c:v>
                </c:pt>
                <c:pt idx="616">
                  <c:v>263186</c:v>
                </c:pt>
                <c:pt idx="617">
                  <c:v>292069</c:v>
                </c:pt>
                <c:pt idx="618">
                  <c:v>388460</c:v>
                </c:pt>
                <c:pt idx="619">
                  <c:v>337896</c:v>
                </c:pt>
                <c:pt idx="620">
                  <c:v>1192805</c:v>
                </c:pt>
                <c:pt idx="621">
                  <c:v>535315</c:v>
                </c:pt>
                <c:pt idx="622">
                  <c:v>391678</c:v>
                </c:pt>
                <c:pt idx="623">
                  <c:v>322396</c:v>
                </c:pt>
                <c:pt idx="624">
                  <c:v>239548</c:v>
                </c:pt>
                <c:pt idx="625">
                  <c:v>242246</c:v>
                </c:pt>
                <c:pt idx="626">
                  <c:v>331103</c:v>
                </c:pt>
                <c:pt idx="627">
                  <c:v>341345</c:v>
                </c:pt>
                <c:pt idx="628">
                  <c:v>243340</c:v>
                </c:pt>
                <c:pt idx="629">
                  <c:v>184837</c:v>
                </c:pt>
                <c:pt idx="630">
                  <c:v>235335</c:v>
                </c:pt>
                <c:pt idx="631">
                  <c:v>223508</c:v>
                </c:pt>
                <c:pt idx="632">
                  <c:v>1228381</c:v>
                </c:pt>
                <c:pt idx="633">
                  <c:v>1394929</c:v>
                </c:pt>
                <c:pt idx="634">
                  <c:v>433847</c:v>
                </c:pt>
                <c:pt idx="635">
                  <c:v>309619</c:v>
                </c:pt>
                <c:pt idx="636">
                  <c:v>310700</c:v>
                </c:pt>
                <c:pt idx="637">
                  <c:v>235110</c:v>
                </c:pt>
                <c:pt idx="638">
                  <c:v>179904</c:v>
                </c:pt>
                <c:pt idx="639">
                  <c:v>373051</c:v>
                </c:pt>
                <c:pt idx="640">
                  <c:v>254269</c:v>
                </c:pt>
                <c:pt idx="641">
                  <c:v>264064</c:v>
                </c:pt>
                <c:pt idx="642">
                  <c:v>319738</c:v>
                </c:pt>
                <c:pt idx="643">
                  <c:v>211856</c:v>
                </c:pt>
                <c:pt idx="644">
                  <c:v>253801</c:v>
                </c:pt>
                <c:pt idx="645">
                  <c:v>226525</c:v>
                </c:pt>
                <c:pt idx="646">
                  <c:v>249547</c:v>
                </c:pt>
                <c:pt idx="647">
                  <c:v>163741</c:v>
                </c:pt>
                <c:pt idx="648">
                  <c:v>184149</c:v>
                </c:pt>
                <c:pt idx="649">
                  <c:v>198762</c:v>
                </c:pt>
                <c:pt idx="650">
                  <c:v>199163</c:v>
                </c:pt>
                <c:pt idx="651">
                  <c:v>159584</c:v>
                </c:pt>
                <c:pt idx="652">
                  <c:v>167765</c:v>
                </c:pt>
                <c:pt idx="653">
                  <c:v>276396</c:v>
                </c:pt>
                <c:pt idx="654">
                  <c:v>246257</c:v>
                </c:pt>
                <c:pt idx="655">
                  <c:v>252578</c:v>
                </c:pt>
                <c:pt idx="656">
                  <c:v>268890</c:v>
                </c:pt>
                <c:pt idx="657">
                  <c:v>233506</c:v>
                </c:pt>
                <c:pt idx="658">
                  <c:v>256124</c:v>
                </c:pt>
                <c:pt idx="659">
                  <c:v>209703</c:v>
                </c:pt>
                <c:pt idx="660">
                  <c:v>199436</c:v>
                </c:pt>
                <c:pt idx="661">
                  <c:v>195635</c:v>
                </c:pt>
                <c:pt idx="662">
                  <c:v>231560</c:v>
                </c:pt>
                <c:pt idx="663">
                  <c:v>209621</c:v>
                </c:pt>
                <c:pt idx="664">
                  <c:v>204450</c:v>
                </c:pt>
                <c:pt idx="665">
                  <c:v>220510</c:v>
                </c:pt>
                <c:pt idx="666">
                  <c:v>394209</c:v>
                </c:pt>
                <c:pt idx="667">
                  <c:v>384276</c:v>
                </c:pt>
                <c:pt idx="668">
                  <c:v>317206</c:v>
                </c:pt>
                <c:pt idx="669">
                  <c:v>233757</c:v>
                </c:pt>
                <c:pt idx="670">
                  <c:v>217291</c:v>
                </c:pt>
                <c:pt idx="671">
                  <c:v>207073</c:v>
                </c:pt>
                <c:pt idx="672">
                  <c:v>240643</c:v>
                </c:pt>
                <c:pt idx="673">
                  <c:v>231276</c:v>
                </c:pt>
                <c:pt idx="674">
                  <c:v>279862</c:v>
                </c:pt>
                <c:pt idx="675">
                  <c:v>257560</c:v>
                </c:pt>
                <c:pt idx="676">
                  <c:v>249705</c:v>
                </c:pt>
                <c:pt idx="677">
                  <c:v>285512</c:v>
                </c:pt>
                <c:pt idx="678">
                  <c:v>222739</c:v>
                </c:pt>
                <c:pt idx="679">
                  <c:v>159352</c:v>
                </c:pt>
                <c:pt idx="680">
                  <c:v>142054</c:v>
                </c:pt>
                <c:pt idx="681">
                  <c:v>141195</c:v>
                </c:pt>
                <c:pt idx="682">
                  <c:v>168313</c:v>
                </c:pt>
                <c:pt idx="683">
                  <c:v>196661</c:v>
                </c:pt>
                <c:pt idx="684">
                  <c:v>192034</c:v>
                </c:pt>
                <c:pt idx="685">
                  <c:v>213922</c:v>
                </c:pt>
                <c:pt idx="686">
                  <c:v>220548</c:v>
                </c:pt>
                <c:pt idx="687">
                  <c:v>167493</c:v>
                </c:pt>
                <c:pt idx="688">
                  <c:v>276758</c:v>
                </c:pt>
                <c:pt idx="689">
                  <c:v>271070</c:v>
                </c:pt>
                <c:pt idx="690">
                  <c:v>170077</c:v>
                </c:pt>
                <c:pt idx="691">
                  <c:v>229809</c:v>
                </c:pt>
                <c:pt idx="692">
                  <c:v>192646</c:v>
                </c:pt>
                <c:pt idx="693">
                  <c:v>200182</c:v>
                </c:pt>
                <c:pt idx="694">
                  <c:v>165731</c:v>
                </c:pt>
                <c:pt idx="695">
                  <c:v>166584</c:v>
                </c:pt>
                <c:pt idx="696">
                  <c:v>197601</c:v>
                </c:pt>
                <c:pt idx="697">
                  <c:v>224918</c:v>
                </c:pt>
                <c:pt idx="698">
                  <c:v>203313</c:v>
                </c:pt>
                <c:pt idx="699">
                  <c:v>215022</c:v>
                </c:pt>
                <c:pt idx="700">
                  <c:v>211296</c:v>
                </c:pt>
                <c:pt idx="701">
                  <c:v>208882</c:v>
                </c:pt>
                <c:pt idx="702">
                  <c:v>184588</c:v>
                </c:pt>
                <c:pt idx="703">
                  <c:v>176222</c:v>
                </c:pt>
                <c:pt idx="704">
                  <c:v>209247</c:v>
                </c:pt>
                <c:pt idx="705">
                  <c:v>178838</c:v>
                </c:pt>
                <c:pt idx="706">
                  <c:v>186086</c:v>
                </c:pt>
                <c:pt idx="707">
                  <c:v>152269</c:v>
                </c:pt>
                <c:pt idx="708">
                  <c:v>187735</c:v>
                </c:pt>
                <c:pt idx="709">
                  <c:v>197090</c:v>
                </c:pt>
                <c:pt idx="710">
                  <c:v>192718</c:v>
                </c:pt>
                <c:pt idx="711">
                  <c:v>182452</c:v>
                </c:pt>
                <c:pt idx="712">
                  <c:v>243709</c:v>
                </c:pt>
                <c:pt idx="713">
                  <c:v>274204</c:v>
                </c:pt>
                <c:pt idx="714">
                  <c:v>196817</c:v>
                </c:pt>
                <c:pt idx="715">
                  <c:v>207812</c:v>
                </c:pt>
                <c:pt idx="716">
                  <c:v>242135</c:v>
                </c:pt>
                <c:pt idx="717">
                  <c:v>252889</c:v>
                </c:pt>
                <c:pt idx="718">
                  <c:v>269018</c:v>
                </c:pt>
                <c:pt idx="719">
                  <c:v>240643</c:v>
                </c:pt>
                <c:pt idx="720">
                  <c:v>224552</c:v>
                </c:pt>
                <c:pt idx="721">
                  <c:v>228546</c:v>
                </c:pt>
                <c:pt idx="722">
                  <c:v>158582</c:v>
                </c:pt>
                <c:pt idx="723">
                  <c:v>147492</c:v>
                </c:pt>
                <c:pt idx="724">
                  <c:v>131109</c:v>
                </c:pt>
                <c:pt idx="725">
                  <c:v>158737</c:v>
                </c:pt>
                <c:pt idx="726">
                  <c:v>143281</c:v>
                </c:pt>
                <c:pt idx="727">
                  <c:v>362754</c:v>
                </c:pt>
                <c:pt idx="728">
                  <c:v>343925</c:v>
                </c:pt>
                <c:pt idx="729">
                  <c:v>228517</c:v>
                </c:pt>
                <c:pt idx="730">
                  <c:v>257176</c:v>
                </c:pt>
                <c:pt idx="731">
                  <c:v>307234</c:v>
                </c:pt>
                <c:pt idx="732">
                  <c:v>344312</c:v>
                </c:pt>
                <c:pt idx="733">
                  <c:v>274310</c:v>
                </c:pt>
                <c:pt idx="734">
                  <c:v>248919</c:v>
                </c:pt>
                <c:pt idx="735">
                  <c:v>220204</c:v>
                </c:pt>
                <c:pt idx="736">
                  <c:v>207384</c:v>
                </c:pt>
                <c:pt idx="737">
                  <c:v>236208</c:v>
                </c:pt>
                <c:pt idx="738">
                  <c:v>238270</c:v>
                </c:pt>
                <c:pt idx="739">
                  <c:v>261730</c:v>
                </c:pt>
                <c:pt idx="740">
                  <c:v>256584</c:v>
                </c:pt>
                <c:pt idx="741">
                  <c:v>259756</c:v>
                </c:pt>
                <c:pt idx="742">
                  <c:v>250785</c:v>
                </c:pt>
                <c:pt idx="743">
                  <c:v>215934</c:v>
                </c:pt>
                <c:pt idx="744">
                  <c:v>264103</c:v>
                </c:pt>
                <c:pt idx="745">
                  <c:v>288041</c:v>
                </c:pt>
                <c:pt idx="746">
                  <c:v>250113</c:v>
                </c:pt>
                <c:pt idx="747">
                  <c:v>346786</c:v>
                </c:pt>
                <c:pt idx="748">
                  <c:v>284254</c:v>
                </c:pt>
                <c:pt idx="749">
                  <c:v>252681</c:v>
                </c:pt>
                <c:pt idx="750">
                  <c:v>262371</c:v>
                </c:pt>
                <c:pt idx="751">
                  <c:v>325920</c:v>
                </c:pt>
                <c:pt idx="752">
                  <c:v>214890</c:v>
                </c:pt>
                <c:pt idx="753">
                  <c:v>230434</c:v>
                </c:pt>
                <c:pt idx="754">
                  <c:v>229816</c:v>
                </c:pt>
                <c:pt idx="755">
                  <c:v>229539</c:v>
                </c:pt>
                <c:pt idx="756">
                  <c:v>230043</c:v>
                </c:pt>
                <c:pt idx="757">
                  <c:v>408742</c:v>
                </c:pt>
                <c:pt idx="758">
                  <c:v>409027</c:v>
                </c:pt>
                <c:pt idx="759">
                  <c:v>278531</c:v>
                </c:pt>
                <c:pt idx="760">
                  <c:v>226277</c:v>
                </c:pt>
                <c:pt idx="761">
                  <c:v>261539</c:v>
                </c:pt>
                <c:pt idx="762">
                  <c:v>266853</c:v>
                </c:pt>
                <c:pt idx="763">
                  <c:v>239651</c:v>
                </c:pt>
                <c:pt idx="764">
                  <c:v>273175</c:v>
                </c:pt>
                <c:pt idx="765">
                  <c:v>247257</c:v>
                </c:pt>
                <c:pt idx="766">
                  <c:v>264150</c:v>
                </c:pt>
                <c:pt idx="767">
                  <c:v>224484</c:v>
                </c:pt>
                <c:pt idx="768">
                  <c:v>242615</c:v>
                </c:pt>
                <c:pt idx="769">
                  <c:v>272664</c:v>
                </c:pt>
                <c:pt idx="770">
                  <c:v>256619</c:v>
                </c:pt>
                <c:pt idx="771">
                  <c:v>216679</c:v>
                </c:pt>
                <c:pt idx="772">
                  <c:v>318213</c:v>
                </c:pt>
                <c:pt idx="773">
                  <c:v>319062</c:v>
                </c:pt>
                <c:pt idx="774">
                  <c:v>288018</c:v>
                </c:pt>
                <c:pt idx="775">
                  <c:v>249600</c:v>
                </c:pt>
                <c:pt idx="776">
                  <c:v>269529</c:v>
                </c:pt>
                <c:pt idx="777">
                  <c:v>276945</c:v>
                </c:pt>
                <c:pt idx="778">
                  <c:v>213842</c:v>
                </c:pt>
                <c:pt idx="779">
                  <c:v>200518</c:v>
                </c:pt>
                <c:pt idx="780">
                  <c:v>226779</c:v>
                </c:pt>
                <c:pt idx="781">
                  <c:v>227663</c:v>
                </c:pt>
                <c:pt idx="782">
                  <c:v>216100</c:v>
                </c:pt>
                <c:pt idx="783">
                  <c:v>239013</c:v>
                </c:pt>
                <c:pt idx="784">
                  <c:v>260358</c:v>
                </c:pt>
                <c:pt idx="785">
                  <c:v>201895</c:v>
                </c:pt>
                <c:pt idx="786">
                  <c:v>137962</c:v>
                </c:pt>
                <c:pt idx="787">
                  <c:v>157141</c:v>
                </c:pt>
                <c:pt idx="788">
                  <c:v>163329</c:v>
                </c:pt>
                <c:pt idx="789">
                  <c:v>199474</c:v>
                </c:pt>
                <c:pt idx="790">
                  <c:v>251524</c:v>
                </c:pt>
                <c:pt idx="791">
                  <c:v>185126</c:v>
                </c:pt>
                <c:pt idx="792">
                  <c:v>178661</c:v>
                </c:pt>
                <c:pt idx="793">
                  <c:v>188049</c:v>
                </c:pt>
                <c:pt idx="794">
                  <c:v>145764</c:v>
                </c:pt>
                <c:pt idx="795">
                  <c:v>140373</c:v>
                </c:pt>
                <c:pt idx="796">
                  <c:v>242671</c:v>
                </c:pt>
                <c:pt idx="797">
                  <c:v>220627</c:v>
                </c:pt>
                <c:pt idx="798">
                  <c:v>179480</c:v>
                </c:pt>
                <c:pt idx="799">
                  <c:v>217518</c:v>
                </c:pt>
                <c:pt idx="800">
                  <c:v>192668</c:v>
                </c:pt>
                <c:pt idx="801">
                  <c:v>260030</c:v>
                </c:pt>
                <c:pt idx="802">
                  <c:v>228268</c:v>
                </c:pt>
                <c:pt idx="803">
                  <c:v>355500</c:v>
                </c:pt>
                <c:pt idx="804">
                  <c:v>281689</c:v>
                </c:pt>
                <c:pt idx="805">
                  <c:v>252616</c:v>
                </c:pt>
                <c:pt idx="806">
                  <c:v>199011</c:v>
                </c:pt>
                <c:pt idx="807">
                  <c:v>170034</c:v>
                </c:pt>
                <c:pt idx="808">
                  <c:v>157563</c:v>
                </c:pt>
                <c:pt idx="809">
                  <c:v>198470</c:v>
                </c:pt>
                <c:pt idx="810">
                  <c:v>175158</c:v>
                </c:pt>
                <c:pt idx="811">
                  <c:v>154851</c:v>
                </c:pt>
                <c:pt idx="812">
                  <c:v>157968</c:v>
                </c:pt>
                <c:pt idx="813">
                  <c:v>156589</c:v>
                </c:pt>
                <c:pt idx="814">
                  <c:v>222605</c:v>
                </c:pt>
                <c:pt idx="815">
                  <c:v>165622</c:v>
                </c:pt>
                <c:pt idx="816">
                  <c:v>154708</c:v>
                </c:pt>
                <c:pt idx="817">
                  <c:v>205429</c:v>
                </c:pt>
                <c:pt idx="818">
                  <c:v>169129</c:v>
                </c:pt>
                <c:pt idx="819">
                  <c:v>142977</c:v>
                </c:pt>
                <c:pt idx="820">
                  <c:v>117122</c:v>
                </c:pt>
                <c:pt idx="821">
                  <c:v>134247</c:v>
                </c:pt>
                <c:pt idx="822">
                  <c:v>129669</c:v>
                </c:pt>
                <c:pt idx="823">
                  <c:v>213553</c:v>
                </c:pt>
                <c:pt idx="824">
                  <c:v>234251</c:v>
                </c:pt>
                <c:pt idx="825">
                  <c:v>207702</c:v>
                </c:pt>
                <c:pt idx="826">
                  <c:v>189991</c:v>
                </c:pt>
                <c:pt idx="827">
                  <c:v>254576</c:v>
                </c:pt>
                <c:pt idx="828">
                  <c:v>193162</c:v>
                </c:pt>
                <c:pt idx="829">
                  <c:v>141931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B08-4F8B-B2AE-72F5590534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9621888"/>
        <c:axId val="155967560"/>
      </c:lineChart>
      <c:catAx>
        <c:axId val="249621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5967560"/>
        <c:crosses val="autoZero"/>
        <c:auto val="1"/>
        <c:lblAlgn val="ctr"/>
        <c:lblOffset val="100"/>
        <c:noMultiLvlLbl val="0"/>
      </c:catAx>
      <c:valAx>
        <c:axId val="155967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621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295C01-8033-4C9D-88E9-495EFEB45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Aktive Nutzer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7558CA9-D219-4DD0-9921-74EB4992DE6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877209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AF56D3-1533-4AFB-A0E1-421B503764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01.01.2016 - 09.04.2018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C7E8A6-6E9D-4D4D-8F6C-C7C6C02C5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327107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Profil - Aktive Nutzer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Profil - Aktive Nutzer</dc:title>
  <dc:creator>Administrator</dc:creator>
  <cp:lastModifiedBy>Administrator</cp:lastModifiedBy>
  <cp:revision>1</cp:revision>
  <dcterms:created xsi:type="dcterms:W3CDTF">2018-04-10T12:05:04Z</dcterms:created>
  <dcterms:modified xsi:type="dcterms:W3CDTF">2018-04-10T12:05:09Z</dcterms:modified>
</cp:coreProperties>
</file>