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Sheet1!$A$2:$A$831</c:f>
            </c:multiLvlStrRef>
          </c:cat>
          <c:val>
            <c:numRef>
              <c:f>Sheet1!$B$2:$B$831</c:f>
            </c:numRef>
          </c:val>
          <c:smooth val="0"/>
          <c:extLst>
            <c:ext xmlns:c16="http://schemas.microsoft.com/office/drawing/2014/chart" uri="{C3380CC4-5D6E-409C-BE32-E72D297353CC}">
              <c16:uniqueId val="{00000000-472A-46C8-838E-CD45CD279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669968"/>
        <c:axId val="323671936"/>
      </c:lineChart>
      <c:catAx>
        <c:axId val="32366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671936"/>
        <c:crosses val="autoZero"/>
        <c:auto val="1"/>
        <c:lblAlgn val="ctr"/>
        <c:lblOffset val="100"/>
        <c:noMultiLvlLbl val="0"/>
      </c:catAx>
      <c:valAx>
        <c:axId val="32367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66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BA2CA-F5ED-4378-B3DE-1ABC1C7FB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60104A-A194-4875-879F-FB4920A676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85240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D1F4F-1189-4788-A618-ECF9250DD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01.01.2016 - 09.04.2018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7C239-675A-4B82-9356-0201DE356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0688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</dc:title>
  <dc:creator>Administrator</dc:creator>
  <cp:lastModifiedBy>Administrator</cp:lastModifiedBy>
  <cp:revision>1</cp:revision>
  <dcterms:created xsi:type="dcterms:W3CDTF">2018-04-10T11:53:49Z</dcterms:created>
  <dcterms:modified xsi:type="dcterms:W3CDTF">2018-04-10T11:53:58Z</dcterms:modified>
</cp:coreProperties>
</file>