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32CA-4320-4FB1-8BF6-D477EBF4A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739FA-0FF6-46B9-9035-BB8A6518E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3583168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9040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26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55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60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27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565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643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4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- 2017-06-13 17:31:00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Schon mal darüber nachgedacht, weniger Fleisch zu essen?!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6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- 2017-06-20 05:19:27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Kondensstreifen am Himmel sind eigentlich giftige Chemikalien, die Bundeskanzlerin ist ein Reptiloid und Terroranschläge werden von Geheimdiensten organisiert? Stimmt nicht. Doch wie entstehen solche Verschwörungstheorien und wer steckt dahinter?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2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- 2017-06-12 16:50:00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Schätzungsweise 37.000 Jugendliche leben in Deutschland auf der Straße. Das zeigt eine Erhebung des Deutschen Jugendinstituts.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7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- 2017-06-17 20:18:48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Mitten im Ramadan haben Muslime zu einem Marsch gegen den Terror aufgerufen.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1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- 2017-06-20 15:18:21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Aleppo-Seife gibt es hierzulande in Bioläden zu kaufen und kommt, wie der Name schon verrät, aus Syrien. Viele Seifen-Hersteller sind seit dem Krieg geflohen – jedoch nicht alle.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3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83A2A-07FD-4FCB-B9E0-F8718B39C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11.06.2017 - 20.06.2017</a:t>
            </a:r>
          </a:p>
        </p:txBody>
      </p:sp>
    </p:spTree>
    <p:extLst>
      <p:ext uri="{BB962C8B-B14F-4D97-AF65-F5344CB8AC3E}">
        <p14:creationId xmlns:p14="http://schemas.microsoft.com/office/powerpoint/2010/main" val="73340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5EC16-4D73-4031-9729-B27B8A02F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E16D0-E94F-4862-A7F1-521219744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866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2555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0405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365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561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69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984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586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4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- 2017-06-13 05:39:13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Amin Ballouz arbeitet seit Jahrzehnten in Deutschland als Landarzt. Anfang des Jahres hat ihn eine Attacke auf sein Haus erschüttert. Mit dem ARD Morgenmagazin hat er darüber gesprochen.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4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- 2017-06-14 06:32:00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Frage, die uns häufig erreicht: Was machen die Tagesschau-Sprecher eigentlich zwischen den Sendungen?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5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- 2017-06-14 11:59:54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kleine Omran aus Aleppo wurde zum Symbol für das Leid in Syrien. Sein Vater hat nun den Vorwurf erhoben, Omrans Rettung sei inszeniert worden. Die damals Beteiligten widersprechen.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5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- 2017-06-17 11:11:00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Mindestens 30 Menschen kamen bei dem Hochhausbrand in London ums Leben. Mehr und mehr gerät die Regierung von Premierministerin May in die Kritik.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0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- 2017-06-20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wurde zu einem der besten Lehrer der USA gewählt - seinen anschließenden Besuch bei Präsident Trump nutzte Nikos Giannopoulos um ein Zeichen für Gleichberechtigung zu setzen.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87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5628D-960B-46FD-9794-657947CF5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11.06.2017 - 20.06.2017</a:t>
            </a:r>
          </a:p>
        </p:txBody>
      </p:sp>
    </p:spTree>
    <p:extLst>
      <p:ext uri="{BB962C8B-B14F-4D97-AF65-F5344CB8AC3E}">
        <p14:creationId xmlns:p14="http://schemas.microsoft.com/office/powerpoint/2010/main" val="4147760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</Words>
  <Application>Microsoft Office PowerPoint</Application>
  <PresentationFormat>On-screen Show (4:3)</PresentationFormat>
  <Paragraphs>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Eigene Posts - Videostarts - Export - 1 of 2</vt:lpstr>
      <vt:lpstr>Eigene Posts - Videostarts - Export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Videostarts - Export - 1 of 2</dc:title>
  <dc:creator>Administrator</dc:creator>
  <cp:lastModifiedBy>Administrator</cp:lastModifiedBy>
  <cp:revision>1</cp:revision>
  <dcterms:created xsi:type="dcterms:W3CDTF">2018-04-10T09:28:55Z</dcterms:created>
  <dcterms:modified xsi:type="dcterms:W3CDTF">2018-04-10T09:29:20Z</dcterms:modified>
</cp:coreProperties>
</file>