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Sheet1!$A$2:$A$822</c:f>
            </c:multiLvlStrRef>
          </c:cat>
          <c:val>
            <c:numRef>
              <c:f>Sheet1!$B$2:$B$822</c:f>
            </c:numRef>
          </c:val>
          <c:smooth val="0"/>
          <c:extLst>
            <c:ext xmlns:c16="http://schemas.microsoft.com/office/drawing/2014/chart" uri="{C3380CC4-5D6E-409C-BE32-E72D297353CC}">
              <c16:uniqueId val="{00000000-25F6-4517-951C-3B17DCA0E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688800"/>
        <c:axId val="244434208"/>
      </c:lineChart>
      <c:catAx>
        <c:axId val="24168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34208"/>
        <c:crosses val="autoZero"/>
        <c:auto val="1"/>
        <c:lblAlgn val="ctr"/>
        <c:lblOffset val="100"/>
        <c:noMultiLvlLbl val="0"/>
      </c:catAx>
      <c:valAx>
        <c:axId val="24443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8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9649F-3330-49D2-84E3-1B1AC9445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037533-942B-45CF-A82C-65B5952B9E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01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0BD73-6253-4753-8BE5-A8805D2DF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26BFE-E99E-4478-84E9-30713AE00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57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Video-Starts ab 10 Sek.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Video-Starts ab 10 Sek.</dc:title>
  <dc:creator>Administrator</dc:creator>
  <cp:lastModifiedBy>Administrator</cp:lastModifiedBy>
  <cp:revision>1</cp:revision>
  <dcterms:created xsi:type="dcterms:W3CDTF">2018-04-10T07:46:13Z</dcterms:created>
  <dcterms:modified xsi:type="dcterms:W3CDTF">2018-04-10T07:46:18Z</dcterms:modified>
</cp:coreProperties>
</file>