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Sheet1!$A$2:$A$822</c:f>
            </c:multiLvlStrRef>
          </c:cat>
          <c:val>
            <c:numRef>
              <c:f>Sheet1!$B$2:$B$822</c:f>
            </c:numRef>
          </c:val>
          <c:smooth val="0"/>
          <c:extLst>
            <c:ext xmlns:c16="http://schemas.microsoft.com/office/drawing/2014/chart" uri="{C3380CC4-5D6E-409C-BE32-E72D297353CC}">
              <c16:uniqueId val="{00000000-6B5B-427D-897B-19601C9CA6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207960"/>
        <c:axId val="241208288"/>
      </c:lineChart>
      <c:catAx>
        <c:axId val="241207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208288"/>
        <c:crosses val="autoZero"/>
        <c:auto val="1"/>
        <c:lblAlgn val="ctr"/>
        <c:lblOffset val="100"/>
        <c:noMultiLvlLbl val="0"/>
      </c:catAx>
      <c:valAx>
        <c:axId val="241208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207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2AB8D-57EA-4F71-8658-911F7B433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Aktive Nutzer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4E0D12-F22C-4454-9533-8CCDC4D252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380336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1FF62D-0E5A-4FB8-A7AB-7A683CB325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01.01.2016 - 31.03.2018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957A75-E6AE-40DE-ADFB-FF9400FE3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10547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Profil - Aktive Nutzer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Aktive Nutzer</dc:title>
  <dc:creator>Administrator</dc:creator>
  <cp:lastModifiedBy>Administrator</cp:lastModifiedBy>
  <cp:revision>1</cp:revision>
  <dcterms:created xsi:type="dcterms:W3CDTF">2018-04-10T07:41:29Z</dcterms:created>
  <dcterms:modified xsi:type="dcterms:W3CDTF">2018-04-10T07:41:34Z</dcterms:modified>
</cp:coreProperties>
</file>