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Sheet1!$A$2:$A$822</c:f>
              <c:strCache>
                <c:ptCount val="82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</c:strCache>
            </c:strRef>
          </c:cat>
          <c:val>
            <c:numRef>
              <c:f>Sheet1!$B$2:$B$822</c:f>
              <c:numCache>
                <c:formatCode>General</c:formatCode>
                <c:ptCount val="8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1641450</c:v>
                </c:pt>
                <c:pt idx="99">
                  <c:v>3626830</c:v>
                </c:pt>
                <c:pt idx="100">
                  <c:v>2728484</c:v>
                </c:pt>
                <c:pt idx="101">
                  <c:v>5196915</c:v>
                </c:pt>
                <c:pt idx="102">
                  <c:v>8339141</c:v>
                </c:pt>
                <c:pt idx="103">
                  <c:v>5333378</c:v>
                </c:pt>
                <c:pt idx="104">
                  <c:v>3499840</c:v>
                </c:pt>
                <c:pt idx="105">
                  <c:v>4225377</c:v>
                </c:pt>
                <c:pt idx="106">
                  <c:v>6220020</c:v>
                </c:pt>
                <c:pt idx="107">
                  <c:v>4618774</c:v>
                </c:pt>
                <c:pt idx="108">
                  <c:v>3622888</c:v>
                </c:pt>
                <c:pt idx="109">
                  <c:v>4124748</c:v>
                </c:pt>
                <c:pt idx="110">
                  <c:v>3507244</c:v>
                </c:pt>
                <c:pt idx="111">
                  <c:v>2964676</c:v>
                </c:pt>
                <c:pt idx="112">
                  <c:v>2806748</c:v>
                </c:pt>
                <c:pt idx="113">
                  <c:v>2411481</c:v>
                </c:pt>
                <c:pt idx="114">
                  <c:v>2570777</c:v>
                </c:pt>
                <c:pt idx="115">
                  <c:v>3117199</c:v>
                </c:pt>
                <c:pt idx="116">
                  <c:v>2475786</c:v>
                </c:pt>
                <c:pt idx="117">
                  <c:v>1941645</c:v>
                </c:pt>
                <c:pt idx="118">
                  <c:v>1851629</c:v>
                </c:pt>
                <c:pt idx="119">
                  <c:v>1311128</c:v>
                </c:pt>
                <c:pt idx="120">
                  <c:v>1929161</c:v>
                </c:pt>
                <c:pt idx="121">
                  <c:v>2540412</c:v>
                </c:pt>
                <c:pt idx="122">
                  <c:v>2967850</c:v>
                </c:pt>
                <c:pt idx="123">
                  <c:v>11048043</c:v>
                </c:pt>
                <c:pt idx="124">
                  <c:v>5699658</c:v>
                </c:pt>
                <c:pt idx="125">
                  <c:v>3643733</c:v>
                </c:pt>
                <c:pt idx="126">
                  <c:v>2596742</c:v>
                </c:pt>
                <c:pt idx="127">
                  <c:v>3129850</c:v>
                </c:pt>
                <c:pt idx="128">
                  <c:v>3930174</c:v>
                </c:pt>
                <c:pt idx="129">
                  <c:v>2727478</c:v>
                </c:pt>
                <c:pt idx="130">
                  <c:v>3242881</c:v>
                </c:pt>
                <c:pt idx="131">
                  <c:v>1958636</c:v>
                </c:pt>
                <c:pt idx="132">
                  <c:v>2387783</c:v>
                </c:pt>
                <c:pt idx="133">
                  <c:v>2477714</c:v>
                </c:pt>
                <c:pt idx="134">
                  <c:v>2727603</c:v>
                </c:pt>
                <c:pt idx="135">
                  <c:v>1490221</c:v>
                </c:pt>
                <c:pt idx="136">
                  <c:v>1551662</c:v>
                </c:pt>
                <c:pt idx="137">
                  <c:v>2532235</c:v>
                </c:pt>
                <c:pt idx="138">
                  <c:v>2157873</c:v>
                </c:pt>
                <c:pt idx="139">
                  <c:v>2094820</c:v>
                </c:pt>
                <c:pt idx="140">
                  <c:v>2125634</c:v>
                </c:pt>
                <c:pt idx="141">
                  <c:v>2712084</c:v>
                </c:pt>
                <c:pt idx="142">
                  <c:v>2726316</c:v>
                </c:pt>
                <c:pt idx="143">
                  <c:v>2861992</c:v>
                </c:pt>
                <c:pt idx="144">
                  <c:v>996596</c:v>
                </c:pt>
                <c:pt idx="145">
                  <c:v>2261367</c:v>
                </c:pt>
                <c:pt idx="146">
                  <c:v>2370090</c:v>
                </c:pt>
                <c:pt idx="147">
                  <c:v>2464205</c:v>
                </c:pt>
                <c:pt idx="148">
                  <c:v>2145428</c:v>
                </c:pt>
                <c:pt idx="149">
                  <c:v>2794998</c:v>
                </c:pt>
                <c:pt idx="150">
                  <c:v>4485582</c:v>
                </c:pt>
                <c:pt idx="151">
                  <c:v>3164546</c:v>
                </c:pt>
                <c:pt idx="152">
                  <c:v>3417804</c:v>
                </c:pt>
                <c:pt idx="153">
                  <c:v>9693062</c:v>
                </c:pt>
                <c:pt idx="154">
                  <c:v>8765152</c:v>
                </c:pt>
                <c:pt idx="155">
                  <c:v>5755968</c:v>
                </c:pt>
                <c:pt idx="156">
                  <c:v>4929890</c:v>
                </c:pt>
                <c:pt idx="157">
                  <c:v>5735762</c:v>
                </c:pt>
                <c:pt idx="158">
                  <c:v>6757594</c:v>
                </c:pt>
                <c:pt idx="159">
                  <c:v>7137682</c:v>
                </c:pt>
                <c:pt idx="160">
                  <c:v>4304808</c:v>
                </c:pt>
                <c:pt idx="161">
                  <c:v>3069050</c:v>
                </c:pt>
                <c:pt idx="162">
                  <c:v>2362475</c:v>
                </c:pt>
                <c:pt idx="163">
                  <c:v>5340833</c:v>
                </c:pt>
                <c:pt idx="164">
                  <c:v>5265463</c:v>
                </c:pt>
                <c:pt idx="165">
                  <c:v>3084246</c:v>
                </c:pt>
                <c:pt idx="166">
                  <c:v>3178614</c:v>
                </c:pt>
                <c:pt idx="167">
                  <c:v>2799033</c:v>
                </c:pt>
                <c:pt idx="168">
                  <c:v>2976889</c:v>
                </c:pt>
                <c:pt idx="169">
                  <c:v>2701693</c:v>
                </c:pt>
                <c:pt idx="170">
                  <c:v>3425651</c:v>
                </c:pt>
                <c:pt idx="171">
                  <c:v>2559996</c:v>
                </c:pt>
                <c:pt idx="172">
                  <c:v>3030190</c:v>
                </c:pt>
                <c:pt idx="173">
                  <c:v>3387259</c:v>
                </c:pt>
                <c:pt idx="174">
                  <c:v>3927236</c:v>
                </c:pt>
                <c:pt idx="175">
                  <c:v>4527035</c:v>
                </c:pt>
                <c:pt idx="176">
                  <c:v>3157184</c:v>
                </c:pt>
                <c:pt idx="177">
                  <c:v>3041061</c:v>
                </c:pt>
                <c:pt idx="178">
                  <c:v>4142914</c:v>
                </c:pt>
                <c:pt idx="179">
                  <c:v>3762066</c:v>
                </c:pt>
                <c:pt idx="180">
                  <c:v>3307898</c:v>
                </c:pt>
                <c:pt idx="181">
                  <c:v>4473721</c:v>
                </c:pt>
                <c:pt idx="182">
                  <c:v>2741311</c:v>
                </c:pt>
                <c:pt idx="183">
                  <c:v>4259638</c:v>
                </c:pt>
                <c:pt idx="184">
                  <c:v>7320327</c:v>
                </c:pt>
                <c:pt idx="185">
                  <c:v>4791144</c:v>
                </c:pt>
                <c:pt idx="186">
                  <c:v>4899049</c:v>
                </c:pt>
                <c:pt idx="187">
                  <c:v>3859596</c:v>
                </c:pt>
                <c:pt idx="188">
                  <c:v>2428343</c:v>
                </c:pt>
                <c:pt idx="189">
                  <c:v>1959252</c:v>
                </c:pt>
                <c:pt idx="190">
                  <c:v>1698940</c:v>
                </c:pt>
                <c:pt idx="191">
                  <c:v>2198173</c:v>
                </c:pt>
                <c:pt idx="192">
                  <c:v>2598290</c:v>
                </c:pt>
                <c:pt idx="193">
                  <c:v>2383983</c:v>
                </c:pt>
                <c:pt idx="194">
                  <c:v>2013505</c:v>
                </c:pt>
                <c:pt idx="195">
                  <c:v>2907591</c:v>
                </c:pt>
                <c:pt idx="196">
                  <c:v>3659209</c:v>
                </c:pt>
                <c:pt idx="197">
                  <c:v>3983393</c:v>
                </c:pt>
                <c:pt idx="198">
                  <c:v>6357352</c:v>
                </c:pt>
                <c:pt idx="199">
                  <c:v>5816853</c:v>
                </c:pt>
                <c:pt idx="200">
                  <c:v>5048087</c:v>
                </c:pt>
                <c:pt idx="201">
                  <c:v>4442861</c:v>
                </c:pt>
                <c:pt idx="202">
                  <c:v>5194198</c:v>
                </c:pt>
                <c:pt idx="203">
                  <c:v>5263332</c:v>
                </c:pt>
                <c:pt idx="204">
                  <c:v>8092096</c:v>
                </c:pt>
                <c:pt idx="205">
                  <c:v>6729120</c:v>
                </c:pt>
                <c:pt idx="206">
                  <c:v>5449679</c:v>
                </c:pt>
                <c:pt idx="207">
                  <c:v>5947167</c:v>
                </c:pt>
                <c:pt idx="208">
                  <c:v>3976892</c:v>
                </c:pt>
                <c:pt idx="209">
                  <c:v>3397978</c:v>
                </c:pt>
                <c:pt idx="210">
                  <c:v>2970526</c:v>
                </c:pt>
                <c:pt idx="211">
                  <c:v>2862742</c:v>
                </c:pt>
                <c:pt idx="212">
                  <c:v>3817888</c:v>
                </c:pt>
                <c:pt idx="213">
                  <c:v>5365548</c:v>
                </c:pt>
                <c:pt idx="214">
                  <c:v>3340908</c:v>
                </c:pt>
                <c:pt idx="215">
                  <c:v>2863880</c:v>
                </c:pt>
                <c:pt idx="216">
                  <c:v>2645729</c:v>
                </c:pt>
                <c:pt idx="217">
                  <c:v>2234179</c:v>
                </c:pt>
                <c:pt idx="218">
                  <c:v>2029146</c:v>
                </c:pt>
                <c:pt idx="219">
                  <c:v>1493683</c:v>
                </c:pt>
                <c:pt idx="220">
                  <c:v>3097246</c:v>
                </c:pt>
                <c:pt idx="221">
                  <c:v>2434258</c:v>
                </c:pt>
                <c:pt idx="222">
                  <c:v>2774481</c:v>
                </c:pt>
                <c:pt idx="223">
                  <c:v>2482830</c:v>
                </c:pt>
                <c:pt idx="224">
                  <c:v>5863567</c:v>
                </c:pt>
                <c:pt idx="225">
                  <c:v>3023972</c:v>
                </c:pt>
                <c:pt idx="226">
                  <c:v>3262137</c:v>
                </c:pt>
                <c:pt idx="227">
                  <c:v>5006846</c:v>
                </c:pt>
                <c:pt idx="228">
                  <c:v>3901663</c:v>
                </c:pt>
                <c:pt idx="229">
                  <c:v>3216438</c:v>
                </c:pt>
                <c:pt idx="230">
                  <c:v>3656925</c:v>
                </c:pt>
                <c:pt idx="231">
                  <c:v>2205200</c:v>
                </c:pt>
                <c:pt idx="232">
                  <c:v>2282846</c:v>
                </c:pt>
                <c:pt idx="233">
                  <c:v>2470659</c:v>
                </c:pt>
                <c:pt idx="234">
                  <c:v>2095108</c:v>
                </c:pt>
                <c:pt idx="235">
                  <c:v>1972892</c:v>
                </c:pt>
                <c:pt idx="236">
                  <c:v>3794655</c:v>
                </c:pt>
                <c:pt idx="237">
                  <c:v>3779851</c:v>
                </c:pt>
                <c:pt idx="238">
                  <c:v>4164763</c:v>
                </c:pt>
                <c:pt idx="239">
                  <c:v>2835947</c:v>
                </c:pt>
                <c:pt idx="240">
                  <c:v>2173295</c:v>
                </c:pt>
                <c:pt idx="241">
                  <c:v>1966658</c:v>
                </c:pt>
                <c:pt idx="242">
                  <c:v>2763424</c:v>
                </c:pt>
                <c:pt idx="243">
                  <c:v>3016833</c:v>
                </c:pt>
                <c:pt idx="244">
                  <c:v>3127946</c:v>
                </c:pt>
                <c:pt idx="245">
                  <c:v>2087074</c:v>
                </c:pt>
                <c:pt idx="246">
                  <c:v>1814810</c:v>
                </c:pt>
                <c:pt idx="247">
                  <c:v>3864550</c:v>
                </c:pt>
                <c:pt idx="248">
                  <c:v>3166586</c:v>
                </c:pt>
                <c:pt idx="249">
                  <c:v>2824026</c:v>
                </c:pt>
                <c:pt idx="250">
                  <c:v>2501471</c:v>
                </c:pt>
                <c:pt idx="251">
                  <c:v>2978472</c:v>
                </c:pt>
                <c:pt idx="252">
                  <c:v>3194030</c:v>
                </c:pt>
                <c:pt idx="253">
                  <c:v>1586063</c:v>
                </c:pt>
                <c:pt idx="254">
                  <c:v>2643601</c:v>
                </c:pt>
                <c:pt idx="255">
                  <c:v>1987633</c:v>
                </c:pt>
                <c:pt idx="256">
                  <c:v>4779538</c:v>
                </c:pt>
                <c:pt idx="257">
                  <c:v>4347792</c:v>
                </c:pt>
                <c:pt idx="258">
                  <c:v>2479257</c:v>
                </c:pt>
                <c:pt idx="259">
                  <c:v>2192302</c:v>
                </c:pt>
                <c:pt idx="260">
                  <c:v>2271673</c:v>
                </c:pt>
                <c:pt idx="261">
                  <c:v>1961462</c:v>
                </c:pt>
                <c:pt idx="262">
                  <c:v>2161842</c:v>
                </c:pt>
                <c:pt idx="263">
                  <c:v>1560596</c:v>
                </c:pt>
                <c:pt idx="264">
                  <c:v>2741643</c:v>
                </c:pt>
                <c:pt idx="265">
                  <c:v>2365797</c:v>
                </c:pt>
                <c:pt idx="266">
                  <c:v>3345568</c:v>
                </c:pt>
                <c:pt idx="267">
                  <c:v>2208345</c:v>
                </c:pt>
                <c:pt idx="268">
                  <c:v>1732478</c:v>
                </c:pt>
                <c:pt idx="269">
                  <c:v>1796920</c:v>
                </c:pt>
                <c:pt idx="270">
                  <c:v>3035124</c:v>
                </c:pt>
                <c:pt idx="271">
                  <c:v>2437457</c:v>
                </c:pt>
                <c:pt idx="272">
                  <c:v>1670692</c:v>
                </c:pt>
                <c:pt idx="273">
                  <c:v>1746549</c:v>
                </c:pt>
                <c:pt idx="274">
                  <c:v>1519536</c:v>
                </c:pt>
                <c:pt idx="275">
                  <c:v>2046354</c:v>
                </c:pt>
                <c:pt idx="276">
                  <c:v>2959777</c:v>
                </c:pt>
                <c:pt idx="277">
                  <c:v>2074603</c:v>
                </c:pt>
                <c:pt idx="278">
                  <c:v>3203459</c:v>
                </c:pt>
                <c:pt idx="279">
                  <c:v>2812521</c:v>
                </c:pt>
                <c:pt idx="280">
                  <c:v>2040747</c:v>
                </c:pt>
                <c:pt idx="281">
                  <c:v>1990438</c:v>
                </c:pt>
                <c:pt idx="282">
                  <c:v>2669470</c:v>
                </c:pt>
                <c:pt idx="283">
                  <c:v>2926452</c:v>
                </c:pt>
                <c:pt idx="284">
                  <c:v>3429833</c:v>
                </c:pt>
                <c:pt idx="285">
                  <c:v>2623519</c:v>
                </c:pt>
                <c:pt idx="286">
                  <c:v>2924114</c:v>
                </c:pt>
                <c:pt idx="287">
                  <c:v>3034459</c:v>
                </c:pt>
                <c:pt idx="288">
                  <c:v>2576689</c:v>
                </c:pt>
                <c:pt idx="289">
                  <c:v>2096510</c:v>
                </c:pt>
                <c:pt idx="290">
                  <c:v>1746845</c:v>
                </c:pt>
                <c:pt idx="291">
                  <c:v>2159459</c:v>
                </c:pt>
                <c:pt idx="292">
                  <c:v>1786036</c:v>
                </c:pt>
                <c:pt idx="293">
                  <c:v>1753964</c:v>
                </c:pt>
                <c:pt idx="294">
                  <c:v>1623662</c:v>
                </c:pt>
                <c:pt idx="295">
                  <c:v>1585037</c:v>
                </c:pt>
                <c:pt idx="296">
                  <c:v>1340851</c:v>
                </c:pt>
                <c:pt idx="297">
                  <c:v>1622977</c:v>
                </c:pt>
                <c:pt idx="298">
                  <c:v>2034041</c:v>
                </c:pt>
                <c:pt idx="299">
                  <c:v>1836913</c:v>
                </c:pt>
                <c:pt idx="300">
                  <c:v>2461675</c:v>
                </c:pt>
                <c:pt idx="301">
                  <c:v>1941682</c:v>
                </c:pt>
                <c:pt idx="302">
                  <c:v>1700344</c:v>
                </c:pt>
                <c:pt idx="303">
                  <c:v>1750360</c:v>
                </c:pt>
                <c:pt idx="304">
                  <c:v>2611677</c:v>
                </c:pt>
                <c:pt idx="305">
                  <c:v>4590378</c:v>
                </c:pt>
                <c:pt idx="306">
                  <c:v>2584218</c:v>
                </c:pt>
                <c:pt idx="307">
                  <c:v>2507654</c:v>
                </c:pt>
                <c:pt idx="308">
                  <c:v>2112674</c:v>
                </c:pt>
                <c:pt idx="309">
                  <c:v>2339565</c:v>
                </c:pt>
                <c:pt idx="310">
                  <c:v>1988735</c:v>
                </c:pt>
                <c:pt idx="311">
                  <c:v>1699622</c:v>
                </c:pt>
                <c:pt idx="312">
                  <c:v>3575380</c:v>
                </c:pt>
                <c:pt idx="313">
                  <c:v>9290158</c:v>
                </c:pt>
                <c:pt idx="314">
                  <c:v>4502667</c:v>
                </c:pt>
                <c:pt idx="315">
                  <c:v>2681908</c:v>
                </c:pt>
                <c:pt idx="316">
                  <c:v>2849744</c:v>
                </c:pt>
                <c:pt idx="317">
                  <c:v>2991880</c:v>
                </c:pt>
                <c:pt idx="318">
                  <c:v>2446490</c:v>
                </c:pt>
                <c:pt idx="319">
                  <c:v>3325282</c:v>
                </c:pt>
                <c:pt idx="320">
                  <c:v>3170793</c:v>
                </c:pt>
                <c:pt idx="321">
                  <c:v>2812477</c:v>
                </c:pt>
                <c:pt idx="322">
                  <c:v>2537266</c:v>
                </c:pt>
                <c:pt idx="323">
                  <c:v>1675209</c:v>
                </c:pt>
                <c:pt idx="324">
                  <c:v>1780826</c:v>
                </c:pt>
                <c:pt idx="325">
                  <c:v>1712052</c:v>
                </c:pt>
                <c:pt idx="326">
                  <c:v>1509022</c:v>
                </c:pt>
                <c:pt idx="327">
                  <c:v>2616660</c:v>
                </c:pt>
                <c:pt idx="328">
                  <c:v>2668328</c:v>
                </c:pt>
                <c:pt idx="329">
                  <c:v>1955388</c:v>
                </c:pt>
                <c:pt idx="330">
                  <c:v>1659054</c:v>
                </c:pt>
                <c:pt idx="331">
                  <c:v>1700831</c:v>
                </c:pt>
                <c:pt idx="332">
                  <c:v>2567434</c:v>
                </c:pt>
                <c:pt idx="333">
                  <c:v>2440794</c:v>
                </c:pt>
                <c:pt idx="334">
                  <c:v>1677832</c:v>
                </c:pt>
                <c:pt idx="335">
                  <c:v>1943594</c:v>
                </c:pt>
                <c:pt idx="336">
                  <c:v>1591747</c:v>
                </c:pt>
                <c:pt idx="337">
                  <c:v>1363641</c:v>
                </c:pt>
                <c:pt idx="338">
                  <c:v>1785279</c:v>
                </c:pt>
                <c:pt idx="339">
                  <c:v>1769955</c:v>
                </c:pt>
                <c:pt idx="340">
                  <c:v>1685707</c:v>
                </c:pt>
                <c:pt idx="341">
                  <c:v>2033771</c:v>
                </c:pt>
                <c:pt idx="342">
                  <c:v>2324936</c:v>
                </c:pt>
                <c:pt idx="343">
                  <c:v>2481428</c:v>
                </c:pt>
                <c:pt idx="344">
                  <c:v>2653995</c:v>
                </c:pt>
                <c:pt idx="345">
                  <c:v>2042850</c:v>
                </c:pt>
                <c:pt idx="346">
                  <c:v>1706682</c:v>
                </c:pt>
                <c:pt idx="347">
                  <c:v>2162907</c:v>
                </c:pt>
                <c:pt idx="348">
                  <c:v>3079135</c:v>
                </c:pt>
                <c:pt idx="349">
                  <c:v>3316364</c:v>
                </c:pt>
                <c:pt idx="350">
                  <c:v>2521974</c:v>
                </c:pt>
                <c:pt idx="351">
                  <c:v>1609096</c:v>
                </c:pt>
                <c:pt idx="352">
                  <c:v>1829501</c:v>
                </c:pt>
                <c:pt idx="353">
                  <c:v>4987995</c:v>
                </c:pt>
                <c:pt idx="354">
                  <c:v>4959855</c:v>
                </c:pt>
                <c:pt idx="355">
                  <c:v>3893419</c:v>
                </c:pt>
                <c:pt idx="356">
                  <c:v>2801419</c:v>
                </c:pt>
                <c:pt idx="357">
                  <c:v>2613391</c:v>
                </c:pt>
                <c:pt idx="358">
                  <c:v>1957371</c:v>
                </c:pt>
                <c:pt idx="359">
                  <c:v>2802271</c:v>
                </c:pt>
                <c:pt idx="360">
                  <c:v>3277859</c:v>
                </c:pt>
                <c:pt idx="361">
                  <c:v>3021054</c:v>
                </c:pt>
                <c:pt idx="362">
                  <c:v>3194875</c:v>
                </c:pt>
                <c:pt idx="363">
                  <c:v>2650012</c:v>
                </c:pt>
                <c:pt idx="364">
                  <c:v>1683754</c:v>
                </c:pt>
                <c:pt idx="365">
                  <c:v>3204782</c:v>
                </c:pt>
                <c:pt idx="366">
                  <c:v>3363618</c:v>
                </c:pt>
                <c:pt idx="367">
                  <c:v>4163988</c:v>
                </c:pt>
                <c:pt idx="368">
                  <c:v>2384042</c:v>
                </c:pt>
                <c:pt idx="369">
                  <c:v>1610568</c:v>
                </c:pt>
                <c:pt idx="370">
                  <c:v>2014343</c:v>
                </c:pt>
                <c:pt idx="371">
                  <c:v>1724028</c:v>
                </c:pt>
                <c:pt idx="372">
                  <c:v>1582873</c:v>
                </c:pt>
                <c:pt idx="373">
                  <c:v>1333165</c:v>
                </c:pt>
                <c:pt idx="374">
                  <c:v>1729281</c:v>
                </c:pt>
                <c:pt idx="375">
                  <c:v>2027650</c:v>
                </c:pt>
                <c:pt idx="376">
                  <c:v>3913544</c:v>
                </c:pt>
                <c:pt idx="377">
                  <c:v>2812170</c:v>
                </c:pt>
                <c:pt idx="378">
                  <c:v>3243644</c:v>
                </c:pt>
                <c:pt idx="379">
                  <c:v>2822756</c:v>
                </c:pt>
                <c:pt idx="380">
                  <c:v>1939323</c:v>
                </c:pt>
                <c:pt idx="381">
                  <c:v>2294430</c:v>
                </c:pt>
                <c:pt idx="382">
                  <c:v>2580951</c:v>
                </c:pt>
                <c:pt idx="383">
                  <c:v>2835239</c:v>
                </c:pt>
                <c:pt idx="384">
                  <c:v>3039605</c:v>
                </c:pt>
                <c:pt idx="385">
                  <c:v>3538293</c:v>
                </c:pt>
                <c:pt idx="386">
                  <c:v>4022293</c:v>
                </c:pt>
                <c:pt idx="387">
                  <c:v>4301325</c:v>
                </c:pt>
                <c:pt idx="388">
                  <c:v>2864709</c:v>
                </c:pt>
                <c:pt idx="389">
                  <c:v>2581873</c:v>
                </c:pt>
                <c:pt idx="390">
                  <c:v>3096976</c:v>
                </c:pt>
                <c:pt idx="391">
                  <c:v>3422583</c:v>
                </c:pt>
                <c:pt idx="392">
                  <c:v>6290888</c:v>
                </c:pt>
                <c:pt idx="393">
                  <c:v>4542429</c:v>
                </c:pt>
                <c:pt idx="394">
                  <c:v>6038992</c:v>
                </c:pt>
                <c:pt idx="395">
                  <c:v>3871084</c:v>
                </c:pt>
                <c:pt idx="396">
                  <c:v>2903322</c:v>
                </c:pt>
                <c:pt idx="397">
                  <c:v>2228029</c:v>
                </c:pt>
                <c:pt idx="398">
                  <c:v>2424104</c:v>
                </c:pt>
                <c:pt idx="399">
                  <c:v>3053248</c:v>
                </c:pt>
                <c:pt idx="400">
                  <c:v>2842319</c:v>
                </c:pt>
                <c:pt idx="401">
                  <c:v>2431718</c:v>
                </c:pt>
                <c:pt idx="402">
                  <c:v>2388016</c:v>
                </c:pt>
                <c:pt idx="403">
                  <c:v>3282277</c:v>
                </c:pt>
                <c:pt idx="404">
                  <c:v>3262216</c:v>
                </c:pt>
                <c:pt idx="405">
                  <c:v>2570017</c:v>
                </c:pt>
                <c:pt idx="406">
                  <c:v>4884764</c:v>
                </c:pt>
                <c:pt idx="407">
                  <c:v>4947848</c:v>
                </c:pt>
                <c:pt idx="408">
                  <c:v>5482883</c:v>
                </c:pt>
                <c:pt idx="409">
                  <c:v>3391787</c:v>
                </c:pt>
                <c:pt idx="410">
                  <c:v>2878399</c:v>
                </c:pt>
                <c:pt idx="411">
                  <c:v>2002858</c:v>
                </c:pt>
                <c:pt idx="412">
                  <c:v>3499121</c:v>
                </c:pt>
                <c:pt idx="413">
                  <c:v>3882803</c:v>
                </c:pt>
                <c:pt idx="414">
                  <c:v>3813643</c:v>
                </c:pt>
                <c:pt idx="415">
                  <c:v>5187059</c:v>
                </c:pt>
                <c:pt idx="416">
                  <c:v>3562820</c:v>
                </c:pt>
                <c:pt idx="417">
                  <c:v>3254204</c:v>
                </c:pt>
                <c:pt idx="418">
                  <c:v>3094610</c:v>
                </c:pt>
                <c:pt idx="419">
                  <c:v>2640354</c:v>
                </c:pt>
                <c:pt idx="420">
                  <c:v>2224715</c:v>
                </c:pt>
                <c:pt idx="421">
                  <c:v>2056902</c:v>
                </c:pt>
                <c:pt idx="422">
                  <c:v>3076311</c:v>
                </c:pt>
                <c:pt idx="423">
                  <c:v>3606943</c:v>
                </c:pt>
                <c:pt idx="424">
                  <c:v>2956540</c:v>
                </c:pt>
                <c:pt idx="425">
                  <c:v>3373536</c:v>
                </c:pt>
                <c:pt idx="426">
                  <c:v>3218654</c:v>
                </c:pt>
                <c:pt idx="427">
                  <c:v>3490748</c:v>
                </c:pt>
                <c:pt idx="428">
                  <c:v>3687309</c:v>
                </c:pt>
                <c:pt idx="429">
                  <c:v>3837137</c:v>
                </c:pt>
                <c:pt idx="430">
                  <c:v>3945419</c:v>
                </c:pt>
                <c:pt idx="431">
                  <c:v>2306177</c:v>
                </c:pt>
                <c:pt idx="432">
                  <c:v>1972163</c:v>
                </c:pt>
                <c:pt idx="433">
                  <c:v>3047997</c:v>
                </c:pt>
                <c:pt idx="434">
                  <c:v>3582225</c:v>
                </c:pt>
                <c:pt idx="435">
                  <c:v>3528417</c:v>
                </c:pt>
                <c:pt idx="436">
                  <c:v>3034631</c:v>
                </c:pt>
                <c:pt idx="437">
                  <c:v>2856650</c:v>
                </c:pt>
                <c:pt idx="438">
                  <c:v>3531488</c:v>
                </c:pt>
                <c:pt idx="439">
                  <c:v>3618506</c:v>
                </c:pt>
                <c:pt idx="440">
                  <c:v>3117412</c:v>
                </c:pt>
                <c:pt idx="441">
                  <c:v>3424860</c:v>
                </c:pt>
                <c:pt idx="442">
                  <c:v>3217142</c:v>
                </c:pt>
                <c:pt idx="443">
                  <c:v>2714039</c:v>
                </c:pt>
                <c:pt idx="444">
                  <c:v>2264880</c:v>
                </c:pt>
                <c:pt idx="445">
                  <c:v>3046461</c:v>
                </c:pt>
                <c:pt idx="446">
                  <c:v>2754553</c:v>
                </c:pt>
                <c:pt idx="447">
                  <c:v>1820791</c:v>
                </c:pt>
                <c:pt idx="448">
                  <c:v>1608911</c:v>
                </c:pt>
                <c:pt idx="449">
                  <c:v>1916368</c:v>
                </c:pt>
                <c:pt idx="450">
                  <c:v>1813455</c:v>
                </c:pt>
                <c:pt idx="451">
                  <c:v>1946534</c:v>
                </c:pt>
                <c:pt idx="452">
                  <c:v>2164491</c:v>
                </c:pt>
                <c:pt idx="453">
                  <c:v>2155177</c:v>
                </c:pt>
                <c:pt idx="454">
                  <c:v>1594579</c:v>
                </c:pt>
                <c:pt idx="455">
                  <c:v>1609360</c:v>
                </c:pt>
                <c:pt idx="456">
                  <c:v>1221955</c:v>
                </c:pt>
                <c:pt idx="457">
                  <c:v>994934</c:v>
                </c:pt>
                <c:pt idx="458">
                  <c:v>1440318</c:v>
                </c:pt>
                <c:pt idx="459">
                  <c:v>1956288</c:v>
                </c:pt>
                <c:pt idx="460">
                  <c:v>4722201</c:v>
                </c:pt>
                <c:pt idx="461">
                  <c:v>3476791</c:v>
                </c:pt>
                <c:pt idx="462">
                  <c:v>3084620</c:v>
                </c:pt>
                <c:pt idx="463">
                  <c:v>1977132</c:v>
                </c:pt>
                <c:pt idx="464">
                  <c:v>1728272</c:v>
                </c:pt>
                <c:pt idx="465">
                  <c:v>1374035</c:v>
                </c:pt>
                <c:pt idx="466">
                  <c:v>2407742</c:v>
                </c:pt>
                <c:pt idx="467">
                  <c:v>2374001</c:v>
                </c:pt>
                <c:pt idx="468">
                  <c:v>2384139</c:v>
                </c:pt>
                <c:pt idx="469">
                  <c:v>1887278</c:v>
                </c:pt>
                <c:pt idx="470">
                  <c:v>1717159</c:v>
                </c:pt>
                <c:pt idx="471">
                  <c:v>2197851</c:v>
                </c:pt>
                <c:pt idx="472">
                  <c:v>3017129</c:v>
                </c:pt>
                <c:pt idx="473">
                  <c:v>2263423</c:v>
                </c:pt>
                <c:pt idx="474">
                  <c:v>3704561</c:v>
                </c:pt>
                <c:pt idx="475">
                  <c:v>3578727</c:v>
                </c:pt>
                <c:pt idx="476">
                  <c:v>2222755</c:v>
                </c:pt>
                <c:pt idx="477">
                  <c:v>1843490</c:v>
                </c:pt>
                <c:pt idx="478">
                  <c:v>2139809</c:v>
                </c:pt>
                <c:pt idx="479">
                  <c:v>1822453</c:v>
                </c:pt>
                <c:pt idx="480">
                  <c:v>1687967</c:v>
                </c:pt>
                <c:pt idx="481">
                  <c:v>1959663</c:v>
                </c:pt>
                <c:pt idx="482">
                  <c:v>1698698</c:v>
                </c:pt>
                <c:pt idx="483">
                  <c:v>2044662</c:v>
                </c:pt>
                <c:pt idx="484">
                  <c:v>2512913</c:v>
                </c:pt>
                <c:pt idx="485">
                  <c:v>1706080</c:v>
                </c:pt>
                <c:pt idx="486">
                  <c:v>1330140</c:v>
                </c:pt>
                <c:pt idx="487">
                  <c:v>1190368</c:v>
                </c:pt>
                <c:pt idx="488">
                  <c:v>1347355</c:v>
                </c:pt>
                <c:pt idx="489">
                  <c:v>2165075</c:v>
                </c:pt>
                <c:pt idx="490">
                  <c:v>2255395</c:v>
                </c:pt>
                <c:pt idx="491">
                  <c:v>1525374</c:v>
                </c:pt>
                <c:pt idx="492">
                  <c:v>2724329</c:v>
                </c:pt>
                <c:pt idx="493">
                  <c:v>2049919</c:v>
                </c:pt>
                <c:pt idx="494">
                  <c:v>1299432</c:v>
                </c:pt>
                <c:pt idx="495">
                  <c:v>1669777</c:v>
                </c:pt>
                <c:pt idx="496">
                  <c:v>1859952</c:v>
                </c:pt>
                <c:pt idx="497">
                  <c:v>1853131</c:v>
                </c:pt>
                <c:pt idx="498">
                  <c:v>1789312</c:v>
                </c:pt>
                <c:pt idx="499">
                  <c:v>2058533</c:v>
                </c:pt>
                <c:pt idx="500">
                  <c:v>2258196</c:v>
                </c:pt>
                <c:pt idx="501">
                  <c:v>3599678</c:v>
                </c:pt>
                <c:pt idx="502">
                  <c:v>3249406</c:v>
                </c:pt>
                <c:pt idx="503">
                  <c:v>4540726</c:v>
                </c:pt>
                <c:pt idx="504">
                  <c:v>3770156</c:v>
                </c:pt>
                <c:pt idx="505">
                  <c:v>2875152</c:v>
                </c:pt>
                <c:pt idx="506">
                  <c:v>2323995</c:v>
                </c:pt>
                <c:pt idx="507">
                  <c:v>1972260</c:v>
                </c:pt>
                <c:pt idx="508">
                  <c:v>2103804</c:v>
                </c:pt>
                <c:pt idx="509">
                  <c:v>1963989</c:v>
                </c:pt>
                <c:pt idx="510">
                  <c:v>1906676</c:v>
                </c:pt>
                <c:pt idx="511">
                  <c:v>2132902</c:v>
                </c:pt>
                <c:pt idx="512">
                  <c:v>2851288</c:v>
                </c:pt>
                <c:pt idx="513">
                  <c:v>3116112</c:v>
                </c:pt>
                <c:pt idx="514">
                  <c:v>2842997</c:v>
                </c:pt>
                <c:pt idx="515">
                  <c:v>2695252</c:v>
                </c:pt>
                <c:pt idx="516">
                  <c:v>2372023</c:v>
                </c:pt>
                <c:pt idx="517">
                  <c:v>2565027</c:v>
                </c:pt>
                <c:pt idx="518">
                  <c:v>3067312</c:v>
                </c:pt>
                <c:pt idx="519">
                  <c:v>4100185</c:v>
                </c:pt>
                <c:pt idx="520">
                  <c:v>3623616</c:v>
                </c:pt>
                <c:pt idx="521">
                  <c:v>2664770</c:v>
                </c:pt>
                <c:pt idx="522">
                  <c:v>3816653</c:v>
                </c:pt>
                <c:pt idx="523">
                  <c:v>3432406</c:v>
                </c:pt>
                <c:pt idx="524">
                  <c:v>7117372</c:v>
                </c:pt>
                <c:pt idx="525">
                  <c:v>24909295</c:v>
                </c:pt>
                <c:pt idx="526">
                  <c:v>62093516</c:v>
                </c:pt>
                <c:pt idx="527">
                  <c:v>82708427</c:v>
                </c:pt>
                <c:pt idx="528">
                  <c:v>59097578</c:v>
                </c:pt>
                <c:pt idx="529">
                  <c:v>39962108</c:v>
                </c:pt>
                <c:pt idx="530">
                  <c:v>26808150</c:v>
                </c:pt>
                <c:pt idx="531">
                  <c:v>22648150</c:v>
                </c:pt>
                <c:pt idx="532">
                  <c:v>16839838</c:v>
                </c:pt>
                <c:pt idx="533">
                  <c:v>12719887</c:v>
                </c:pt>
                <c:pt idx="534">
                  <c:v>11561066</c:v>
                </c:pt>
                <c:pt idx="535">
                  <c:v>8874322</c:v>
                </c:pt>
                <c:pt idx="536">
                  <c:v>6432751</c:v>
                </c:pt>
                <c:pt idx="537">
                  <c:v>4464047</c:v>
                </c:pt>
                <c:pt idx="538">
                  <c:v>4182667</c:v>
                </c:pt>
                <c:pt idx="539">
                  <c:v>3832488</c:v>
                </c:pt>
                <c:pt idx="540">
                  <c:v>3840658</c:v>
                </c:pt>
                <c:pt idx="541">
                  <c:v>4736040</c:v>
                </c:pt>
                <c:pt idx="542">
                  <c:v>3947360</c:v>
                </c:pt>
                <c:pt idx="543">
                  <c:v>6255654</c:v>
                </c:pt>
                <c:pt idx="544">
                  <c:v>4608189</c:v>
                </c:pt>
                <c:pt idx="545">
                  <c:v>4493796</c:v>
                </c:pt>
                <c:pt idx="546">
                  <c:v>5789027</c:v>
                </c:pt>
                <c:pt idx="547">
                  <c:v>3176265</c:v>
                </c:pt>
                <c:pt idx="548">
                  <c:v>2830340</c:v>
                </c:pt>
                <c:pt idx="549">
                  <c:v>2668689</c:v>
                </c:pt>
                <c:pt idx="550">
                  <c:v>3793687</c:v>
                </c:pt>
                <c:pt idx="551">
                  <c:v>3522262</c:v>
                </c:pt>
                <c:pt idx="552">
                  <c:v>4145209</c:v>
                </c:pt>
                <c:pt idx="553">
                  <c:v>5694045</c:v>
                </c:pt>
                <c:pt idx="554">
                  <c:v>5863700</c:v>
                </c:pt>
                <c:pt idx="555">
                  <c:v>4616491</c:v>
                </c:pt>
                <c:pt idx="556">
                  <c:v>3157394</c:v>
                </c:pt>
                <c:pt idx="557">
                  <c:v>2833884</c:v>
                </c:pt>
                <c:pt idx="558">
                  <c:v>1988587</c:v>
                </c:pt>
                <c:pt idx="559">
                  <c:v>2525814</c:v>
                </c:pt>
                <c:pt idx="560">
                  <c:v>2138504</c:v>
                </c:pt>
                <c:pt idx="561">
                  <c:v>1748006</c:v>
                </c:pt>
                <c:pt idx="562">
                  <c:v>2231359</c:v>
                </c:pt>
                <c:pt idx="563">
                  <c:v>2119011</c:v>
                </c:pt>
                <c:pt idx="564">
                  <c:v>1713306</c:v>
                </c:pt>
                <c:pt idx="565">
                  <c:v>2013198</c:v>
                </c:pt>
                <c:pt idx="566">
                  <c:v>3799548</c:v>
                </c:pt>
                <c:pt idx="567">
                  <c:v>2529500</c:v>
                </c:pt>
                <c:pt idx="568">
                  <c:v>1974956</c:v>
                </c:pt>
                <c:pt idx="569">
                  <c:v>2158394</c:v>
                </c:pt>
                <c:pt idx="570">
                  <c:v>2288186</c:v>
                </c:pt>
                <c:pt idx="571">
                  <c:v>2094233</c:v>
                </c:pt>
                <c:pt idx="572">
                  <c:v>1905149</c:v>
                </c:pt>
                <c:pt idx="573">
                  <c:v>1870620</c:v>
                </c:pt>
                <c:pt idx="574">
                  <c:v>1817559</c:v>
                </c:pt>
                <c:pt idx="575">
                  <c:v>1768645</c:v>
                </c:pt>
                <c:pt idx="576">
                  <c:v>1989429</c:v>
                </c:pt>
                <c:pt idx="577">
                  <c:v>2041686</c:v>
                </c:pt>
                <c:pt idx="578">
                  <c:v>1774656</c:v>
                </c:pt>
                <c:pt idx="579">
                  <c:v>1909679</c:v>
                </c:pt>
                <c:pt idx="580">
                  <c:v>2131580</c:v>
                </c:pt>
                <c:pt idx="581">
                  <c:v>2070430</c:v>
                </c:pt>
                <c:pt idx="582">
                  <c:v>1680463</c:v>
                </c:pt>
                <c:pt idx="583">
                  <c:v>1897510</c:v>
                </c:pt>
                <c:pt idx="584">
                  <c:v>1962274</c:v>
                </c:pt>
                <c:pt idx="585">
                  <c:v>1979200</c:v>
                </c:pt>
                <c:pt idx="586">
                  <c:v>1733073</c:v>
                </c:pt>
                <c:pt idx="587">
                  <c:v>1629552</c:v>
                </c:pt>
                <c:pt idx="588">
                  <c:v>1907918</c:v>
                </c:pt>
                <c:pt idx="589">
                  <c:v>1876820</c:v>
                </c:pt>
                <c:pt idx="590">
                  <c:v>2882769</c:v>
                </c:pt>
                <c:pt idx="591">
                  <c:v>2724799</c:v>
                </c:pt>
                <c:pt idx="592">
                  <c:v>3997654</c:v>
                </c:pt>
                <c:pt idx="593">
                  <c:v>3276131</c:v>
                </c:pt>
                <c:pt idx="594">
                  <c:v>2921003</c:v>
                </c:pt>
                <c:pt idx="595">
                  <c:v>2325985</c:v>
                </c:pt>
                <c:pt idx="596">
                  <c:v>2746629</c:v>
                </c:pt>
                <c:pt idx="597">
                  <c:v>3353948</c:v>
                </c:pt>
                <c:pt idx="598">
                  <c:v>2286610</c:v>
                </c:pt>
                <c:pt idx="599">
                  <c:v>1607297</c:v>
                </c:pt>
                <c:pt idx="600">
                  <c:v>1577344</c:v>
                </c:pt>
                <c:pt idx="601">
                  <c:v>1687941</c:v>
                </c:pt>
                <c:pt idx="602">
                  <c:v>2250522</c:v>
                </c:pt>
                <c:pt idx="603">
                  <c:v>1499368</c:v>
                </c:pt>
                <c:pt idx="604">
                  <c:v>2167446</c:v>
                </c:pt>
                <c:pt idx="605">
                  <c:v>2104406</c:v>
                </c:pt>
                <c:pt idx="606">
                  <c:v>3819522</c:v>
                </c:pt>
                <c:pt idx="607">
                  <c:v>3575566</c:v>
                </c:pt>
                <c:pt idx="608">
                  <c:v>2351889</c:v>
                </c:pt>
                <c:pt idx="609">
                  <c:v>1767676</c:v>
                </c:pt>
                <c:pt idx="610">
                  <c:v>1833205</c:v>
                </c:pt>
                <c:pt idx="611">
                  <c:v>2531690</c:v>
                </c:pt>
                <c:pt idx="612">
                  <c:v>2281652</c:v>
                </c:pt>
                <c:pt idx="613">
                  <c:v>1970047</c:v>
                </c:pt>
                <c:pt idx="614">
                  <c:v>1800839</c:v>
                </c:pt>
                <c:pt idx="615">
                  <c:v>2107228</c:v>
                </c:pt>
                <c:pt idx="616">
                  <c:v>2222466</c:v>
                </c:pt>
                <c:pt idx="617">
                  <c:v>2213669</c:v>
                </c:pt>
                <c:pt idx="618">
                  <c:v>2623974</c:v>
                </c:pt>
                <c:pt idx="619">
                  <c:v>2291153</c:v>
                </c:pt>
                <c:pt idx="620">
                  <c:v>8772121</c:v>
                </c:pt>
                <c:pt idx="621">
                  <c:v>4929102</c:v>
                </c:pt>
                <c:pt idx="622">
                  <c:v>3556825</c:v>
                </c:pt>
                <c:pt idx="623">
                  <c:v>2752311</c:v>
                </c:pt>
                <c:pt idx="624">
                  <c:v>2488916</c:v>
                </c:pt>
                <c:pt idx="625">
                  <c:v>2381201</c:v>
                </c:pt>
                <c:pt idx="626">
                  <c:v>2465416</c:v>
                </c:pt>
                <c:pt idx="627">
                  <c:v>2855057</c:v>
                </c:pt>
                <c:pt idx="628">
                  <c:v>2345157</c:v>
                </c:pt>
                <c:pt idx="629">
                  <c:v>1833279</c:v>
                </c:pt>
                <c:pt idx="630">
                  <c:v>2231642</c:v>
                </c:pt>
                <c:pt idx="631">
                  <c:v>2040752</c:v>
                </c:pt>
                <c:pt idx="632">
                  <c:v>6924030</c:v>
                </c:pt>
                <c:pt idx="633">
                  <c:v>8435782</c:v>
                </c:pt>
                <c:pt idx="634">
                  <c:v>3700040</c:v>
                </c:pt>
                <c:pt idx="635">
                  <c:v>2801035</c:v>
                </c:pt>
                <c:pt idx="636">
                  <c:v>2756769</c:v>
                </c:pt>
                <c:pt idx="637">
                  <c:v>2046031</c:v>
                </c:pt>
                <c:pt idx="638">
                  <c:v>1651651</c:v>
                </c:pt>
                <c:pt idx="639">
                  <c:v>2625144</c:v>
                </c:pt>
                <c:pt idx="640">
                  <c:v>2063743</c:v>
                </c:pt>
                <c:pt idx="641">
                  <c:v>2118064</c:v>
                </c:pt>
                <c:pt idx="642">
                  <c:v>2322497</c:v>
                </c:pt>
                <c:pt idx="643">
                  <c:v>1916138</c:v>
                </c:pt>
                <c:pt idx="644">
                  <c:v>1789293</c:v>
                </c:pt>
                <c:pt idx="645">
                  <c:v>1708604</c:v>
                </c:pt>
                <c:pt idx="646">
                  <c:v>2144009</c:v>
                </c:pt>
                <c:pt idx="647">
                  <c:v>1521889</c:v>
                </c:pt>
                <c:pt idx="648">
                  <c:v>1619336</c:v>
                </c:pt>
                <c:pt idx="649">
                  <c:v>1557712</c:v>
                </c:pt>
                <c:pt idx="650">
                  <c:v>1596538</c:v>
                </c:pt>
                <c:pt idx="651">
                  <c:v>1351300</c:v>
                </c:pt>
                <c:pt idx="652">
                  <c:v>1456433</c:v>
                </c:pt>
                <c:pt idx="653">
                  <c:v>2267127</c:v>
                </c:pt>
                <c:pt idx="654">
                  <c:v>2090301</c:v>
                </c:pt>
                <c:pt idx="655">
                  <c:v>2493798</c:v>
                </c:pt>
                <c:pt idx="656">
                  <c:v>2210068</c:v>
                </c:pt>
                <c:pt idx="657">
                  <c:v>2120492</c:v>
                </c:pt>
                <c:pt idx="658">
                  <c:v>2069283</c:v>
                </c:pt>
                <c:pt idx="659">
                  <c:v>2025410</c:v>
                </c:pt>
                <c:pt idx="660">
                  <c:v>2050202</c:v>
                </c:pt>
                <c:pt idx="661">
                  <c:v>2025125</c:v>
                </c:pt>
                <c:pt idx="662">
                  <c:v>2034130</c:v>
                </c:pt>
                <c:pt idx="663">
                  <c:v>2184587</c:v>
                </c:pt>
                <c:pt idx="664">
                  <c:v>1864224</c:v>
                </c:pt>
                <c:pt idx="665">
                  <c:v>2321581</c:v>
                </c:pt>
                <c:pt idx="666">
                  <c:v>3767065</c:v>
                </c:pt>
                <c:pt idx="667">
                  <c:v>3374486</c:v>
                </c:pt>
                <c:pt idx="668">
                  <c:v>2742263</c:v>
                </c:pt>
                <c:pt idx="669">
                  <c:v>2192439</c:v>
                </c:pt>
                <c:pt idx="670">
                  <c:v>1907784</c:v>
                </c:pt>
                <c:pt idx="671">
                  <c:v>1970491</c:v>
                </c:pt>
                <c:pt idx="672">
                  <c:v>2606659</c:v>
                </c:pt>
                <c:pt idx="673">
                  <c:v>2320264</c:v>
                </c:pt>
                <c:pt idx="674">
                  <c:v>2723765</c:v>
                </c:pt>
                <c:pt idx="675">
                  <c:v>2403162</c:v>
                </c:pt>
                <c:pt idx="676">
                  <c:v>2437033</c:v>
                </c:pt>
                <c:pt idx="677">
                  <c:v>2203307</c:v>
                </c:pt>
                <c:pt idx="678">
                  <c:v>1762516</c:v>
                </c:pt>
                <c:pt idx="679">
                  <c:v>1430027</c:v>
                </c:pt>
                <c:pt idx="680">
                  <c:v>1337286</c:v>
                </c:pt>
                <c:pt idx="681">
                  <c:v>1233042</c:v>
                </c:pt>
                <c:pt idx="682">
                  <c:v>1320325</c:v>
                </c:pt>
                <c:pt idx="683">
                  <c:v>1504500</c:v>
                </c:pt>
                <c:pt idx="684">
                  <c:v>1509782</c:v>
                </c:pt>
                <c:pt idx="685">
                  <c:v>1622782</c:v>
                </c:pt>
                <c:pt idx="686">
                  <c:v>1836863</c:v>
                </c:pt>
                <c:pt idx="687">
                  <c:v>1518501</c:v>
                </c:pt>
                <c:pt idx="688">
                  <c:v>1621321</c:v>
                </c:pt>
                <c:pt idx="689">
                  <c:v>1842238</c:v>
                </c:pt>
                <c:pt idx="690">
                  <c:v>1170856</c:v>
                </c:pt>
                <c:pt idx="691">
                  <c:v>1597092</c:v>
                </c:pt>
                <c:pt idx="692">
                  <c:v>1466885</c:v>
                </c:pt>
                <c:pt idx="693">
                  <c:v>1528784</c:v>
                </c:pt>
                <c:pt idx="694">
                  <c:v>1404594</c:v>
                </c:pt>
                <c:pt idx="695">
                  <c:v>1467963</c:v>
                </c:pt>
                <c:pt idx="696">
                  <c:v>1485455</c:v>
                </c:pt>
                <c:pt idx="697">
                  <c:v>1773289</c:v>
                </c:pt>
                <c:pt idx="698">
                  <c:v>1543019</c:v>
                </c:pt>
                <c:pt idx="699">
                  <c:v>1516517</c:v>
                </c:pt>
                <c:pt idx="700">
                  <c:v>1748043</c:v>
                </c:pt>
                <c:pt idx="701">
                  <c:v>1649156</c:v>
                </c:pt>
                <c:pt idx="702">
                  <c:v>1584059</c:v>
                </c:pt>
                <c:pt idx="703">
                  <c:v>1424646</c:v>
                </c:pt>
                <c:pt idx="704">
                  <c:v>1603546</c:v>
                </c:pt>
                <c:pt idx="705">
                  <c:v>1340757</c:v>
                </c:pt>
                <c:pt idx="706">
                  <c:v>1281275</c:v>
                </c:pt>
                <c:pt idx="707">
                  <c:v>1208589</c:v>
                </c:pt>
                <c:pt idx="708">
                  <c:v>1267684</c:v>
                </c:pt>
                <c:pt idx="709">
                  <c:v>1373179</c:v>
                </c:pt>
                <c:pt idx="710">
                  <c:v>1313341</c:v>
                </c:pt>
                <c:pt idx="711">
                  <c:v>1293022</c:v>
                </c:pt>
                <c:pt idx="712">
                  <c:v>1478950</c:v>
                </c:pt>
                <c:pt idx="713">
                  <c:v>1631169</c:v>
                </c:pt>
                <c:pt idx="714">
                  <c:v>1364478</c:v>
                </c:pt>
                <c:pt idx="715">
                  <c:v>1488789</c:v>
                </c:pt>
                <c:pt idx="716">
                  <c:v>2344060</c:v>
                </c:pt>
                <c:pt idx="717">
                  <c:v>2340019</c:v>
                </c:pt>
                <c:pt idx="718">
                  <c:v>1862064</c:v>
                </c:pt>
                <c:pt idx="719">
                  <c:v>1494881</c:v>
                </c:pt>
                <c:pt idx="720">
                  <c:v>1480625</c:v>
                </c:pt>
                <c:pt idx="721">
                  <c:v>1387772</c:v>
                </c:pt>
                <c:pt idx="722">
                  <c:v>1115812</c:v>
                </c:pt>
                <c:pt idx="723">
                  <c:v>1156089</c:v>
                </c:pt>
                <c:pt idx="724">
                  <c:v>1087177</c:v>
                </c:pt>
                <c:pt idx="725">
                  <c:v>1141520</c:v>
                </c:pt>
                <c:pt idx="726">
                  <c:v>1014301</c:v>
                </c:pt>
                <c:pt idx="727">
                  <c:v>2677686</c:v>
                </c:pt>
                <c:pt idx="728">
                  <c:v>2665573</c:v>
                </c:pt>
                <c:pt idx="729">
                  <c:v>2005108</c:v>
                </c:pt>
                <c:pt idx="730">
                  <c:v>2143501</c:v>
                </c:pt>
                <c:pt idx="731">
                  <c:v>2318821</c:v>
                </c:pt>
                <c:pt idx="732">
                  <c:v>2721460</c:v>
                </c:pt>
                <c:pt idx="733">
                  <c:v>2073590</c:v>
                </c:pt>
                <c:pt idx="734">
                  <c:v>2306415</c:v>
                </c:pt>
                <c:pt idx="735">
                  <c:v>1829871</c:v>
                </c:pt>
                <c:pt idx="736">
                  <c:v>1719994</c:v>
                </c:pt>
                <c:pt idx="737">
                  <c:v>1913698</c:v>
                </c:pt>
                <c:pt idx="738">
                  <c:v>1856282</c:v>
                </c:pt>
                <c:pt idx="739">
                  <c:v>2098527</c:v>
                </c:pt>
                <c:pt idx="740">
                  <c:v>2359037</c:v>
                </c:pt>
                <c:pt idx="741">
                  <c:v>2209792</c:v>
                </c:pt>
                <c:pt idx="742">
                  <c:v>2176472</c:v>
                </c:pt>
                <c:pt idx="743">
                  <c:v>2068554</c:v>
                </c:pt>
                <c:pt idx="744">
                  <c:v>2125131</c:v>
                </c:pt>
                <c:pt idx="745">
                  <c:v>2358439</c:v>
                </c:pt>
                <c:pt idx="746">
                  <c:v>2105880</c:v>
                </c:pt>
                <c:pt idx="747">
                  <c:v>2971843</c:v>
                </c:pt>
                <c:pt idx="748">
                  <c:v>2565929</c:v>
                </c:pt>
                <c:pt idx="749">
                  <c:v>1938937</c:v>
                </c:pt>
                <c:pt idx="750">
                  <c:v>2074527</c:v>
                </c:pt>
                <c:pt idx="751">
                  <c:v>2399552</c:v>
                </c:pt>
                <c:pt idx="752">
                  <c:v>2105779</c:v>
                </c:pt>
                <c:pt idx="753">
                  <c:v>1830616</c:v>
                </c:pt>
                <c:pt idx="754">
                  <c:v>1724172</c:v>
                </c:pt>
                <c:pt idx="755">
                  <c:v>1692135</c:v>
                </c:pt>
                <c:pt idx="756">
                  <c:v>1729475</c:v>
                </c:pt>
                <c:pt idx="757">
                  <c:v>3425919</c:v>
                </c:pt>
                <c:pt idx="758">
                  <c:v>3977203</c:v>
                </c:pt>
                <c:pt idx="759">
                  <c:v>2976368</c:v>
                </c:pt>
                <c:pt idx="760">
                  <c:v>2389315</c:v>
                </c:pt>
                <c:pt idx="761">
                  <c:v>2478927</c:v>
                </c:pt>
                <c:pt idx="762">
                  <c:v>2621264</c:v>
                </c:pt>
                <c:pt idx="763">
                  <c:v>2306874</c:v>
                </c:pt>
                <c:pt idx="764">
                  <c:v>2811380</c:v>
                </c:pt>
                <c:pt idx="765">
                  <c:v>2635657</c:v>
                </c:pt>
                <c:pt idx="766">
                  <c:v>2490686</c:v>
                </c:pt>
                <c:pt idx="767">
                  <c:v>2277328</c:v>
                </c:pt>
                <c:pt idx="768">
                  <c:v>2120491</c:v>
                </c:pt>
                <c:pt idx="769">
                  <c:v>2406195</c:v>
                </c:pt>
                <c:pt idx="770">
                  <c:v>2378020</c:v>
                </c:pt>
                <c:pt idx="771">
                  <c:v>2187871</c:v>
                </c:pt>
                <c:pt idx="772">
                  <c:v>2985604</c:v>
                </c:pt>
                <c:pt idx="773">
                  <c:v>2710545</c:v>
                </c:pt>
                <c:pt idx="774">
                  <c:v>2452003</c:v>
                </c:pt>
                <c:pt idx="775">
                  <c:v>2077272</c:v>
                </c:pt>
                <c:pt idx="776">
                  <c:v>2060914</c:v>
                </c:pt>
                <c:pt idx="777">
                  <c:v>2116214</c:v>
                </c:pt>
                <c:pt idx="778">
                  <c:v>1528910</c:v>
                </c:pt>
                <c:pt idx="779">
                  <c:v>1398646</c:v>
                </c:pt>
                <c:pt idx="780">
                  <c:v>1424070</c:v>
                </c:pt>
                <c:pt idx="781">
                  <c:v>1574673</c:v>
                </c:pt>
                <c:pt idx="782">
                  <c:v>1646913</c:v>
                </c:pt>
                <c:pt idx="783">
                  <c:v>1709428</c:v>
                </c:pt>
                <c:pt idx="784">
                  <c:v>1798420</c:v>
                </c:pt>
                <c:pt idx="785">
                  <c:v>1501272</c:v>
                </c:pt>
                <c:pt idx="786">
                  <c:v>1141964</c:v>
                </c:pt>
                <c:pt idx="787">
                  <c:v>1093405</c:v>
                </c:pt>
                <c:pt idx="788">
                  <c:v>1075269</c:v>
                </c:pt>
                <c:pt idx="789">
                  <c:v>1129996</c:v>
                </c:pt>
                <c:pt idx="790">
                  <c:v>1631428</c:v>
                </c:pt>
                <c:pt idx="791">
                  <c:v>1510222</c:v>
                </c:pt>
                <c:pt idx="792">
                  <c:v>1291150</c:v>
                </c:pt>
                <c:pt idx="793">
                  <c:v>1279780</c:v>
                </c:pt>
                <c:pt idx="794">
                  <c:v>936246</c:v>
                </c:pt>
                <c:pt idx="795">
                  <c:v>910869</c:v>
                </c:pt>
                <c:pt idx="796">
                  <c:v>1820196</c:v>
                </c:pt>
                <c:pt idx="797">
                  <c:v>1672521</c:v>
                </c:pt>
                <c:pt idx="798">
                  <c:v>1398896</c:v>
                </c:pt>
                <c:pt idx="799">
                  <c:v>1498553</c:v>
                </c:pt>
                <c:pt idx="800">
                  <c:v>1514584</c:v>
                </c:pt>
                <c:pt idx="801">
                  <c:v>1965806</c:v>
                </c:pt>
                <c:pt idx="802">
                  <c:v>1836542</c:v>
                </c:pt>
                <c:pt idx="803">
                  <c:v>2653244</c:v>
                </c:pt>
                <c:pt idx="804">
                  <c:v>2111379</c:v>
                </c:pt>
                <c:pt idx="805">
                  <c:v>1928243</c:v>
                </c:pt>
                <c:pt idx="806">
                  <c:v>1579237</c:v>
                </c:pt>
                <c:pt idx="807">
                  <c:v>1486839</c:v>
                </c:pt>
                <c:pt idx="808">
                  <c:v>1076980</c:v>
                </c:pt>
                <c:pt idx="809">
                  <c:v>1321273</c:v>
                </c:pt>
                <c:pt idx="810">
                  <c:v>1257330</c:v>
                </c:pt>
                <c:pt idx="811">
                  <c:v>1063432</c:v>
                </c:pt>
                <c:pt idx="812">
                  <c:v>1176437</c:v>
                </c:pt>
                <c:pt idx="813">
                  <c:v>1170070</c:v>
                </c:pt>
                <c:pt idx="814">
                  <c:v>1320027</c:v>
                </c:pt>
                <c:pt idx="815">
                  <c:v>1204865</c:v>
                </c:pt>
                <c:pt idx="816">
                  <c:v>953986</c:v>
                </c:pt>
                <c:pt idx="817">
                  <c:v>1205690</c:v>
                </c:pt>
                <c:pt idx="818">
                  <c:v>1041704</c:v>
                </c:pt>
                <c:pt idx="819">
                  <c:v>1020206</c:v>
                </c:pt>
                <c:pt idx="820">
                  <c:v>898730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7F-4697-AAF6-1A9029011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903776"/>
        <c:axId val="250903448"/>
      </c:lineChart>
      <c:catAx>
        <c:axId val="25090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3448"/>
        <c:crosses val="autoZero"/>
        <c:auto val="1"/>
        <c:lblAlgn val="ctr"/>
        <c:lblOffset val="100"/>
        <c:noMultiLvlLbl val="0"/>
      </c:catAx>
      <c:valAx>
        <c:axId val="25090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C4B1-2378-4F0E-BE7D-934DE651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9197B-69C9-4F3A-9699-52713B6B6A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741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CC99-91D4-4D24-9D72-89147A0C1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F595-5710-4F2E-BA7C-AA35A06B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57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2018-04-10T07:35:49Z</dcterms:created>
  <dcterms:modified xsi:type="dcterms:W3CDTF">2018-04-10T07:35:54Z</dcterms:modified>
</cp:coreProperties>
</file>