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Sheet1!$A$2:$A$822</c:f>
              <c:strCache>
                <c:ptCount val="82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</c:strCache>
            </c:strRef>
          </c:cat>
          <c:val>
            <c:numRef>
              <c:f>Sheet1!$B$2:$B$822</c:f>
              <c:numCache>
                <c:formatCode>General</c:formatCode>
                <c:ptCount val="8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636287</c:v>
                </c:pt>
                <c:pt idx="98">
                  <c:v>636658</c:v>
                </c:pt>
                <c:pt idx="99">
                  <c:v>637477</c:v>
                </c:pt>
                <c:pt idx="100">
                  <c:v>638226</c:v>
                </c:pt>
                <c:pt idx="101">
                  <c:v>640599</c:v>
                </c:pt>
                <c:pt idx="102">
                  <c:v>646325</c:v>
                </c:pt>
                <c:pt idx="103">
                  <c:v>649218</c:v>
                </c:pt>
                <c:pt idx="104">
                  <c:v>650373</c:v>
                </c:pt>
                <c:pt idx="105">
                  <c:v>652241</c:v>
                </c:pt>
                <c:pt idx="106">
                  <c:v>654219</c:v>
                </c:pt>
                <c:pt idx="107">
                  <c:v>655550</c:v>
                </c:pt>
                <c:pt idx="108">
                  <c:v>656579</c:v>
                </c:pt>
                <c:pt idx="109">
                  <c:v>658312</c:v>
                </c:pt>
                <c:pt idx="110">
                  <c:v>658830</c:v>
                </c:pt>
                <c:pt idx="111">
                  <c:v>659665</c:v>
                </c:pt>
                <c:pt idx="112">
                  <c:v>660921</c:v>
                </c:pt>
                <c:pt idx="113">
                  <c:v>661229</c:v>
                </c:pt>
                <c:pt idx="114">
                  <c:v>662219</c:v>
                </c:pt>
                <c:pt idx="115">
                  <c:v>663134</c:v>
                </c:pt>
                <c:pt idx="116">
                  <c:v>663873</c:v>
                </c:pt>
                <c:pt idx="117">
                  <c:v>664358</c:v>
                </c:pt>
                <c:pt idx="118">
                  <c:v>665001</c:v>
                </c:pt>
                <c:pt idx="119">
                  <c:v>665452</c:v>
                </c:pt>
                <c:pt idx="120">
                  <c:v>666065</c:v>
                </c:pt>
                <c:pt idx="121">
                  <c:v>666890</c:v>
                </c:pt>
                <c:pt idx="122">
                  <c:v>667847</c:v>
                </c:pt>
                <c:pt idx="123">
                  <c:v>675391</c:v>
                </c:pt>
                <c:pt idx="124">
                  <c:v>677815</c:v>
                </c:pt>
                <c:pt idx="125">
                  <c:v>679057</c:v>
                </c:pt>
                <c:pt idx="126">
                  <c:v>679872</c:v>
                </c:pt>
                <c:pt idx="127">
                  <c:v>680989</c:v>
                </c:pt>
                <c:pt idx="128">
                  <c:v>682083</c:v>
                </c:pt>
                <c:pt idx="129">
                  <c:v>682811</c:v>
                </c:pt>
                <c:pt idx="130">
                  <c:v>683937</c:v>
                </c:pt>
                <c:pt idx="131">
                  <c:v>684590</c:v>
                </c:pt>
                <c:pt idx="132">
                  <c:v>685158</c:v>
                </c:pt>
                <c:pt idx="133">
                  <c:v>685844</c:v>
                </c:pt>
                <c:pt idx="134">
                  <c:v>686560</c:v>
                </c:pt>
                <c:pt idx="135">
                  <c:v>687099</c:v>
                </c:pt>
                <c:pt idx="136">
                  <c:v>687660</c:v>
                </c:pt>
                <c:pt idx="137">
                  <c:v>688596</c:v>
                </c:pt>
                <c:pt idx="138">
                  <c:v>689222</c:v>
                </c:pt>
                <c:pt idx="139">
                  <c:v>690105</c:v>
                </c:pt>
                <c:pt idx="140">
                  <c:v>690771</c:v>
                </c:pt>
                <c:pt idx="141">
                  <c:v>691847</c:v>
                </c:pt>
                <c:pt idx="142">
                  <c:v>692956</c:v>
                </c:pt>
                <c:pt idx="143">
                  <c:v>694571</c:v>
                </c:pt>
                <c:pt idx="144">
                  <c:v>695693</c:v>
                </c:pt>
                <c:pt idx="145">
                  <c:v>696364</c:v>
                </c:pt>
                <c:pt idx="146">
                  <c:v>697025</c:v>
                </c:pt>
                <c:pt idx="147">
                  <c:v>697612</c:v>
                </c:pt>
                <c:pt idx="148">
                  <c:v>698309</c:v>
                </c:pt>
                <c:pt idx="149">
                  <c:v>699067</c:v>
                </c:pt>
                <c:pt idx="150">
                  <c:v>700764</c:v>
                </c:pt>
                <c:pt idx="151">
                  <c:v>701719</c:v>
                </c:pt>
                <c:pt idx="152">
                  <c:v>702877</c:v>
                </c:pt>
                <c:pt idx="153">
                  <c:v>707957</c:v>
                </c:pt>
                <c:pt idx="154">
                  <c:v>712660</c:v>
                </c:pt>
                <c:pt idx="155">
                  <c:v>715078</c:v>
                </c:pt>
                <c:pt idx="156">
                  <c:v>717050</c:v>
                </c:pt>
                <c:pt idx="157">
                  <c:v>718441</c:v>
                </c:pt>
                <c:pt idx="158">
                  <c:v>722748</c:v>
                </c:pt>
                <c:pt idx="159">
                  <c:v>725807</c:v>
                </c:pt>
                <c:pt idx="160">
                  <c:v>727222</c:v>
                </c:pt>
                <c:pt idx="161">
                  <c:v>728071</c:v>
                </c:pt>
                <c:pt idx="162">
                  <c:v>728771</c:v>
                </c:pt>
                <c:pt idx="163">
                  <c:v>731500</c:v>
                </c:pt>
                <c:pt idx="164">
                  <c:v>733281</c:v>
                </c:pt>
                <c:pt idx="165">
                  <c:v>733957</c:v>
                </c:pt>
                <c:pt idx="166">
                  <c:v>735336</c:v>
                </c:pt>
                <c:pt idx="167">
                  <c:v>736265</c:v>
                </c:pt>
                <c:pt idx="168">
                  <c:v>737106</c:v>
                </c:pt>
                <c:pt idx="169">
                  <c:v>737833</c:v>
                </c:pt>
                <c:pt idx="170">
                  <c:v>738987</c:v>
                </c:pt>
                <c:pt idx="171">
                  <c:v>739648</c:v>
                </c:pt>
                <c:pt idx="172">
                  <c:v>740284</c:v>
                </c:pt>
                <c:pt idx="173">
                  <c:v>741022</c:v>
                </c:pt>
                <c:pt idx="174">
                  <c:v>742431</c:v>
                </c:pt>
                <c:pt idx="175">
                  <c:v>744828</c:v>
                </c:pt>
                <c:pt idx="176">
                  <c:v>746068</c:v>
                </c:pt>
                <c:pt idx="177">
                  <c:v>747170</c:v>
                </c:pt>
                <c:pt idx="178">
                  <c:v>748921</c:v>
                </c:pt>
                <c:pt idx="179">
                  <c:v>750504</c:v>
                </c:pt>
                <c:pt idx="180">
                  <c:v>751607</c:v>
                </c:pt>
                <c:pt idx="181">
                  <c:v>753391</c:v>
                </c:pt>
                <c:pt idx="182">
                  <c:v>754098</c:v>
                </c:pt>
                <c:pt idx="183">
                  <c:v>755873</c:v>
                </c:pt>
                <c:pt idx="184">
                  <c:v>759066</c:v>
                </c:pt>
                <c:pt idx="185">
                  <c:v>760485</c:v>
                </c:pt>
                <c:pt idx="186">
                  <c:v>762094</c:v>
                </c:pt>
                <c:pt idx="187">
                  <c:v>763238</c:v>
                </c:pt>
                <c:pt idx="188">
                  <c:v>763789</c:v>
                </c:pt>
                <c:pt idx="189">
                  <c:v>764262</c:v>
                </c:pt>
                <c:pt idx="190">
                  <c:v>764646</c:v>
                </c:pt>
                <c:pt idx="191">
                  <c:v>765389</c:v>
                </c:pt>
                <c:pt idx="192">
                  <c:v>765961</c:v>
                </c:pt>
                <c:pt idx="193">
                  <c:v>766543</c:v>
                </c:pt>
                <c:pt idx="194">
                  <c:v>766998</c:v>
                </c:pt>
                <c:pt idx="195">
                  <c:v>768602</c:v>
                </c:pt>
                <c:pt idx="196">
                  <c:v>772745</c:v>
                </c:pt>
                <c:pt idx="197">
                  <c:v>775035</c:v>
                </c:pt>
                <c:pt idx="198">
                  <c:v>777878</c:v>
                </c:pt>
                <c:pt idx="199">
                  <c:v>780911</c:v>
                </c:pt>
                <c:pt idx="200">
                  <c:v>783146</c:v>
                </c:pt>
                <c:pt idx="201">
                  <c:v>784675</c:v>
                </c:pt>
                <c:pt idx="202">
                  <c:v>786669</c:v>
                </c:pt>
                <c:pt idx="203">
                  <c:v>795162</c:v>
                </c:pt>
                <c:pt idx="204">
                  <c:v>800661</c:v>
                </c:pt>
                <c:pt idx="205">
                  <c:v>804729</c:v>
                </c:pt>
                <c:pt idx="206">
                  <c:v>807904</c:v>
                </c:pt>
                <c:pt idx="207">
                  <c:v>810675</c:v>
                </c:pt>
                <c:pt idx="208">
                  <c:v>812151</c:v>
                </c:pt>
                <c:pt idx="209">
                  <c:v>813645</c:v>
                </c:pt>
                <c:pt idx="210">
                  <c:v>814571</c:v>
                </c:pt>
                <c:pt idx="211">
                  <c:v>815396</c:v>
                </c:pt>
                <c:pt idx="212">
                  <c:v>816681</c:v>
                </c:pt>
                <c:pt idx="213">
                  <c:v>819022</c:v>
                </c:pt>
                <c:pt idx="214">
                  <c:v>820202</c:v>
                </c:pt>
                <c:pt idx="215">
                  <c:v>821181</c:v>
                </c:pt>
                <c:pt idx="216">
                  <c:v>821952</c:v>
                </c:pt>
                <c:pt idx="217">
                  <c:v>822513</c:v>
                </c:pt>
                <c:pt idx="218">
                  <c:v>823119</c:v>
                </c:pt>
                <c:pt idx="219">
                  <c:v>823826</c:v>
                </c:pt>
                <c:pt idx="220">
                  <c:v>824871</c:v>
                </c:pt>
                <c:pt idx="221">
                  <c:v>825641</c:v>
                </c:pt>
                <c:pt idx="222">
                  <c:v>826432</c:v>
                </c:pt>
                <c:pt idx="223">
                  <c:v>827023</c:v>
                </c:pt>
                <c:pt idx="224">
                  <c:v>828799</c:v>
                </c:pt>
                <c:pt idx="225">
                  <c:v>829663</c:v>
                </c:pt>
                <c:pt idx="226">
                  <c:v>830638</c:v>
                </c:pt>
                <c:pt idx="227">
                  <c:v>832271</c:v>
                </c:pt>
                <c:pt idx="228">
                  <c:v>833463</c:v>
                </c:pt>
                <c:pt idx="229">
                  <c:v>834077</c:v>
                </c:pt>
                <c:pt idx="230">
                  <c:v>835079</c:v>
                </c:pt>
                <c:pt idx="231">
                  <c:v>835602</c:v>
                </c:pt>
                <c:pt idx="232">
                  <c:v>836130</c:v>
                </c:pt>
                <c:pt idx="233">
                  <c:v>837158</c:v>
                </c:pt>
                <c:pt idx="234">
                  <c:v>837952</c:v>
                </c:pt>
                <c:pt idx="235">
                  <c:v>838660</c:v>
                </c:pt>
                <c:pt idx="236">
                  <c:v>839643</c:v>
                </c:pt>
                <c:pt idx="237">
                  <c:v>840856</c:v>
                </c:pt>
                <c:pt idx="238">
                  <c:v>842224</c:v>
                </c:pt>
                <c:pt idx="239">
                  <c:v>843155</c:v>
                </c:pt>
                <c:pt idx="240">
                  <c:v>844037</c:v>
                </c:pt>
                <c:pt idx="241">
                  <c:v>844733</c:v>
                </c:pt>
                <c:pt idx="242">
                  <c:v>845368</c:v>
                </c:pt>
                <c:pt idx="243">
                  <c:v>846009</c:v>
                </c:pt>
                <c:pt idx="244">
                  <c:v>847000</c:v>
                </c:pt>
                <c:pt idx="245">
                  <c:v>847532</c:v>
                </c:pt>
                <c:pt idx="246">
                  <c:v>848386</c:v>
                </c:pt>
                <c:pt idx="247">
                  <c:v>850204</c:v>
                </c:pt>
                <c:pt idx="248">
                  <c:v>850995</c:v>
                </c:pt>
                <c:pt idx="249">
                  <c:v>851652</c:v>
                </c:pt>
                <c:pt idx="250">
                  <c:v>852257</c:v>
                </c:pt>
                <c:pt idx="251">
                  <c:v>852876</c:v>
                </c:pt>
                <c:pt idx="252">
                  <c:v>853447</c:v>
                </c:pt>
                <c:pt idx="253">
                  <c:v>853802</c:v>
                </c:pt>
                <c:pt idx="254">
                  <c:v>854471</c:v>
                </c:pt>
                <c:pt idx="255">
                  <c:v>854981</c:v>
                </c:pt>
                <c:pt idx="256">
                  <c:v>856378</c:v>
                </c:pt>
                <c:pt idx="257">
                  <c:v>857392</c:v>
                </c:pt>
                <c:pt idx="258">
                  <c:v>857982</c:v>
                </c:pt>
                <c:pt idx="259">
                  <c:v>858489</c:v>
                </c:pt>
                <c:pt idx="260">
                  <c:v>858991</c:v>
                </c:pt>
                <c:pt idx="261">
                  <c:v>859521</c:v>
                </c:pt>
                <c:pt idx="262">
                  <c:v>859870</c:v>
                </c:pt>
                <c:pt idx="263">
                  <c:v>860247</c:v>
                </c:pt>
                <c:pt idx="264">
                  <c:v>860965</c:v>
                </c:pt>
                <c:pt idx="265">
                  <c:v>861601</c:v>
                </c:pt>
                <c:pt idx="266">
                  <c:v>862290</c:v>
                </c:pt>
                <c:pt idx="267">
                  <c:v>862682</c:v>
                </c:pt>
                <c:pt idx="268">
                  <c:v>863085</c:v>
                </c:pt>
                <c:pt idx="269">
                  <c:v>863740</c:v>
                </c:pt>
                <c:pt idx="270">
                  <c:v>864464</c:v>
                </c:pt>
                <c:pt idx="271">
                  <c:v>865005</c:v>
                </c:pt>
                <c:pt idx="272">
                  <c:v>865357</c:v>
                </c:pt>
                <c:pt idx="273">
                  <c:v>865828</c:v>
                </c:pt>
                <c:pt idx="274">
                  <c:v>866211</c:v>
                </c:pt>
                <c:pt idx="275">
                  <c:v>866728</c:v>
                </c:pt>
                <c:pt idx="276">
                  <c:v>867533</c:v>
                </c:pt>
                <c:pt idx="277">
                  <c:v>868082</c:v>
                </c:pt>
                <c:pt idx="278">
                  <c:v>868773</c:v>
                </c:pt>
                <c:pt idx="279">
                  <c:v>869470</c:v>
                </c:pt>
                <c:pt idx="280">
                  <c:v>870096</c:v>
                </c:pt>
                <c:pt idx="281">
                  <c:v>870650</c:v>
                </c:pt>
                <c:pt idx="282">
                  <c:v>871353</c:v>
                </c:pt>
                <c:pt idx="283">
                  <c:v>872070</c:v>
                </c:pt>
                <c:pt idx="284">
                  <c:v>873063</c:v>
                </c:pt>
                <c:pt idx="285">
                  <c:v>874242</c:v>
                </c:pt>
                <c:pt idx="286">
                  <c:v>874646</c:v>
                </c:pt>
                <c:pt idx="287">
                  <c:v>875329</c:v>
                </c:pt>
                <c:pt idx="288">
                  <c:v>875944</c:v>
                </c:pt>
                <c:pt idx="289">
                  <c:v>876417</c:v>
                </c:pt>
                <c:pt idx="290">
                  <c:v>877019</c:v>
                </c:pt>
                <c:pt idx="291">
                  <c:v>877566</c:v>
                </c:pt>
                <c:pt idx="292">
                  <c:v>878057</c:v>
                </c:pt>
                <c:pt idx="293">
                  <c:v>878501</c:v>
                </c:pt>
                <c:pt idx="294">
                  <c:v>878891</c:v>
                </c:pt>
                <c:pt idx="295">
                  <c:v>879260</c:v>
                </c:pt>
                <c:pt idx="296">
                  <c:v>879667</c:v>
                </c:pt>
                <c:pt idx="297">
                  <c:v>880115</c:v>
                </c:pt>
                <c:pt idx="298">
                  <c:v>880726</c:v>
                </c:pt>
                <c:pt idx="299">
                  <c:v>881217</c:v>
                </c:pt>
                <c:pt idx="300">
                  <c:v>881956</c:v>
                </c:pt>
                <c:pt idx="301">
                  <c:v>882484</c:v>
                </c:pt>
                <c:pt idx="302">
                  <c:v>882893</c:v>
                </c:pt>
                <c:pt idx="303">
                  <c:v>883442</c:v>
                </c:pt>
                <c:pt idx="304">
                  <c:v>884186</c:v>
                </c:pt>
                <c:pt idx="305">
                  <c:v>885529</c:v>
                </c:pt>
                <c:pt idx="306">
                  <c:v>886304</c:v>
                </c:pt>
                <c:pt idx="307">
                  <c:v>887048</c:v>
                </c:pt>
                <c:pt idx="308">
                  <c:v>887800</c:v>
                </c:pt>
                <c:pt idx="309">
                  <c:v>888570</c:v>
                </c:pt>
                <c:pt idx="310">
                  <c:v>889283</c:v>
                </c:pt>
                <c:pt idx="311">
                  <c:v>889951</c:v>
                </c:pt>
                <c:pt idx="312">
                  <c:v>893395</c:v>
                </c:pt>
                <c:pt idx="313">
                  <c:v>897094</c:v>
                </c:pt>
                <c:pt idx="314">
                  <c:v>898282</c:v>
                </c:pt>
                <c:pt idx="315">
                  <c:v>899015</c:v>
                </c:pt>
                <c:pt idx="316">
                  <c:v>899712</c:v>
                </c:pt>
                <c:pt idx="317">
                  <c:v>900820</c:v>
                </c:pt>
                <c:pt idx="318">
                  <c:v>901490</c:v>
                </c:pt>
                <c:pt idx="319">
                  <c:v>902635</c:v>
                </c:pt>
                <c:pt idx="320">
                  <c:v>903651</c:v>
                </c:pt>
                <c:pt idx="321">
                  <c:v>904707</c:v>
                </c:pt>
                <c:pt idx="322">
                  <c:v>905180</c:v>
                </c:pt>
                <c:pt idx="323">
                  <c:v>905630</c:v>
                </c:pt>
                <c:pt idx="324">
                  <c:v>906274</c:v>
                </c:pt>
                <c:pt idx="325">
                  <c:v>906890</c:v>
                </c:pt>
                <c:pt idx="326">
                  <c:v>907469</c:v>
                </c:pt>
                <c:pt idx="327">
                  <c:v>908230</c:v>
                </c:pt>
                <c:pt idx="328">
                  <c:v>908797</c:v>
                </c:pt>
                <c:pt idx="329">
                  <c:v>909307</c:v>
                </c:pt>
                <c:pt idx="330">
                  <c:v>909828</c:v>
                </c:pt>
                <c:pt idx="331">
                  <c:v>910421</c:v>
                </c:pt>
                <c:pt idx="332">
                  <c:v>911240</c:v>
                </c:pt>
                <c:pt idx="333">
                  <c:v>912198</c:v>
                </c:pt>
                <c:pt idx="334">
                  <c:v>912739</c:v>
                </c:pt>
                <c:pt idx="335">
                  <c:v>913257</c:v>
                </c:pt>
                <c:pt idx="336">
                  <c:v>913707</c:v>
                </c:pt>
                <c:pt idx="337">
                  <c:v>914163</c:v>
                </c:pt>
                <c:pt idx="338">
                  <c:v>914990</c:v>
                </c:pt>
                <c:pt idx="339">
                  <c:v>915556</c:v>
                </c:pt>
                <c:pt idx="340">
                  <c:v>916086</c:v>
                </c:pt>
                <c:pt idx="341">
                  <c:v>916614</c:v>
                </c:pt>
                <c:pt idx="342">
                  <c:v>917328</c:v>
                </c:pt>
                <c:pt idx="343">
                  <c:v>917995</c:v>
                </c:pt>
                <c:pt idx="344">
                  <c:v>918968</c:v>
                </c:pt>
                <c:pt idx="345">
                  <c:v>919784</c:v>
                </c:pt>
                <c:pt idx="346">
                  <c:v>920496</c:v>
                </c:pt>
                <c:pt idx="347">
                  <c:v>921693</c:v>
                </c:pt>
                <c:pt idx="348">
                  <c:v>923375</c:v>
                </c:pt>
                <c:pt idx="349">
                  <c:v>924898</c:v>
                </c:pt>
                <c:pt idx="350">
                  <c:v>925696</c:v>
                </c:pt>
                <c:pt idx="351">
                  <c:v>926441</c:v>
                </c:pt>
                <c:pt idx="352">
                  <c:v>927078</c:v>
                </c:pt>
                <c:pt idx="353">
                  <c:v>934645</c:v>
                </c:pt>
                <c:pt idx="354">
                  <c:v>938223</c:v>
                </c:pt>
                <c:pt idx="355">
                  <c:v>939820</c:v>
                </c:pt>
                <c:pt idx="356">
                  <c:v>940649</c:v>
                </c:pt>
                <c:pt idx="357">
                  <c:v>942008</c:v>
                </c:pt>
                <c:pt idx="358">
                  <c:v>942459</c:v>
                </c:pt>
                <c:pt idx="359">
                  <c:v>943376</c:v>
                </c:pt>
                <c:pt idx="360">
                  <c:v>944438</c:v>
                </c:pt>
                <c:pt idx="361">
                  <c:v>945624</c:v>
                </c:pt>
                <c:pt idx="362">
                  <c:v>946748</c:v>
                </c:pt>
                <c:pt idx="363">
                  <c:v>947780</c:v>
                </c:pt>
                <c:pt idx="364">
                  <c:v>948403</c:v>
                </c:pt>
                <c:pt idx="365">
                  <c:v>949619</c:v>
                </c:pt>
                <c:pt idx="366">
                  <c:v>951074</c:v>
                </c:pt>
                <c:pt idx="367">
                  <c:v>952622</c:v>
                </c:pt>
                <c:pt idx="368">
                  <c:v>953682</c:v>
                </c:pt>
                <c:pt idx="369">
                  <c:v>954331</c:v>
                </c:pt>
                <c:pt idx="370">
                  <c:v>955058</c:v>
                </c:pt>
                <c:pt idx="371">
                  <c:v>955653</c:v>
                </c:pt>
                <c:pt idx="372">
                  <c:v>956244</c:v>
                </c:pt>
                <c:pt idx="373">
                  <c:v>956795</c:v>
                </c:pt>
                <c:pt idx="374">
                  <c:v>957349</c:v>
                </c:pt>
                <c:pt idx="375">
                  <c:v>958035</c:v>
                </c:pt>
                <c:pt idx="376">
                  <c:v>959247</c:v>
                </c:pt>
                <c:pt idx="377">
                  <c:v>959990</c:v>
                </c:pt>
                <c:pt idx="378">
                  <c:v>961021</c:v>
                </c:pt>
                <c:pt idx="379">
                  <c:v>961806</c:v>
                </c:pt>
                <c:pt idx="380">
                  <c:v>962721</c:v>
                </c:pt>
                <c:pt idx="381">
                  <c:v>963370</c:v>
                </c:pt>
                <c:pt idx="382">
                  <c:v>964178</c:v>
                </c:pt>
                <c:pt idx="383">
                  <c:v>965160</c:v>
                </c:pt>
                <c:pt idx="384">
                  <c:v>966382</c:v>
                </c:pt>
                <c:pt idx="385">
                  <c:v>967946</c:v>
                </c:pt>
                <c:pt idx="386">
                  <c:v>969610</c:v>
                </c:pt>
                <c:pt idx="387">
                  <c:v>971339</c:v>
                </c:pt>
                <c:pt idx="388">
                  <c:v>972446</c:v>
                </c:pt>
                <c:pt idx="389">
                  <c:v>973644</c:v>
                </c:pt>
                <c:pt idx="390">
                  <c:v>974765</c:v>
                </c:pt>
                <c:pt idx="391">
                  <c:v>976320</c:v>
                </c:pt>
                <c:pt idx="392">
                  <c:v>978860</c:v>
                </c:pt>
                <c:pt idx="393">
                  <c:v>980672</c:v>
                </c:pt>
                <c:pt idx="394">
                  <c:v>983544</c:v>
                </c:pt>
                <c:pt idx="395">
                  <c:v>985061</c:v>
                </c:pt>
                <c:pt idx="396">
                  <c:v>986186</c:v>
                </c:pt>
                <c:pt idx="397">
                  <c:v>986852</c:v>
                </c:pt>
                <c:pt idx="398">
                  <c:v>987569</c:v>
                </c:pt>
                <c:pt idx="399">
                  <c:v>988332</c:v>
                </c:pt>
                <c:pt idx="400">
                  <c:v>989163</c:v>
                </c:pt>
                <c:pt idx="401">
                  <c:v>989878</c:v>
                </c:pt>
                <c:pt idx="402">
                  <c:v>990536</c:v>
                </c:pt>
                <c:pt idx="403">
                  <c:v>991496</c:v>
                </c:pt>
                <c:pt idx="404">
                  <c:v>992512</c:v>
                </c:pt>
                <c:pt idx="405">
                  <c:v>993411</c:v>
                </c:pt>
                <c:pt idx="406">
                  <c:v>994889</c:v>
                </c:pt>
                <c:pt idx="407">
                  <c:v>996494</c:v>
                </c:pt>
                <c:pt idx="408">
                  <c:v>999085</c:v>
                </c:pt>
                <c:pt idx="409">
                  <c:v>1000519</c:v>
                </c:pt>
                <c:pt idx="410">
                  <c:v>1001452</c:v>
                </c:pt>
                <c:pt idx="411">
                  <c:v>1002283</c:v>
                </c:pt>
                <c:pt idx="412">
                  <c:v>1003097</c:v>
                </c:pt>
                <c:pt idx="413">
                  <c:v>1004026</c:v>
                </c:pt>
                <c:pt idx="414">
                  <c:v>1004971</c:v>
                </c:pt>
                <c:pt idx="415">
                  <c:v>1007454</c:v>
                </c:pt>
                <c:pt idx="416">
                  <c:v>1008496</c:v>
                </c:pt>
                <c:pt idx="417">
                  <c:v>1009499</c:v>
                </c:pt>
                <c:pt idx="418">
                  <c:v>1010596</c:v>
                </c:pt>
                <c:pt idx="419">
                  <c:v>1011276</c:v>
                </c:pt>
                <c:pt idx="420">
                  <c:v>1011902</c:v>
                </c:pt>
                <c:pt idx="421">
                  <c:v>1012517</c:v>
                </c:pt>
                <c:pt idx="422">
                  <c:v>1013397</c:v>
                </c:pt>
                <c:pt idx="423">
                  <c:v>1014329</c:v>
                </c:pt>
                <c:pt idx="424">
                  <c:v>1015111</c:v>
                </c:pt>
                <c:pt idx="425">
                  <c:v>1015884</c:v>
                </c:pt>
                <c:pt idx="426">
                  <c:v>1016782</c:v>
                </c:pt>
                <c:pt idx="427">
                  <c:v>1017875</c:v>
                </c:pt>
                <c:pt idx="428">
                  <c:v>1018730</c:v>
                </c:pt>
                <c:pt idx="429">
                  <c:v>1020066</c:v>
                </c:pt>
                <c:pt idx="430">
                  <c:v>1021382</c:v>
                </c:pt>
                <c:pt idx="431">
                  <c:v>1022122</c:v>
                </c:pt>
                <c:pt idx="432">
                  <c:v>1022872</c:v>
                </c:pt>
                <c:pt idx="433">
                  <c:v>1024199</c:v>
                </c:pt>
                <c:pt idx="434">
                  <c:v>1025487</c:v>
                </c:pt>
                <c:pt idx="435">
                  <c:v>1027188</c:v>
                </c:pt>
                <c:pt idx="436">
                  <c:v>1028812</c:v>
                </c:pt>
                <c:pt idx="437">
                  <c:v>1029943</c:v>
                </c:pt>
                <c:pt idx="438">
                  <c:v>1031176</c:v>
                </c:pt>
                <c:pt idx="439">
                  <c:v>1032525</c:v>
                </c:pt>
                <c:pt idx="440">
                  <c:v>1033572</c:v>
                </c:pt>
                <c:pt idx="441">
                  <c:v>1034523</c:v>
                </c:pt>
                <c:pt idx="442">
                  <c:v>1035469</c:v>
                </c:pt>
                <c:pt idx="443">
                  <c:v>1036593</c:v>
                </c:pt>
                <c:pt idx="444">
                  <c:v>1037375</c:v>
                </c:pt>
                <c:pt idx="445">
                  <c:v>1038296</c:v>
                </c:pt>
                <c:pt idx="446">
                  <c:v>1039217</c:v>
                </c:pt>
                <c:pt idx="447">
                  <c:v>1039786</c:v>
                </c:pt>
                <c:pt idx="448">
                  <c:v>1040148</c:v>
                </c:pt>
                <c:pt idx="449">
                  <c:v>1040547</c:v>
                </c:pt>
                <c:pt idx="450">
                  <c:v>1041002</c:v>
                </c:pt>
                <c:pt idx="451">
                  <c:v>1041458</c:v>
                </c:pt>
                <c:pt idx="452">
                  <c:v>1041950</c:v>
                </c:pt>
                <c:pt idx="453">
                  <c:v>1042447</c:v>
                </c:pt>
                <c:pt idx="454">
                  <c:v>1042818</c:v>
                </c:pt>
                <c:pt idx="455">
                  <c:v>1043141</c:v>
                </c:pt>
                <c:pt idx="456">
                  <c:v>1043413</c:v>
                </c:pt>
                <c:pt idx="457">
                  <c:v>1043636</c:v>
                </c:pt>
                <c:pt idx="458">
                  <c:v>1044100</c:v>
                </c:pt>
                <c:pt idx="459">
                  <c:v>1044593</c:v>
                </c:pt>
                <c:pt idx="460">
                  <c:v>1045521</c:v>
                </c:pt>
                <c:pt idx="461">
                  <c:v>1046270</c:v>
                </c:pt>
                <c:pt idx="462">
                  <c:v>1047450</c:v>
                </c:pt>
                <c:pt idx="463">
                  <c:v>1047997</c:v>
                </c:pt>
                <c:pt idx="464">
                  <c:v>1048460</c:v>
                </c:pt>
                <c:pt idx="465">
                  <c:v>1048797</c:v>
                </c:pt>
                <c:pt idx="466">
                  <c:v>1049816</c:v>
                </c:pt>
                <c:pt idx="467">
                  <c:v>1050461</c:v>
                </c:pt>
                <c:pt idx="468">
                  <c:v>1051102</c:v>
                </c:pt>
                <c:pt idx="469">
                  <c:v>1051268</c:v>
                </c:pt>
                <c:pt idx="470">
                  <c:v>1051701</c:v>
                </c:pt>
                <c:pt idx="471">
                  <c:v>1052703</c:v>
                </c:pt>
                <c:pt idx="472">
                  <c:v>1054017</c:v>
                </c:pt>
                <c:pt idx="473">
                  <c:v>1054614</c:v>
                </c:pt>
                <c:pt idx="474">
                  <c:v>1055725</c:v>
                </c:pt>
                <c:pt idx="475">
                  <c:v>1056799</c:v>
                </c:pt>
                <c:pt idx="476">
                  <c:v>1057400</c:v>
                </c:pt>
                <c:pt idx="477">
                  <c:v>1058044</c:v>
                </c:pt>
                <c:pt idx="478">
                  <c:v>1058985</c:v>
                </c:pt>
                <c:pt idx="479">
                  <c:v>1059435</c:v>
                </c:pt>
                <c:pt idx="480">
                  <c:v>1059810</c:v>
                </c:pt>
                <c:pt idx="481">
                  <c:v>1060303</c:v>
                </c:pt>
                <c:pt idx="482">
                  <c:v>1060730</c:v>
                </c:pt>
                <c:pt idx="483">
                  <c:v>1061193</c:v>
                </c:pt>
                <c:pt idx="484">
                  <c:v>1062017</c:v>
                </c:pt>
                <c:pt idx="485">
                  <c:v>1062428</c:v>
                </c:pt>
                <c:pt idx="486">
                  <c:v>1062843</c:v>
                </c:pt>
                <c:pt idx="487">
                  <c:v>1063128</c:v>
                </c:pt>
                <c:pt idx="488">
                  <c:v>1063473</c:v>
                </c:pt>
                <c:pt idx="489">
                  <c:v>1063999</c:v>
                </c:pt>
                <c:pt idx="490">
                  <c:v>1064526</c:v>
                </c:pt>
                <c:pt idx="491">
                  <c:v>1064661</c:v>
                </c:pt>
                <c:pt idx="492">
                  <c:v>1065610</c:v>
                </c:pt>
                <c:pt idx="493">
                  <c:v>1066200</c:v>
                </c:pt>
                <c:pt idx="494">
                  <c:v>1066546</c:v>
                </c:pt>
                <c:pt idx="495">
                  <c:v>1066935</c:v>
                </c:pt>
                <c:pt idx="496">
                  <c:v>1067297</c:v>
                </c:pt>
                <c:pt idx="497">
                  <c:v>1067727</c:v>
                </c:pt>
                <c:pt idx="498">
                  <c:v>1068144</c:v>
                </c:pt>
                <c:pt idx="499">
                  <c:v>1068899</c:v>
                </c:pt>
                <c:pt idx="500">
                  <c:v>1069420</c:v>
                </c:pt>
                <c:pt idx="501">
                  <c:v>1070450</c:v>
                </c:pt>
                <c:pt idx="502">
                  <c:v>1071354</c:v>
                </c:pt>
                <c:pt idx="503">
                  <c:v>1072529</c:v>
                </c:pt>
                <c:pt idx="504">
                  <c:v>1073500</c:v>
                </c:pt>
                <c:pt idx="505">
                  <c:v>1074668</c:v>
                </c:pt>
                <c:pt idx="506">
                  <c:v>1075703</c:v>
                </c:pt>
                <c:pt idx="507">
                  <c:v>1076663</c:v>
                </c:pt>
                <c:pt idx="508">
                  <c:v>1077651</c:v>
                </c:pt>
                <c:pt idx="509">
                  <c:v>1078095</c:v>
                </c:pt>
                <c:pt idx="510">
                  <c:v>1078605</c:v>
                </c:pt>
                <c:pt idx="511">
                  <c:v>1079367</c:v>
                </c:pt>
                <c:pt idx="512">
                  <c:v>1081019</c:v>
                </c:pt>
                <c:pt idx="513">
                  <c:v>1082698</c:v>
                </c:pt>
                <c:pt idx="514">
                  <c:v>1084086</c:v>
                </c:pt>
                <c:pt idx="515">
                  <c:v>1085247</c:v>
                </c:pt>
                <c:pt idx="516">
                  <c:v>1086116</c:v>
                </c:pt>
                <c:pt idx="517">
                  <c:v>1086888</c:v>
                </c:pt>
                <c:pt idx="518">
                  <c:v>1087981</c:v>
                </c:pt>
                <c:pt idx="519">
                  <c:v>1089841</c:v>
                </c:pt>
                <c:pt idx="520">
                  <c:v>1091482</c:v>
                </c:pt>
                <c:pt idx="521">
                  <c:v>1092444</c:v>
                </c:pt>
                <c:pt idx="522">
                  <c:v>1093676</c:v>
                </c:pt>
                <c:pt idx="523">
                  <c:v>1094715</c:v>
                </c:pt>
                <c:pt idx="524">
                  <c:v>1096719</c:v>
                </c:pt>
                <c:pt idx="525">
                  <c:v>1109141</c:v>
                </c:pt>
                <c:pt idx="526">
                  <c:v>1150890</c:v>
                </c:pt>
                <c:pt idx="527">
                  <c:v>1202207</c:v>
                </c:pt>
                <c:pt idx="528">
                  <c:v>1240032</c:v>
                </c:pt>
                <c:pt idx="529">
                  <c:v>1263317</c:v>
                </c:pt>
                <c:pt idx="530">
                  <c:v>1279011</c:v>
                </c:pt>
                <c:pt idx="531">
                  <c:v>1290697</c:v>
                </c:pt>
                <c:pt idx="532">
                  <c:v>1298426</c:v>
                </c:pt>
                <c:pt idx="533">
                  <c:v>1303562</c:v>
                </c:pt>
                <c:pt idx="534">
                  <c:v>1307981</c:v>
                </c:pt>
                <c:pt idx="535">
                  <c:v>1311554</c:v>
                </c:pt>
                <c:pt idx="536">
                  <c:v>1314111</c:v>
                </c:pt>
                <c:pt idx="537">
                  <c:v>1315696</c:v>
                </c:pt>
                <c:pt idx="538">
                  <c:v>1317184</c:v>
                </c:pt>
                <c:pt idx="539">
                  <c:v>1318444</c:v>
                </c:pt>
                <c:pt idx="540">
                  <c:v>1319525</c:v>
                </c:pt>
                <c:pt idx="541">
                  <c:v>1321084</c:v>
                </c:pt>
                <c:pt idx="542">
                  <c:v>1322284</c:v>
                </c:pt>
                <c:pt idx="543">
                  <c:v>1324280</c:v>
                </c:pt>
                <c:pt idx="544">
                  <c:v>1325727</c:v>
                </c:pt>
                <c:pt idx="545">
                  <c:v>1327246</c:v>
                </c:pt>
                <c:pt idx="546">
                  <c:v>1329825</c:v>
                </c:pt>
                <c:pt idx="547">
                  <c:v>1330730</c:v>
                </c:pt>
                <c:pt idx="548">
                  <c:v>1331346</c:v>
                </c:pt>
                <c:pt idx="549">
                  <c:v>1332108</c:v>
                </c:pt>
                <c:pt idx="550">
                  <c:v>1333116</c:v>
                </c:pt>
                <c:pt idx="551">
                  <c:v>1334028</c:v>
                </c:pt>
                <c:pt idx="552">
                  <c:v>1335400</c:v>
                </c:pt>
                <c:pt idx="553">
                  <c:v>1339624</c:v>
                </c:pt>
                <c:pt idx="554">
                  <c:v>1341503</c:v>
                </c:pt>
                <c:pt idx="555">
                  <c:v>1342572</c:v>
                </c:pt>
                <c:pt idx="556">
                  <c:v>1343203</c:v>
                </c:pt>
                <c:pt idx="557">
                  <c:v>1343726</c:v>
                </c:pt>
                <c:pt idx="558">
                  <c:v>1344122</c:v>
                </c:pt>
                <c:pt idx="559">
                  <c:v>1344936</c:v>
                </c:pt>
                <c:pt idx="560">
                  <c:v>1345564</c:v>
                </c:pt>
                <c:pt idx="561">
                  <c:v>1345981</c:v>
                </c:pt>
                <c:pt idx="562">
                  <c:v>1346563</c:v>
                </c:pt>
                <c:pt idx="563">
                  <c:v>1346911</c:v>
                </c:pt>
                <c:pt idx="564">
                  <c:v>1347180</c:v>
                </c:pt>
                <c:pt idx="565">
                  <c:v>1347453</c:v>
                </c:pt>
                <c:pt idx="566">
                  <c:v>1348719</c:v>
                </c:pt>
                <c:pt idx="567">
                  <c:v>1349202</c:v>
                </c:pt>
                <c:pt idx="568">
                  <c:v>1349550</c:v>
                </c:pt>
                <c:pt idx="569">
                  <c:v>1349892</c:v>
                </c:pt>
                <c:pt idx="570">
                  <c:v>1350234</c:v>
                </c:pt>
                <c:pt idx="571">
                  <c:v>1350590</c:v>
                </c:pt>
                <c:pt idx="572">
                  <c:v>1350917</c:v>
                </c:pt>
                <c:pt idx="573">
                  <c:v>1351246</c:v>
                </c:pt>
                <c:pt idx="574">
                  <c:v>1351556</c:v>
                </c:pt>
                <c:pt idx="575">
                  <c:v>1351897</c:v>
                </c:pt>
                <c:pt idx="576">
                  <c:v>1352278</c:v>
                </c:pt>
                <c:pt idx="577">
                  <c:v>1352629</c:v>
                </c:pt>
                <c:pt idx="578">
                  <c:v>1353011</c:v>
                </c:pt>
                <c:pt idx="579">
                  <c:v>1353443</c:v>
                </c:pt>
                <c:pt idx="580">
                  <c:v>1353906</c:v>
                </c:pt>
                <c:pt idx="581">
                  <c:v>1354369</c:v>
                </c:pt>
                <c:pt idx="582">
                  <c:v>1354745</c:v>
                </c:pt>
                <c:pt idx="583">
                  <c:v>1355147</c:v>
                </c:pt>
                <c:pt idx="584">
                  <c:v>1355474</c:v>
                </c:pt>
                <c:pt idx="585">
                  <c:v>1355877</c:v>
                </c:pt>
                <c:pt idx="586">
                  <c:v>1356188</c:v>
                </c:pt>
                <c:pt idx="587">
                  <c:v>1356477</c:v>
                </c:pt>
                <c:pt idx="588">
                  <c:v>1356904</c:v>
                </c:pt>
                <c:pt idx="589">
                  <c:v>1357350</c:v>
                </c:pt>
                <c:pt idx="590">
                  <c:v>1358190</c:v>
                </c:pt>
                <c:pt idx="591">
                  <c:v>1358699</c:v>
                </c:pt>
                <c:pt idx="592">
                  <c:v>1359756</c:v>
                </c:pt>
                <c:pt idx="593">
                  <c:v>1360573</c:v>
                </c:pt>
                <c:pt idx="594">
                  <c:v>1361636</c:v>
                </c:pt>
                <c:pt idx="595">
                  <c:v>1362284</c:v>
                </c:pt>
                <c:pt idx="596">
                  <c:v>1363295</c:v>
                </c:pt>
                <c:pt idx="597">
                  <c:v>1364105</c:v>
                </c:pt>
                <c:pt idx="598">
                  <c:v>1364534</c:v>
                </c:pt>
                <c:pt idx="599">
                  <c:v>1364763</c:v>
                </c:pt>
                <c:pt idx="600">
                  <c:v>1365029</c:v>
                </c:pt>
                <c:pt idx="601">
                  <c:v>1365295</c:v>
                </c:pt>
                <c:pt idx="602">
                  <c:v>1365697</c:v>
                </c:pt>
                <c:pt idx="603">
                  <c:v>1366003</c:v>
                </c:pt>
                <c:pt idx="604">
                  <c:v>1366591</c:v>
                </c:pt>
                <c:pt idx="605">
                  <c:v>1367172</c:v>
                </c:pt>
                <c:pt idx="606">
                  <c:v>1368579</c:v>
                </c:pt>
                <c:pt idx="607">
                  <c:v>1369668</c:v>
                </c:pt>
                <c:pt idx="608">
                  <c:v>1370288</c:v>
                </c:pt>
                <c:pt idx="609">
                  <c:v>1370656</c:v>
                </c:pt>
                <c:pt idx="610">
                  <c:v>1370963</c:v>
                </c:pt>
                <c:pt idx="611">
                  <c:v>1372043</c:v>
                </c:pt>
                <c:pt idx="612">
                  <c:v>1372430</c:v>
                </c:pt>
                <c:pt idx="613">
                  <c:v>1372808</c:v>
                </c:pt>
                <c:pt idx="614">
                  <c:v>1373161</c:v>
                </c:pt>
                <c:pt idx="615">
                  <c:v>1373571</c:v>
                </c:pt>
                <c:pt idx="616">
                  <c:v>1373924</c:v>
                </c:pt>
                <c:pt idx="617">
                  <c:v>1374396</c:v>
                </c:pt>
                <c:pt idx="618">
                  <c:v>1375331</c:v>
                </c:pt>
                <c:pt idx="619">
                  <c:v>1375984</c:v>
                </c:pt>
                <c:pt idx="620">
                  <c:v>1380499</c:v>
                </c:pt>
                <c:pt idx="621">
                  <c:v>1382257</c:v>
                </c:pt>
                <c:pt idx="622">
                  <c:v>1383142</c:v>
                </c:pt>
                <c:pt idx="623">
                  <c:v>1383770</c:v>
                </c:pt>
                <c:pt idx="624">
                  <c:v>1384326</c:v>
                </c:pt>
                <c:pt idx="625">
                  <c:v>1384797</c:v>
                </c:pt>
                <c:pt idx="626">
                  <c:v>1385270</c:v>
                </c:pt>
                <c:pt idx="627">
                  <c:v>1386016</c:v>
                </c:pt>
                <c:pt idx="628">
                  <c:v>1386599</c:v>
                </c:pt>
                <c:pt idx="629">
                  <c:v>1387017</c:v>
                </c:pt>
                <c:pt idx="630">
                  <c:v>1387595</c:v>
                </c:pt>
                <c:pt idx="631">
                  <c:v>1388152</c:v>
                </c:pt>
                <c:pt idx="632">
                  <c:v>1393977</c:v>
                </c:pt>
                <c:pt idx="633">
                  <c:v>1398900</c:v>
                </c:pt>
                <c:pt idx="634">
                  <c:v>1400042</c:v>
                </c:pt>
                <c:pt idx="635">
                  <c:v>1400721</c:v>
                </c:pt>
                <c:pt idx="636">
                  <c:v>1401570</c:v>
                </c:pt>
                <c:pt idx="637">
                  <c:v>1402086</c:v>
                </c:pt>
                <c:pt idx="638">
                  <c:v>1402406</c:v>
                </c:pt>
                <c:pt idx="639">
                  <c:v>1403120</c:v>
                </c:pt>
                <c:pt idx="640">
                  <c:v>1403761</c:v>
                </c:pt>
                <c:pt idx="641">
                  <c:v>1404324</c:v>
                </c:pt>
                <c:pt idx="642">
                  <c:v>1404952</c:v>
                </c:pt>
                <c:pt idx="643">
                  <c:v>1405550</c:v>
                </c:pt>
                <c:pt idx="644">
                  <c:v>1406214</c:v>
                </c:pt>
                <c:pt idx="645">
                  <c:v>1406606</c:v>
                </c:pt>
                <c:pt idx="646">
                  <c:v>1407085</c:v>
                </c:pt>
                <c:pt idx="647">
                  <c:v>1407457</c:v>
                </c:pt>
                <c:pt idx="648">
                  <c:v>1407721</c:v>
                </c:pt>
                <c:pt idx="649">
                  <c:v>1408015</c:v>
                </c:pt>
                <c:pt idx="650">
                  <c:v>1408370</c:v>
                </c:pt>
                <c:pt idx="651">
                  <c:v>1408650</c:v>
                </c:pt>
                <c:pt idx="652">
                  <c:v>1408976</c:v>
                </c:pt>
                <c:pt idx="653">
                  <c:v>1409707</c:v>
                </c:pt>
                <c:pt idx="654">
                  <c:v>1410206</c:v>
                </c:pt>
                <c:pt idx="655">
                  <c:v>1410772</c:v>
                </c:pt>
                <c:pt idx="656">
                  <c:v>1411323</c:v>
                </c:pt>
                <c:pt idx="657">
                  <c:v>1411872</c:v>
                </c:pt>
                <c:pt idx="658">
                  <c:v>1412423</c:v>
                </c:pt>
                <c:pt idx="659">
                  <c:v>1413016</c:v>
                </c:pt>
                <c:pt idx="660">
                  <c:v>1413679</c:v>
                </c:pt>
                <c:pt idx="661">
                  <c:v>1414229</c:v>
                </c:pt>
                <c:pt idx="662">
                  <c:v>1414902</c:v>
                </c:pt>
                <c:pt idx="663">
                  <c:v>1415627</c:v>
                </c:pt>
                <c:pt idx="664">
                  <c:v>1416245</c:v>
                </c:pt>
                <c:pt idx="665">
                  <c:v>1417458</c:v>
                </c:pt>
                <c:pt idx="666">
                  <c:v>1419514</c:v>
                </c:pt>
                <c:pt idx="667">
                  <c:v>1421031</c:v>
                </c:pt>
                <c:pt idx="668">
                  <c:v>1422395</c:v>
                </c:pt>
                <c:pt idx="669">
                  <c:v>1423466</c:v>
                </c:pt>
                <c:pt idx="670">
                  <c:v>1424256</c:v>
                </c:pt>
                <c:pt idx="671">
                  <c:v>1425365</c:v>
                </c:pt>
                <c:pt idx="672">
                  <c:v>1426539</c:v>
                </c:pt>
                <c:pt idx="673">
                  <c:v>1427727</c:v>
                </c:pt>
                <c:pt idx="674">
                  <c:v>1429164</c:v>
                </c:pt>
                <c:pt idx="675">
                  <c:v>1430072</c:v>
                </c:pt>
                <c:pt idx="676">
                  <c:v>1430760</c:v>
                </c:pt>
                <c:pt idx="677">
                  <c:v>1431469</c:v>
                </c:pt>
                <c:pt idx="678">
                  <c:v>1432076</c:v>
                </c:pt>
                <c:pt idx="679">
                  <c:v>1432605</c:v>
                </c:pt>
                <c:pt idx="680">
                  <c:v>1433074</c:v>
                </c:pt>
                <c:pt idx="681">
                  <c:v>1433476</c:v>
                </c:pt>
                <c:pt idx="682">
                  <c:v>1433871</c:v>
                </c:pt>
                <c:pt idx="683">
                  <c:v>1434281</c:v>
                </c:pt>
                <c:pt idx="684">
                  <c:v>1434645</c:v>
                </c:pt>
                <c:pt idx="685">
                  <c:v>1434977</c:v>
                </c:pt>
                <c:pt idx="686">
                  <c:v>1435336</c:v>
                </c:pt>
                <c:pt idx="687">
                  <c:v>1435620</c:v>
                </c:pt>
                <c:pt idx="688">
                  <c:v>1436444</c:v>
                </c:pt>
                <c:pt idx="689">
                  <c:v>1437079</c:v>
                </c:pt>
                <c:pt idx="690">
                  <c:v>1437437</c:v>
                </c:pt>
                <c:pt idx="691">
                  <c:v>1437866</c:v>
                </c:pt>
                <c:pt idx="692">
                  <c:v>1438237</c:v>
                </c:pt>
                <c:pt idx="693">
                  <c:v>1438630</c:v>
                </c:pt>
                <c:pt idx="694">
                  <c:v>1438953</c:v>
                </c:pt>
                <c:pt idx="695">
                  <c:v>1439321</c:v>
                </c:pt>
                <c:pt idx="696">
                  <c:v>1439666</c:v>
                </c:pt>
                <c:pt idx="697">
                  <c:v>1440154</c:v>
                </c:pt>
                <c:pt idx="698">
                  <c:v>1440498</c:v>
                </c:pt>
                <c:pt idx="699">
                  <c:v>1440947</c:v>
                </c:pt>
                <c:pt idx="700">
                  <c:v>1441472</c:v>
                </c:pt>
                <c:pt idx="701">
                  <c:v>1441992</c:v>
                </c:pt>
                <c:pt idx="702">
                  <c:v>1442406</c:v>
                </c:pt>
                <c:pt idx="703">
                  <c:v>1442713</c:v>
                </c:pt>
                <c:pt idx="704">
                  <c:v>1443095</c:v>
                </c:pt>
                <c:pt idx="705">
                  <c:v>1443346</c:v>
                </c:pt>
                <c:pt idx="706">
                  <c:v>1443671</c:v>
                </c:pt>
                <c:pt idx="707">
                  <c:v>1443956</c:v>
                </c:pt>
                <c:pt idx="708">
                  <c:v>1444343</c:v>
                </c:pt>
                <c:pt idx="709">
                  <c:v>1444696</c:v>
                </c:pt>
                <c:pt idx="710">
                  <c:v>1444956</c:v>
                </c:pt>
                <c:pt idx="711">
                  <c:v>1445196</c:v>
                </c:pt>
                <c:pt idx="712">
                  <c:v>1445482</c:v>
                </c:pt>
                <c:pt idx="713">
                  <c:v>1445843</c:v>
                </c:pt>
                <c:pt idx="714">
                  <c:v>1446181</c:v>
                </c:pt>
                <c:pt idx="715">
                  <c:v>1446423</c:v>
                </c:pt>
                <c:pt idx="716">
                  <c:v>1446929</c:v>
                </c:pt>
                <c:pt idx="717">
                  <c:v>1447408</c:v>
                </c:pt>
                <c:pt idx="718">
                  <c:v>1447864</c:v>
                </c:pt>
                <c:pt idx="719">
                  <c:v>1448105</c:v>
                </c:pt>
                <c:pt idx="720">
                  <c:v>1448409</c:v>
                </c:pt>
                <c:pt idx="721">
                  <c:v>1448634</c:v>
                </c:pt>
                <c:pt idx="722">
                  <c:v>1448829</c:v>
                </c:pt>
                <c:pt idx="723">
                  <c:v>1449028</c:v>
                </c:pt>
                <c:pt idx="724">
                  <c:v>1449131</c:v>
                </c:pt>
                <c:pt idx="725">
                  <c:v>1449303</c:v>
                </c:pt>
                <c:pt idx="726">
                  <c:v>1449392</c:v>
                </c:pt>
                <c:pt idx="727">
                  <c:v>1450394</c:v>
                </c:pt>
                <c:pt idx="728">
                  <c:v>1451338</c:v>
                </c:pt>
                <c:pt idx="729">
                  <c:v>1452019</c:v>
                </c:pt>
                <c:pt idx="730">
                  <c:v>1452796</c:v>
                </c:pt>
                <c:pt idx="731">
                  <c:v>1453825</c:v>
                </c:pt>
                <c:pt idx="732">
                  <c:v>1454967</c:v>
                </c:pt>
                <c:pt idx="733">
                  <c:v>1455812</c:v>
                </c:pt>
                <c:pt idx="734">
                  <c:v>1456526</c:v>
                </c:pt>
                <c:pt idx="735">
                  <c:v>1457216</c:v>
                </c:pt>
                <c:pt idx="736">
                  <c:v>1457787</c:v>
                </c:pt>
                <c:pt idx="737">
                  <c:v>1458363</c:v>
                </c:pt>
                <c:pt idx="738">
                  <c:v>1458810</c:v>
                </c:pt>
                <c:pt idx="739">
                  <c:v>1459653</c:v>
                </c:pt>
                <c:pt idx="740">
                  <c:v>1460950</c:v>
                </c:pt>
                <c:pt idx="741">
                  <c:v>1461738</c:v>
                </c:pt>
                <c:pt idx="742">
                  <c:v>1462332</c:v>
                </c:pt>
                <c:pt idx="743">
                  <c:v>1462871</c:v>
                </c:pt>
                <c:pt idx="744">
                  <c:v>1463564</c:v>
                </c:pt>
                <c:pt idx="745">
                  <c:v>1464405</c:v>
                </c:pt>
                <c:pt idx="746">
                  <c:v>1465088</c:v>
                </c:pt>
                <c:pt idx="747">
                  <c:v>1466267</c:v>
                </c:pt>
                <c:pt idx="748">
                  <c:v>1467237</c:v>
                </c:pt>
                <c:pt idx="749">
                  <c:v>1467948</c:v>
                </c:pt>
                <c:pt idx="750">
                  <c:v>1468722</c:v>
                </c:pt>
                <c:pt idx="751">
                  <c:v>1469977</c:v>
                </c:pt>
                <c:pt idx="752">
                  <c:v>1470789</c:v>
                </c:pt>
                <c:pt idx="753">
                  <c:v>1471475</c:v>
                </c:pt>
                <c:pt idx="754">
                  <c:v>1472161</c:v>
                </c:pt>
                <c:pt idx="755">
                  <c:v>1472674</c:v>
                </c:pt>
                <c:pt idx="756">
                  <c:v>1473000</c:v>
                </c:pt>
                <c:pt idx="757">
                  <c:v>1475978</c:v>
                </c:pt>
                <c:pt idx="758">
                  <c:v>1477712</c:v>
                </c:pt>
                <c:pt idx="759">
                  <c:v>1478819</c:v>
                </c:pt>
                <c:pt idx="760">
                  <c:v>1479756</c:v>
                </c:pt>
                <c:pt idx="761">
                  <c:v>1480534</c:v>
                </c:pt>
                <c:pt idx="762">
                  <c:v>1481198</c:v>
                </c:pt>
                <c:pt idx="763">
                  <c:v>1481943</c:v>
                </c:pt>
                <c:pt idx="764">
                  <c:v>1482785</c:v>
                </c:pt>
                <c:pt idx="765">
                  <c:v>1483649</c:v>
                </c:pt>
                <c:pt idx="766">
                  <c:v>1484683</c:v>
                </c:pt>
                <c:pt idx="767">
                  <c:v>1485537</c:v>
                </c:pt>
                <c:pt idx="768">
                  <c:v>1486355</c:v>
                </c:pt>
                <c:pt idx="769">
                  <c:v>1487199</c:v>
                </c:pt>
                <c:pt idx="770">
                  <c:v>1488153</c:v>
                </c:pt>
                <c:pt idx="771">
                  <c:v>1489094</c:v>
                </c:pt>
                <c:pt idx="772">
                  <c:v>1490749</c:v>
                </c:pt>
                <c:pt idx="773">
                  <c:v>1492130</c:v>
                </c:pt>
                <c:pt idx="774">
                  <c:v>1493805</c:v>
                </c:pt>
                <c:pt idx="775">
                  <c:v>1494863</c:v>
                </c:pt>
                <c:pt idx="776">
                  <c:v>1495624</c:v>
                </c:pt>
                <c:pt idx="777">
                  <c:v>1496730</c:v>
                </c:pt>
                <c:pt idx="778">
                  <c:v>1497363</c:v>
                </c:pt>
                <c:pt idx="779">
                  <c:v>1497868</c:v>
                </c:pt>
                <c:pt idx="780">
                  <c:v>1498345</c:v>
                </c:pt>
                <c:pt idx="781">
                  <c:v>1498788</c:v>
                </c:pt>
                <c:pt idx="782">
                  <c:v>1499404</c:v>
                </c:pt>
                <c:pt idx="783">
                  <c:v>1500187</c:v>
                </c:pt>
                <c:pt idx="784">
                  <c:v>1500949</c:v>
                </c:pt>
                <c:pt idx="785">
                  <c:v>1501661</c:v>
                </c:pt>
                <c:pt idx="786">
                  <c:v>1502135</c:v>
                </c:pt>
                <c:pt idx="787">
                  <c:v>1502373</c:v>
                </c:pt>
                <c:pt idx="788">
                  <c:v>1502680</c:v>
                </c:pt>
                <c:pt idx="789">
                  <c:v>1502899</c:v>
                </c:pt>
                <c:pt idx="790">
                  <c:v>1503274</c:v>
                </c:pt>
                <c:pt idx="791">
                  <c:v>1503670</c:v>
                </c:pt>
                <c:pt idx="792">
                  <c:v>1503905</c:v>
                </c:pt>
                <c:pt idx="793">
                  <c:v>1504235</c:v>
                </c:pt>
                <c:pt idx="794">
                  <c:v>1504333</c:v>
                </c:pt>
                <c:pt idx="795">
                  <c:v>1504473</c:v>
                </c:pt>
                <c:pt idx="796">
                  <c:v>1504884</c:v>
                </c:pt>
                <c:pt idx="797">
                  <c:v>1505146</c:v>
                </c:pt>
                <c:pt idx="798">
                  <c:v>1505368</c:v>
                </c:pt>
                <c:pt idx="799">
                  <c:v>1505651</c:v>
                </c:pt>
                <c:pt idx="800">
                  <c:v>1505969</c:v>
                </c:pt>
                <c:pt idx="801">
                  <c:v>1506853</c:v>
                </c:pt>
                <c:pt idx="802">
                  <c:v>1507474</c:v>
                </c:pt>
                <c:pt idx="803">
                  <c:v>1508975</c:v>
                </c:pt>
                <c:pt idx="804">
                  <c:v>1509744</c:v>
                </c:pt>
                <c:pt idx="805">
                  <c:v>1510290</c:v>
                </c:pt>
                <c:pt idx="806">
                  <c:v>1510925</c:v>
                </c:pt>
                <c:pt idx="807">
                  <c:v>1511580</c:v>
                </c:pt>
                <c:pt idx="808">
                  <c:v>1511863</c:v>
                </c:pt>
                <c:pt idx="809">
                  <c:v>1512160</c:v>
                </c:pt>
                <c:pt idx="810">
                  <c:v>1512393</c:v>
                </c:pt>
                <c:pt idx="811">
                  <c:v>1512531</c:v>
                </c:pt>
                <c:pt idx="812">
                  <c:v>1512811</c:v>
                </c:pt>
                <c:pt idx="813">
                  <c:v>1513025</c:v>
                </c:pt>
                <c:pt idx="814">
                  <c:v>1513354</c:v>
                </c:pt>
                <c:pt idx="815">
                  <c:v>1513591</c:v>
                </c:pt>
                <c:pt idx="816">
                  <c:v>1513804</c:v>
                </c:pt>
                <c:pt idx="817">
                  <c:v>1513998</c:v>
                </c:pt>
                <c:pt idx="818">
                  <c:v>1514205</c:v>
                </c:pt>
                <c:pt idx="819">
                  <c:v>1514416</c:v>
                </c:pt>
                <c:pt idx="820">
                  <c:v>1514584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19-44D6-BC90-912075E49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502152"/>
        <c:axId val="253502808"/>
      </c:lineChart>
      <c:catAx>
        <c:axId val="25350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02808"/>
        <c:crosses val="autoZero"/>
        <c:auto val="1"/>
        <c:lblAlgn val="ctr"/>
        <c:lblOffset val="100"/>
        <c:noMultiLvlLbl val="0"/>
      </c:catAx>
      <c:valAx>
        <c:axId val="25350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0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DD49C-EA0B-4C76-B19E-3329766B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E381CD-88CE-4AD7-B2CF-6BC089C0E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091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98FF6-985A-463A-A68E-23022F131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434F-D99D-4BA5-8DFA-5AD4B93F4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403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2018-04-10T07:33:21Z</dcterms:created>
  <dcterms:modified xsi:type="dcterms:W3CDTF">2018-04-10T07:33:26Z</dcterms:modified>
</cp:coreProperties>
</file>