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Sheet1!$A$2:$A$822</c:f>
            </c:multiLvlStrRef>
          </c:cat>
          <c:val>
            <c:numRef>
              <c:f>Sheet1!$B$2:$B$822</c:f>
            </c:numRef>
          </c:val>
          <c:smooth val="0"/>
          <c:extLst>
            <c:ext xmlns:c16="http://schemas.microsoft.com/office/drawing/2014/chart" uri="{C3380CC4-5D6E-409C-BE32-E72D297353CC}">
              <c16:uniqueId val="{00000000-F66D-4351-B766-86592F86D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850608"/>
        <c:axId val="164874816"/>
      </c:lineChart>
      <c:catAx>
        <c:axId val="16585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74816"/>
        <c:crosses val="autoZero"/>
        <c:auto val="1"/>
        <c:lblAlgn val="ctr"/>
        <c:lblOffset val="100"/>
        <c:noMultiLvlLbl val="0"/>
      </c:catAx>
      <c:valAx>
        <c:axId val="164874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85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2919F-F263-4B91-B0AC-99CE79234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062E56-CE50-4B0F-971F-38AE4E86DC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333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8EFAC-AAE5-4DFD-89F4-92146A5EC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B4D5B-3C58-4778-933E-403D4146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738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2018-04-10T07:23:36Z</dcterms:created>
  <dcterms:modified xsi:type="dcterms:W3CDTF">2018-04-10T07:23:40Z</dcterms:modified>
</cp:coreProperties>
</file>