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F571-0A46-4A25-9EE1-78A446908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6EDF3-251C-4DD2-9AEB-77BF28F4D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612783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73136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22271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6695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3653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4042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543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3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68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8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5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8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15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87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06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4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08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36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F1B9A-6AF9-4376-8230-06034338F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9165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50E2-5A6E-446C-ACF7-F28716C3F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62B14-5148-44A0-AA44-105B1301A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592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67112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59374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9937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31574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5013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29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8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41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5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64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4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28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19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41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06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1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196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2C6CB-6CCC-4153-A564-24BE41D56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27770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06F7C-EA70-4E37-B4D2-EE3127529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A2C65-B146-4711-B80D-153697D6A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331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35213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13341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13074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20758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7252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243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8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5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7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4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127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B9D75-D1D0-4B7E-820F-7711C1417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94697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Profil - Potenz.Reichw.,Aktive Nutzer,I-Rate,Fans - 1 of 3</vt:lpstr>
      <vt:lpstr>Profil - Potenz.Reichw.,Aktive Nutzer,I-Rate,Fans - 2 of 3</vt:lpstr>
      <vt:lpstr>Profil - Potenz.Reichw.,Aktive Nutzer,I-Rate,Fans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 - 1 of 3</dc:title>
  <dc:creator>Administrator</dc:creator>
  <cp:lastModifiedBy>Administrator</cp:lastModifiedBy>
  <cp:revision>1</cp:revision>
  <dcterms:created xsi:type="dcterms:W3CDTF">2018-04-09T11:48:38Z</dcterms:created>
  <dcterms:modified xsi:type="dcterms:W3CDTF">2018-04-09T11:49:39Z</dcterms:modified>
</cp:coreProperties>
</file>