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53438-DC15-41A3-BE57-B708D8BA0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11B0C-8F94-4604-ADC3-DA2747121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8275620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933278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941977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143437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95482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133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361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16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65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02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92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2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11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5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19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55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39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18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3113A-71A7-48BC-B673-8884DBCDB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23116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710C1-B9E7-45DC-A016-97B5A74AF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34D169-23BE-4643-BFB8-E7B1EED7E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8958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51745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793040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78151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4607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9417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118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00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54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7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89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80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19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56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19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25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3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07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0EE41-759B-4CF2-BF5A-F030EBEF0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071270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41E2D-8B59-4AE0-81EA-2842B08BE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A5CCA4-742C-442C-90F6-28FAE8B407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9106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547040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52693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459904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89853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2962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1341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99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95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27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28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76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3D4EC-C8D7-4264-99D8-14BC6FE43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607496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342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Profil - Potenz.Reichw.,Aktive Nutzer,I-Rate,Fans - 1 of 3</vt:lpstr>
      <vt:lpstr>Profil - Potenz.Reichw.,Aktive Nutzer,I-Rate,Fans - 2 of 3</vt:lpstr>
      <vt:lpstr>Profil - Potenz.Reichw.,Aktive Nutzer,I-Rate,Fans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Potenz.Reichw.,Aktive Nutzer,I-Rate,Fans - 1 of 3</dc:title>
  <dc:creator>Administrator</dc:creator>
  <cp:lastModifiedBy>Administrator</cp:lastModifiedBy>
  <cp:revision>1</cp:revision>
  <dcterms:created xsi:type="dcterms:W3CDTF">2018-04-09T11:42:58Z</dcterms:created>
  <dcterms:modified xsi:type="dcterms:W3CDTF">2018-04-09T11:44:00Z</dcterms:modified>
</cp:coreProperties>
</file>