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Sheet1!$B$2:$B$456</c:f>
              <c:numCache>
                <c:formatCode>General</c:formatCode>
                <c:ptCount val="455"/>
                <c:pt idx="0">
                  <c:v>5753</c:v>
                </c:pt>
                <c:pt idx="1">
                  <c:v>4578</c:v>
                </c:pt>
                <c:pt idx="2">
                  <c:v>5996</c:v>
                </c:pt>
                <c:pt idx="3">
                  <c:v>86438</c:v>
                </c:pt>
                <c:pt idx="4">
                  <c:v>89376</c:v>
                </c:pt>
                <c:pt idx="5">
                  <c:v>30490</c:v>
                </c:pt>
                <c:pt idx="6">
                  <c:v>17105</c:v>
                </c:pt>
                <c:pt idx="7">
                  <c:v>13222</c:v>
                </c:pt>
                <c:pt idx="8">
                  <c:v>23238</c:v>
                </c:pt>
                <c:pt idx="9">
                  <c:v>12646</c:v>
                </c:pt>
                <c:pt idx="10">
                  <c:v>20147</c:v>
                </c:pt>
                <c:pt idx="11">
                  <c:v>34128</c:v>
                </c:pt>
                <c:pt idx="12">
                  <c:v>14908</c:v>
                </c:pt>
                <c:pt idx="13">
                  <c:v>3329</c:v>
                </c:pt>
                <c:pt idx="14">
                  <c:v>5893</c:v>
                </c:pt>
                <c:pt idx="15">
                  <c:v>6777</c:v>
                </c:pt>
                <c:pt idx="16">
                  <c:v>20507</c:v>
                </c:pt>
                <c:pt idx="17">
                  <c:v>19290</c:v>
                </c:pt>
                <c:pt idx="18">
                  <c:v>9689</c:v>
                </c:pt>
                <c:pt idx="19">
                  <c:v>12970</c:v>
                </c:pt>
                <c:pt idx="20">
                  <c:v>5934</c:v>
                </c:pt>
                <c:pt idx="21">
                  <c:v>4684</c:v>
                </c:pt>
                <c:pt idx="22">
                  <c:v>22314</c:v>
                </c:pt>
                <c:pt idx="23">
                  <c:v>15971</c:v>
                </c:pt>
                <c:pt idx="24">
                  <c:v>12404</c:v>
                </c:pt>
                <c:pt idx="25">
                  <c:v>13673</c:v>
                </c:pt>
                <c:pt idx="26">
                  <c:v>11731</c:v>
                </c:pt>
                <c:pt idx="27">
                  <c:v>42493</c:v>
                </c:pt>
                <c:pt idx="28">
                  <c:v>14506</c:v>
                </c:pt>
                <c:pt idx="29">
                  <c:v>20257</c:v>
                </c:pt>
                <c:pt idx="30">
                  <c:v>12301</c:v>
                </c:pt>
                <c:pt idx="31">
                  <c:v>12395</c:v>
                </c:pt>
                <c:pt idx="32">
                  <c:v>16619</c:v>
                </c:pt>
                <c:pt idx="33">
                  <c:v>14718</c:v>
                </c:pt>
                <c:pt idx="34">
                  <c:v>9231</c:v>
                </c:pt>
                <c:pt idx="35">
                  <c:v>5583</c:v>
                </c:pt>
                <c:pt idx="36">
                  <c:v>11665</c:v>
                </c:pt>
                <c:pt idx="37">
                  <c:v>27958</c:v>
                </c:pt>
                <c:pt idx="38">
                  <c:v>12813</c:v>
                </c:pt>
                <c:pt idx="39">
                  <c:v>22813</c:v>
                </c:pt>
                <c:pt idx="40">
                  <c:v>25182</c:v>
                </c:pt>
                <c:pt idx="41">
                  <c:v>7415</c:v>
                </c:pt>
                <c:pt idx="42">
                  <c:v>9901</c:v>
                </c:pt>
                <c:pt idx="43">
                  <c:v>6379</c:v>
                </c:pt>
                <c:pt idx="44">
                  <c:v>14275</c:v>
                </c:pt>
                <c:pt idx="45">
                  <c:v>13720</c:v>
                </c:pt>
                <c:pt idx="46">
                  <c:v>13334</c:v>
                </c:pt>
                <c:pt idx="47">
                  <c:v>41306</c:v>
                </c:pt>
                <c:pt idx="48">
                  <c:v>10468</c:v>
                </c:pt>
                <c:pt idx="49">
                  <c:v>13176</c:v>
                </c:pt>
                <c:pt idx="50">
                  <c:v>12041</c:v>
                </c:pt>
                <c:pt idx="51">
                  <c:v>13401</c:v>
                </c:pt>
                <c:pt idx="52">
                  <c:v>45135</c:v>
                </c:pt>
                <c:pt idx="53">
                  <c:v>51325</c:v>
                </c:pt>
                <c:pt idx="54">
                  <c:v>36278</c:v>
                </c:pt>
                <c:pt idx="55">
                  <c:v>38579</c:v>
                </c:pt>
                <c:pt idx="56">
                  <c:v>18136</c:v>
                </c:pt>
                <c:pt idx="57">
                  <c:v>40502</c:v>
                </c:pt>
                <c:pt idx="58">
                  <c:v>33266</c:v>
                </c:pt>
                <c:pt idx="59">
                  <c:v>22000</c:v>
                </c:pt>
                <c:pt idx="60">
                  <c:v>12073</c:v>
                </c:pt>
                <c:pt idx="61">
                  <c:v>28471</c:v>
                </c:pt>
                <c:pt idx="62">
                  <c:v>24084</c:v>
                </c:pt>
                <c:pt idx="63">
                  <c:v>12902</c:v>
                </c:pt>
                <c:pt idx="64">
                  <c:v>20787</c:v>
                </c:pt>
                <c:pt idx="65">
                  <c:v>7651</c:v>
                </c:pt>
                <c:pt idx="66">
                  <c:v>18991</c:v>
                </c:pt>
                <c:pt idx="67">
                  <c:v>35949</c:v>
                </c:pt>
                <c:pt idx="68">
                  <c:v>27254</c:v>
                </c:pt>
                <c:pt idx="69">
                  <c:v>14845</c:v>
                </c:pt>
                <c:pt idx="70">
                  <c:v>14615</c:v>
                </c:pt>
                <c:pt idx="71">
                  <c:v>16764</c:v>
                </c:pt>
                <c:pt idx="72">
                  <c:v>10268</c:v>
                </c:pt>
                <c:pt idx="73">
                  <c:v>15957</c:v>
                </c:pt>
                <c:pt idx="74">
                  <c:v>78829</c:v>
                </c:pt>
                <c:pt idx="75">
                  <c:v>77743</c:v>
                </c:pt>
                <c:pt idx="76">
                  <c:v>37861</c:v>
                </c:pt>
                <c:pt idx="77">
                  <c:v>52299</c:v>
                </c:pt>
                <c:pt idx="78">
                  <c:v>27624</c:v>
                </c:pt>
                <c:pt idx="79">
                  <c:v>23300</c:v>
                </c:pt>
                <c:pt idx="80">
                  <c:v>21296</c:v>
                </c:pt>
                <c:pt idx="81">
                  <c:v>11392</c:v>
                </c:pt>
                <c:pt idx="82">
                  <c:v>15428</c:v>
                </c:pt>
                <c:pt idx="83">
                  <c:v>10957</c:v>
                </c:pt>
                <c:pt idx="84">
                  <c:v>11822</c:v>
                </c:pt>
                <c:pt idx="85">
                  <c:v>9176</c:v>
                </c:pt>
                <c:pt idx="86">
                  <c:v>26629</c:v>
                </c:pt>
                <c:pt idx="87">
                  <c:v>31519</c:v>
                </c:pt>
                <c:pt idx="88">
                  <c:v>45069</c:v>
                </c:pt>
                <c:pt idx="89">
                  <c:v>35084</c:v>
                </c:pt>
                <c:pt idx="90">
                  <c:v>50569</c:v>
                </c:pt>
                <c:pt idx="91">
                  <c:v>31074</c:v>
                </c:pt>
                <c:pt idx="92">
                  <c:v>14864</c:v>
                </c:pt>
                <c:pt idx="93">
                  <c:v>17532</c:v>
                </c:pt>
                <c:pt idx="94">
                  <c:v>31416</c:v>
                </c:pt>
                <c:pt idx="95">
                  <c:v>16064</c:v>
                </c:pt>
                <c:pt idx="96">
                  <c:v>9954</c:v>
                </c:pt>
                <c:pt idx="97">
                  <c:v>9610</c:v>
                </c:pt>
                <c:pt idx="98">
                  <c:v>19121</c:v>
                </c:pt>
                <c:pt idx="99">
                  <c:v>14082</c:v>
                </c:pt>
                <c:pt idx="100">
                  <c:v>16764</c:v>
                </c:pt>
                <c:pt idx="101">
                  <c:v>25183</c:v>
                </c:pt>
                <c:pt idx="102">
                  <c:v>14877</c:v>
                </c:pt>
                <c:pt idx="103">
                  <c:v>57030</c:v>
                </c:pt>
                <c:pt idx="104">
                  <c:v>61205</c:v>
                </c:pt>
                <c:pt idx="105">
                  <c:v>23650</c:v>
                </c:pt>
                <c:pt idx="106">
                  <c:v>27447</c:v>
                </c:pt>
                <c:pt idx="107">
                  <c:v>12030</c:v>
                </c:pt>
                <c:pt idx="108">
                  <c:v>24400</c:v>
                </c:pt>
                <c:pt idx="109">
                  <c:v>29442</c:v>
                </c:pt>
                <c:pt idx="110">
                  <c:v>15039</c:v>
                </c:pt>
                <c:pt idx="111">
                  <c:v>10345</c:v>
                </c:pt>
                <c:pt idx="112">
                  <c:v>19035</c:v>
                </c:pt>
                <c:pt idx="113">
                  <c:v>36138</c:v>
                </c:pt>
                <c:pt idx="114">
                  <c:v>41261</c:v>
                </c:pt>
                <c:pt idx="115">
                  <c:v>27570</c:v>
                </c:pt>
                <c:pt idx="116">
                  <c:v>19119</c:v>
                </c:pt>
                <c:pt idx="117">
                  <c:v>12118</c:v>
                </c:pt>
                <c:pt idx="118">
                  <c:v>11392</c:v>
                </c:pt>
                <c:pt idx="119">
                  <c:v>18567</c:v>
                </c:pt>
                <c:pt idx="120">
                  <c:v>20475</c:v>
                </c:pt>
                <c:pt idx="121">
                  <c:v>19229</c:v>
                </c:pt>
                <c:pt idx="122">
                  <c:v>14149</c:v>
                </c:pt>
                <c:pt idx="123">
                  <c:v>34793</c:v>
                </c:pt>
                <c:pt idx="124">
                  <c:v>16947</c:v>
                </c:pt>
                <c:pt idx="125">
                  <c:v>9038</c:v>
                </c:pt>
                <c:pt idx="126">
                  <c:v>11711</c:v>
                </c:pt>
                <c:pt idx="127">
                  <c:v>17854</c:v>
                </c:pt>
                <c:pt idx="128">
                  <c:v>16997</c:v>
                </c:pt>
                <c:pt idx="129">
                  <c:v>12207</c:v>
                </c:pt>
                <c:pt idx="130">
                  <c:v>6127</c:v>
                </c:pt>
                <c:pt idx="131">
                  <c:v>17070</c:v>
                </c:pt>
                <c:pt idx="132">
                  <c:v>27691</c:v>
                </c:pt>
                <c:pt idx="133">
                  <c:v>21754</c:v>
                </c:pt>
                <c:pt idx="134">
                  <c:v>14600</c:v>
                </c:pt>
                <c:pt idx="135">
                  <c:v>13764</c:v>
                </c:pt>
                <c:pt idx="136">
                  <c:v>20539</c:v>
                </c:pt>
                <c:pt idx="137">
                  <c:v>20541</c:v>
                </c:pt>
                <c:pt idx="138">
                  <c:v>19443</c:v>
                </c:pt>
                <c:pt idx="139">
                  <c:v>13155</c:v>
                </c:pt>
                <c:pt idx="140">
                  <c:v>17517</c:v>
                </c:pt>
                <c:pt idx="141">
                  <c:v>5989</c:v>
                </c:pt>
                <c:pt idx="142">
                  <c:v>13168</c:v>
                </c:pt>
                <c:pt idx="143">
                  <c:v>14183</c:v>
                </c:pt>
                <c:pt idx="144">
                  <c:v>14545</c:v>
                </c:pt>
                <c:pt idx="145">
                  <c:v>30212</c:v>
                </c:pt>
                <c:pt idx="146">
                  <c:v>16809</c:v>
                </c:pt>
                <c:pt idx="147">
                  <c:v>26710</c:v>
                </c:pt>
                <c:pt idx="148">
                  <c:v>24472</c:v>
                </c:pt>
                <c:pt idx="149">
                  <c:v>50227</c:v>
                </c:pt>
                <c:pt idx="150">
                  <c:v>20824</c:v>
                </c:pt>
                <c:pt idx="151">
                  <c:v>23515</c:v>
                </c:pt>
                <c:pt idx="152">
                  <c:v>13828</c:v>
                </c:pt>
                <c:pt idx="153">
                  <c:v>10751</c:v>
                </c:pt>
                <c:pt idx="154">
                  <c:v>17645</c:v>
                </c:pt>
                <c:pt idx="155">
                  <c:v>10335</c:v>
                </c:pt>
                <c:pt idx="156">
                  <c:v>20616</c:v>
                </c:pt>
                <c:pt idx="157">
                  <c:v>37444</c:v>
                </c:pt>
                <c:pt idx="158">
                  <c:v>58017</c:v>
                </c:pt>
                <c:pt idx="159">
                  <c:v>49240</c:v>
                </c:pt>
                <c:pt idx="160">
                  <c:v>13731</c:v>
                </c:pt>
                <c:pt idx="161">
                  <c:v>9865</c:v>
                </c:pt>
                <c:pt idx="162">
                  <c:v>12534</c:v>
                </c:pt>
                <c:pt idx="163">
                  <c:v>6338</c:v>
                </c:pt>
                <c:pt idx="164">
                  <c:v>6963</c:v>
                </c:pt>
                <c:pt idx="165">
                  <c:v>10445</c:v>
                </c:pt>
                <c:pt idx="166">
                  <c:v>15202</c:v>
                </c:pt>
                <c:pt idx="167">
                  <c:v>15745</c:v>
                </c:pt>
                <c:pt idx="168">
                  <c:v>9531</c:v>
                </c:pt>
                <c:pt idx="169">
                  <c:v>7102</c:v>
                </c:pt>
                <c:pt idx="170">
                  <c:v>11427</c:v>
                </c:pt>
                <c:pt idx="171">
                  <c:v>9943</c:v>
                </c:pt>
                <c:pt idx="172">
                  <c:v>38276</c:v>
                </c:pt>
                <c:pt idx="173">
                  <c:v>17444</c:v>
                </c:pt>
                <c:pt idx="174">
                  <c:v>6898</c:v>
                </c:pt>
                <c:pt idx="175">
                  <c:v>8079</c:v>
                </c:pt>
                <c:pt idx="176">
                  <c:v>80965</c:v>
                </c:pt>
                <c:pt idx="177">
                  <c:v>30024</c:v>
                </c:pt>
                <c:pt idx="178">
                  <c:v>69841</c:v>
                </c:pt>
                <c:pt idx="179">
                  <c:v>72019</c:v>
                </c:pt>
                <c:pt idx="180">
                  <c:v>39902</c:v>
                </c:pt>
                <c:pt idx="181">
                  <c:v>20557</c:v>
                </c:pt>
                <c:pt idx="182">
                  <c:v>19047</c:v>
                </c:pt>
                <c:pt idx="183">
                  <c:v>10632</c:v>
                </c:pt>
                <c:pt idx="184">
                  <c:v>19994</c:v>
                </c:pt>
                <c:pt idx="185">
                  <c:v>13818</c:v>
                </c:pt>
                <c:pt idx="186">
                  <c:v>13541</c:v>
                </c:pt>
                <c:pt idx="187">
                  <c:v>46563</c:v>
                </c:pt>
                <c:pt idx="188">
                  <c:v>32510</c:v>
                </c:pt>
                <c:pt idx="189">
                  <c:v>48053</c:v>
                </c:pt>
                <c:pt idx="190">
                  <c:v>47255</c:v>
                </c:pt>
                <c:pt idx="191">
                  <c:v>19572</c:v>
                </c:pt>
                <c:pt idx="192">
                  <c:v>14588</c:v>
                </c:pt>
                <c:pt idx="193">
                  <c:v>16533</c:v>
                </c:pt>
                <c:pt idx="194">
                  <c:v>10675</c:v>
                </c:pt>
                <c:pt idx="195">
                  <c:v>3989</c:v>
                </c:pt>
                <c:pt idx="196">
                  <c:v>5835</c:v>
                </c:pt>
                <c:pt idx="197">
                  <c:v>19596</c:v>
                </c:pt>
                <c:pt idx="198">
                  <c:v>16359</c:v>
                </c:pt>
                <c:pt idx="199">
                  <c:v>30925</c:v>
                </c:pt>
                <c:pt idx="200">
                  <c:v>71086</c:v>
                </c:pt>
                <c:pt idx="201">
                  <c:v>27877</c:v>
                </c:pt>
                <c:pt idx="202">
                  <c:v>13660</c:v>
                </c:pt>
                <c:pt idx="203">
                  <c:v>19848</c:v>
                </c:pt>
                <c:pt idx="204">
                  <c:v>16501</c:v>
                </c:pt>
                <c:pt idx="205">
                  <c:v>21604</c:v>
                </c:pt>
                <c:pt idx="206">
                  <c:v>15120</c:v>
                </c:pt>
                <c:pt idx="207">
                  <c:v>7061</c:v>
                </c:pt>
                <c:pt idx="208">
                  <c:v>29585</c:v>
                </c:pt>
                <c:pt idx="209">
                  <c:v>8049</c:v>
                </c:pt>
                <c:pt idx="210">
                  <c:v>7055</c:v>
                </c:pt>
                <c:pt idx="211">
                  <c:v>30661</c:v>
                </c:pt>
                <c:pt idx="212">
                  <c:v>31645</c:v>
                </c:pt>
                <c:pt idx="213">
                  <c:v>33373</c:v>
                </c:pt>
                <c:pt idx="214">
                  <c:v>55947</c:v>
                </c:pt>
                <c:pt idx="215">
                  <c:v>19585</c:v>
                </c:pt>
                <c:pt idx="216">
                  <c:v>12206</c:v>
                </c:pt>
                <c:pt idx="217">
                  <c:v>10030</c:v>
                </c:pt>
                <c:pt idx="218">
                  <c:v>7159</c:v>
                </c:pt>
                <c:pt idx="219">
                  <c:v>22839</c:v>
                </c:pt>
                <c:pt idx="220">
                  <c:v>29285</c:v>
                </c:pt>
                <c:pt idx="221">
                  <c:v>46079</c:v>
                </c:pt>
                <c:pt idx="222">
                  <c:v>30358</c:v>
                </c:pt>
                <c:pt idx="223">
                  <c:v>20395</c:v>
                </c:pt>
                <c:pt idx="224">
                  <c:v>33472</c:v>
                </c:pt>
                <c:pt idx="225">
                  <c:v>23066</c:v>
                </c:pt>
                <c:pt idx="226">
                  <c:v>26856</c:v>
                </c:pt>
                <c:pt idx="227">
                  <c:v>30946</c:v>
                </c:pt>
                <c:pt idx="228">
                  <c:v>33261</c:v>
                </c:pt>
                <c:pt idx="229">
                  <c:v>35034</c:v>
                </c:pt>
                <c:pt idx="230">
                  <c:v>42128</c:v>
                </c:pt>
                <c:pt idx="231">
                  <c:v>16690</c:v>
                </c:pt>
                <c:pt idx="232">
                  <c:v>16984</c:v>
                </c:pt>
                <c:pt idx="233">
                  <c:v>11220</c:v>
                </c:pt>
                <c:pt idx="234">
                  <c:v>11116</c:v>
                </c:pt>
                <c:pt idx="235">
                  <c:v>7698</c:v>
                </c:pt>
                <c:pt idx="236">
                  <c:v>14377</c:v>
                </c:pt>
                <c:pt idx="237">
                  <c:v>8028</c:v>
                </c:pt>
                <c:pt idx="238">
                  <c:v>6814</c:v>
                </c:pt>
                <c:pt idx="239">
                  <c:v>5855</c:v>
                </c:pt>
                <c:pt idx="240">
                  <c:v>21057</c:v>
                </c:pt>
                <c:pt idx="241">
                  <c:v>11810</c:v>
                </c:pt>
                <c:pt idx="242">
                  <c:v>22861</c:v>
                </c:pt>
                <c:pt idx="243">
                  <c:v>29647</c:v>
                </c:pt>
                <c:pt idx="244">
                  <c:v>15123</c:v>
                </c:pt>
                <c:pt idx="245">
                  <c:v>7459</c:v>
                </c:pt>
                <c:pt idx="246">
                  <c:v>35460</c:v>
                </c:pt>
                <c:pt idx="247">
                  <c:v>33122</c:v>
                </c:pt>
                <c:pt idx="248">
                  <c:v>27812</c:v>
                </c:pt>
                <c:pt idx="249">
                  <c:v>38708</c:v>
                </c:pt>
                <c:pt idx="250">
                  <c:v>39407</c:v>
                </c:pt>
                <c:pt idx="251">
                  <c:v>23203</c:v>
                </c:pt>
                <c:pt idx="252">
                  <c:v>20185</c:v>
                </c:pt>
                <c:pt idx="253">
                  <c:v>36805</c:v>
                </c:pt>
                <c:pt idx="254">
                  <c:v>62185</c:v>
                </c:pt>
                <c:pt idx="255">
                  <c:v>34121</c:v>
                </c:pt>
                <c:pt idx="256">
                  <c:v>33231</c:v>
                </c:pt>
                <c:pt idx="257">
                  <c:v>26047</c:v>
                </c:pt>
                <c:pt idx="258">
                  <c:v>23469</c:v>
                </c:pt>
                <c:pt idx="259">
                  <c:v>28423</c:v>
                </c:pt>
                <c:pt idx="260">
                  <c:v>31520</c:v>
                </c:pt>
                <c:pt idx="261">
                  <c:v>37610</c:v>
                </c:pt>
                <c:pt idx="262">
                  <c:v>17519</c:v>
                </c:pt>
                <c:pt idx="263">
                  <c:v>43566</c:v>
                </c:pt>
                <c:pt idx="264">
                  <c:v>17311</c:v>
                </c:pt>
                <c:pt idx="265">
                  <c:v>12101</c:v>
                </c:pt>
                <c:pt idx="266">
                  <c:v>30110</c:v>
                </c:pt>
                <c:pt idx="267">
                  <c:v>39031</c:v>
                </c:pt>
                <c:pt idx="268">
                  <c:v>18909</c:v>
                </c:pt>
                <c:pt idx="269">
                  <c:v>17149</c:v>
                </c:pt>
                <c:pt idx="270">
                  <c:v>27240</c:v>
                </c:pt>
                <c:pt idx="271">
                  <c:v>17843</c:v>
                </c:pt>
                <c:pt idx="272">
                  <c:v>8522</c:v>
                </c:pt>
                <c:pt idx="273">
                  <c:v>6055</c:v>
                </c:pt>
                <c:pt idx="274">
                  <c:v>22730</c:v>
                </c:pt>
                <c:pt idx="275">
                  <c:v>23733</c:v>
                </c:pt>
                <c:pt idx="276">
                  <c:v>26033</c:v>
                </c:pt>
                <c:pt idx="277">
                  <c:v>34317</c:v>
                </c:pt>
                <c:pt idx="278">
                  <c:v>24692</c:v>
                </c:pt>
                <c:pt idx="279">
                  <c:v>16595</c:v>
                </c:pt>
                <c:pt idx="280">
                  <c:v>14907</c:v>
                </c:pt>
                <c:pt idx="281">
                  <c:v>10522</c:v>
                </c:pt>
                <c:pt idx="282">
                  <c:v>15459</c:v>
                </c:pt>
                <c:pt idx="283">
                  <c:v>11663</c:v>
                </c:pt>
                <c:pt idx="284">
                  <c:v>15974</c:v>
                </c:pt>
                <c:pt idx="285">
                  <c:v>13531</c:v>
                </c:pt>
                <c:pt idx="286">
                  <c:v>23500</c:v>
                </c:pt>
                <c:pt idx="287">
                  <c:v>15919</c:v>
                </c:pt>
                <c:pt idx="288">
                  <c:v>17930</c:v>
                </c:pt>
                <c:pt idx="289">
                  <c:v>47724</c:v>
                </c:pt>
                <c:pt idx="290">
                  <c:v>28363</c:v>
                </c:pt>
                <c:pt idx="291">
                  <c:v>20295</c:v>
                </c:pt>
                <c:pt idx="292">
                  <c:v>23738</c:v>
                </c:pt>
                <c:pt idx="293">
                  <c:v>16526</c:v>
                </c:pt>
                <c:pt idx="294">
                  <c:v>15388</c:v>
                </c:pt>
                <c:pt idx="295">
                  <c:v>8214</c:v>
                </c:pt>
                <c:pt idx="296">
                  <c:v>11844</c:v>
                </c:pt>
                <c:pt idx="297">
                  <c:v>9934</c:v>
                </c:pt>
                <c:pt idx="298">
                  <c:v>15074</c:v>
                </c:pt>
                <c:pt idx="299">
                  <c:v>15419</c:v>
                </c:pt>
                <c:pt idx="300">
                  <c:v>18347</c:v>
                </c:pt>
                <c:pt idx="301">
                  <c:v>29587</c:v>
                </c:pt>
                <c:pt idx="302">
                  <c:v>30931</c:v>
                </c:pt>
                <c:pt idx="303">
                  <c:v>18823</c:v>
                </c:pt>
                <c:pt idx="304">
                  <c:v>19067</c:v>
                </c:pt>
                <c:pt idx="305">
                  <c:v>10576</c:v>
                </c:pt>
                <c:pt idx="306">
                  <c:v>16278</c:v>
                </c:pt>
                <c:pt idx="307">
                  <c:v>10434</c:v>
                </c:pt>
                <c:pt idx="308">
                  <c:v>14575</c:v>
                </c:pt>
                <c:pt idx="309">
                  <c:v>18049</c:v>
                </c:pt>
                <c:pt idx="310">
                  <c:v>17804</c:v>
                </c:pt>
                <c:pt idx="311">
                  <c:v>11809</c:v>
                </c:pt>
                <c:pt idx="312">
                  <c:v>23764</c:v>
                </c:pt>
                <c:pt idx="313">
                  <c:v>17492</c:v>
                </c:pt>
                <c:pt idx="314">
                  <c:v>10686</c:v>
                </c:pt>
                <c:pt idx="315">
                  <c:v>7781</c:v>
                </c:pt>
                <c:pt idx="316">
                  <c:v>16775</c:v>
                </c:pt>
                <c:pt idx="317">
                  <c:v>11737</c:v>
                </c:pt>
                <c:pt idx="318">
                  <c:v>9533</c:v>
                </c:pt>
                <c:pt idx="319">
                  <c:v>25756</c:v>
                </c:pt>
                <c:pt idx="320">
                  <c:v>21758</c:v>
                </c:pt>
                <c:pt idx="321">
                  <c:v>10624</c:v>
                </c:pt>
                <c:pt idx="322">
                  <c:v>9537</c:v>
                </c:pt>
                <c:pt idx="323">
                  <c:v>11067</c:v>
                </c:pt>
                <c:pt idx="324">
                  <c:v>28659</c:v>
                </c:pt>
                <c:pt idx="325">
                  <c:v>28125</c:v>
                </c:pt>
                <c:pt idx="326">
                  <c:v>76597</c:v>
                </c:pt>
                <c:pt idx="327">
                  <c:v>92504</c:v>
                </c:pt>
                <c:pt idx="328">
                  <c:v>96528</c:v>
                </c:pt>
                <c:pt idx="329">
                  <c:v>120235</c:v>
                </c:pt>
                <c:pt idx="330">
                  <c:v>92169</c:v>
                </c:pt>
                <c:pt idx="331">
                  <c:v>92123</c:v>
                </c:pt>
                <c:pt idx="332">
                  <c:v>97719</c:v>
                </c:pt>
                <c:pt idx="333">
                  <c:v>78036</c:v>
                </c:pt>
                <c:pt idx="334">
                  <c:v>51846</c:v>
                </c:pt>
                <c:pt idx="335">
                  <c:v>51742</c:v>
                </c:pt>
                <c:pt idx="336">
                  <c:v>45211</c:v>
                </c:pt>
                <c:pt idx="337">
                  <c:v>55704</c:v>
                </c:pt>
                <c:pt idx="338">
                  <c:v>52718</c:v>
                </c:pt>
                <c:pt idx="339">
                  <c:v>41232</c:v>
                </c:pt>
                <c:pt idx="340">
                  <c:v>36079</c:v>
                </c:pt>
                <c:pt idx="341">
                  <c:v>29601</c:v>
                </c:pt>
                <c:pt idx="342">
                  <c:v>28373</c:v>
                </c:pt>
                <c:pt idx="343">
                  <c:v>26261</c:v>
                </c:pt>
                <c:pt idx="344">
                  <c:v>17101</c:v>
                </c:pt>
                <c:pt idx="345">
                  <c:v>25512</c:v>
                </c:pt>
                <c:pt idx="346">
                  <c:v>19890</c:v>
                </c:pt>
                <c:pt idx="347">
                  <c:v>20628</c:v>
                </c:pt>
                <c:pt idx="348">
                  <c:v>9713</c:v>
                </c:pt>
                <c:pt idx="349">
                  <c:v>20301</c:v>
                </c:pt>
                <c:pt idx="350">
                  <c:v>25056</c:v>
                </c:pt>
                <c:pt idx="351">
                  <c:v>22022</c:v>
                </c:pt>
                <c:pt idx="352">
                  <c:v>14467</c:v>
                </c:pt>
                <c:pt idx="353">
                  <c:v>11507</c:v>
                </c:pt>
                <c:pt idx="354">
                  <c:v>29422</c:v>
                </c:pt>
                <c:pt idx="355">
                  <c:v>27176</c:v>
                </c:pt>
                <c:pt idx="356">
                  <c:v>24719</c:v>
                </c:pt>
                <c:pt idx="357">
                  <c:v>28590</c:v>
                </c:pt>
                <c:pt idx="358">
                  <c:v>24046</c:v>
                </c:pt>
                <c:pt idx="359">
                  <c:v>32157</c:v>
                </c:pt>
                <c:pt idx="360">
                  <c:v>27849</c:v>
                </c:pt>
                <c:pt idx="361">
                  <c:v>29439</c:v>
                </c:pt>
                <c:pt idx="362">
                  <c:v>31663</c:v>
                </c:pt>
                <c:pt idx="363">
                  <c:v>34278</c:v>
                </c:pt>
                <c:pt idx="364">
                  <c:v>24524</c:v>
                </c:pt>
                <c:pt idx="365">
                  <c:v>17964</c:v>
                </c:pt>
                <c:pt idx="366">
                  <c:v>18222</c:v>
                </c:pt>
                <c:pt idx="367">
                  <c:v>14932</c:v>
                </c:pt>
                <c:pt idx="368">
                  <c:v>19085</c:v>
                </c:pt>
                <c:pt idx="369">
                  <c:v>10190</c:v>
                </c:pt>
                <c:pt idx="370">
                  <c:v>5549</c:v>
                </c:pt>
                <c:pt idx="371">
                  <c:v>8794</c:v>
                </c:pt>
                <c:pt idx="372">
                  <c:v>16847</c:v>
                </c:pt>
                <c:pt idx="373">
                  <c:v>22486</c:v>
                </c:pt>
                <c:pt idx="374">
                  <c:v>21641</c:v>
                </c:pt>
                <c:pt idx="375">
                  <c:v>15898</c:v>
                </c:pt>
                <c:pt idx="376">
                  <c:v>34893</c:v>
                </c:pt>
                <c:pt idx="377">
                  <c:v>42120</c:v>
                </c:pt>
                <c:pt idx="378">
                  <c:v>40624</c:v>
                </c:pt>
                <c:pt idx="379">
                  <c:v>41823</c:v>
                </c:pt>
                <c:pt idx="380">
                  <c:v>26217</c:v>
                </c:pt>
                <c:pt idx="381">
                  <c:v>19866</c:v>
                </c:pt>
                <c:pt idx="382">
                  <c:v>14482</c:v>
                </c:pt>
                <c:pt idx="383">
                  <c:v>9684</c:v>
                </c:pt>
                <c:pt idx="384">
                  <c:v>28487</c:v>
                </c:pt>
                <c:pt idx="385">
                  <c:v>19049</c:v>
                </c:pt>
                <c:pt idx="386">
                  <c:v>24669</c:v>
                </c:pt>
                <c:pt idx="387">
                  <c:v>22715</c:v>
                </c:pt>
                <c:pt idx="388">
                  <c:v>23622</c:v>
                </c:pt>
                <c:pt idx="389">
                  <c:v>194906</c:v>
                </c:pt>
                <c:pt idx="390">
                  <c:v>122993</c:v>
                </c:pt>
                <c:pt idx="391">
                  <c:v>73109</c:v>
                </c:pt>
                <c:pt idx="392">
                  <c:v>59943</c:v>
                </c:pt>
                <c:pt idx="393">
                  <c:v>65920</c:v>
                </c:pt>
                <c:pt idx="394">
                  <c:v>49471</c:v>
                </c:pt>
                <c:pt idx="395">
                  <c:v>32980</c:v>
                </c:pt>
                <c:pt idx="396">
                  <c:v>21723</c:v>
                </c:pt>
                <c:pt idx="397">
                  <c:v>24782</c:v>
                </c:pt>
                <c:pt idx="398">
                  <c:v>22963</c:v>
                </c:pt>
                <c:pt idx="399">
                  <c:v>23427</c:v>
                </c:pt>
                <c:pt idx="400">
                  <c:v>19002</c:v>
                </c:pt>
                <c:pt idx="401">
                  <c:v>13848</c:v>
                </c:pt>
                <c:pt idx="402">
                  <c:v>28319</c:v>
                </c:pt>
                <c:pt idx="403">
                  <c:v>22568</c:v>
                </c:pt>
                <c:pt idx="404">
                  <c:v>10855</c:v>
                </c:pt>
                <c:pt idx="405">
                  <c:v>10473</c:v>
                </c:pt>
                <c:pt idx="406">
                  <c:v>11950</c:v>
                </c:pt>
                <c:pt idx="407">
                  <c:v>14139</c:v>
                </c:pt>
                <c:pt idx="408">
                  <c:v>23564</c:v>
                </c:pt>
                <c:pt idx="409">
                  <c:v>12065</c:v>
                </c:pt>
                <c:pt idx="410">
                  <c:v>28161</c:v>
                </c:pt>
                <c:pt idx="411">
                  <c:v>24821</c:v>
                </c:pt>
                <c:pt idx="412">
                  <c:v>21386</c:v>
                </c:pt>
                <c:pt idx="413">
                  <c:v>19454</c:v>
                </c:pt>
                <c:pt idx="414">
                  <c:v>18143</c:v>
                </c:pt>
                <c:pt idx="415">
                  <c:v>29274</c:v>
                </c:pt>
                <c:pt idx="416">
                  <c:v>29002</c:v>
                </c:pt>
                <c:pt idx="417">
                  <c:v>34916</c:v>
                </c:pt>
                <c:pt idx="418">
                  <c:v>17627</c:v>
                </c:pt>
                <c:pt idx="419">
                  <c:v>19126</c:v>
                </c:pt>
                <c:pt idx="420">
                  <c:v>30955</c:v>
                </c:pt>
                <c:pt idx="421">
                  <c:v>24847</c:v>
                </c:pt>
                <c:pt idx="422">
                  <c:v>17085</c:v>
                </c:pt>
                <c:pt idx="423">
                  <c:v>14859</c:v>
                </c:pt>
                <c:pt idx="424">
                  <c:v>16437</c:v>
                </c:pt>
                <c:pt idx="425">
                  <c:v>21434</c:v>
                </c:pt>
                <c:pt idx="426">
                  <c:v>17438</c:v>
                </c:pt>
                <c:pt idx="427">
                  <c:v>21596</c:v>
                </c:pt>
                <c:pt idx="428">
                  <c:v>15756</c:v>
                </c:pt>
                <c:pt idx="429">
                  <c:v>12762</c:v>
                </c:pt>
                <c:pt idx="430">
                  <c:v>20882</c:v>
                </c:pt>
                <c:pt idx="431">
                  <c:v>17845</c:v>
                </c:pt>
                <c:pt idx="432">
                  <c:v>15563</c:v>
                </c:pt>
                <c:pt idx="433">
                  <c:v>21611</c:v>
                </c:pt>
                <c:pt idx="434">
                  <c:v>19572</c:v>
                </c:pt>
                <c:pt idx="435">
                  <c:v>14463</c:v>
                </c:pt>
                <c:pt idx="436">
                  <c:v>10801</c:v>
                </c:pt>
                <c:pt idx="437">
                  <c:v>16339</c:v>
                </c:pt>
                <c:pt idx="438">
                  <c:v>16208</c:v>
                </c:pt>
                <c:pt idx="439">
                  <c:v>24101</c:v>
                </c:pt>
                <c:pt idx="440">
                  <c:v>31978</c:v>
                </c:pt>
                <c:pt idx="441">
                  <c:v>38403</c:v>
                </c:pt>
                <c:pt idx="442">
                  <c:v>29399</c:v>
                </c:pt>
                <c:pt idx="443">
                  <c:v>26499</c:v>
                </c:pt>
                <c:pt idx="444">
                  <c:v>33074</c:v>
                </c:pt>
                <c:pt idx="445">
                  <c:v>26109</c:v>
                </c:pt>
                <c:pt idx="446">
                  <c:v>17086</c:v>
                </c:pt>
                <c:pt idx="447">
                  <c:v>17230</c:v>
                </c:pt>
                <c:pt idx="448">
                  <c:v>16647</c:v>
                </c:pt>
                <c:pt idx="449">
                  <c:v>20529</c:v>
                </c:pt>
                <c:pt idx="450">
                  <c:v>20207</c:v>
                </c:pt>
                <c:pt idx="451">
                  <c:v>15466</c:v>
                </c:pt>
                <c:pt idx="452">
                  <c:v>43900</c:v>
                </c:pt>
                <c:pt idx="453">
                  <c:v>23609</c:v>
                </c:pt>
                <c:pt idx="454">
                  <c:v>17070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2C-47B9-BD70-483658A15F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Eurovision Song Contest 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Sheet1!$C$2:$C$456</c:f>
              <c:numCache>
                <c:formatCode>General</c:formatCode>
                <c:ptCount val="455"/>
                <c:pt idx="0">
                  <c:v>70</c:v>
                </c:pt>
                <c:pt idx="1">
                  <c:v>74</c:v>
                </c:pt>
                <c:pt idx="2">
                  <c:v>53</c:v>
                </c:pt>
                <c:pt idx="3">
                  <c:v>73</c:v>
                </c:pt>
                <c:pt idx="4">
                  <c:v>1533</c:v>
                </c:pt>
                <c:pt idx="5">
                  <c:v>13018</c:v>
                </c:pt>
                <c:pt idx="6">
                  <c:v>2014</c:v>
                </c:pt>
                <c:pt idx="7">
                  <c:v>392</c:v>
                </c:pt>
                <c:pt idx="8">
                  <c:v>1066</c:v>
                </c:pt>
                <c:pt idx="9">
                  <c:v>681</c:v>
                </c:pt>
                <c:pt idx="10">
                  <c:v>176</c:v>
                </c:pt>
                <c:pt idx="11">
                  <c:v>646</c:v>
                </c:pt>
                <c:pt idx="12">
                  <c:v>507</c:v>
                </c:pt>
                <c:pt idx="13">
                  <c:v>471</c:v>
                </c:pt>
                <c:pt idx="14">
                  <c:v>561</c:v>
                </c:pt>
                <c:pt idx="15">
                  <c:v>587</c:v>
                </c:pt>
                <c:pt idx="16">
                  <c:v>6439</c:v>
                </c:pt>
                <c:pt idx="17">
                  <c:v>1704</c:v>
                </c:pt>
                <c:pt idx="18">
                  <c:v>1051</c:v>
                </c:pt>
                <c:pt idx="19">
                  <c:v>4275</c:v>
                </c:pt>
                <c:pt idx="20">
                  <c:v>2715</c:v>
                </c:pt>
                <c:pt idx="21">
                  <c:v>611</c:v>
                </c:pt>
                <c:pt idx="22">
                  <c:v>857</c:v>
                </c:pt>
                <c:pt idx="23">
                  <c:v>721</c:v>
                </c:pt>
                <c:pt idx="24">
                  <c:v>1430</c:v>
                </c:pt>
                <c:pt idx="25">
                  <c:v>1173</c:v>
                </c:pt>
                <c:pt idx="26">
                  <c:v>222</c:v>
                </c:pt>
                <c:pt idx="27">
                  <c:v>953</c:v>
                </c:pt>
                <c:pt idx="28">
                  <c:v>844</c:v>
                </c:pt>
                <c:pt idx="29">
                  <c:v>1702</c:v>
                </c:pt>
                <c:pt idx="30">
                  <c:v>2525</c:v>
                </c:pt>
                <c:pt idx="31">
                  <c:v>4053</c:v>
                </c:pt>
                <c:pt idx="32">
                  <c:v>1977</c:v>
                </c:pt>
                <c:pt idx="33">
                  <c:v>2726</c:v>
                </c:pt>
                <c:pt idx="34">
                  <c:v>819</c:v>
                </c:pt>
                <c:pt idx="35">
                  <c:v>1860</c:v>
                </c:pt>
                <c:pt idx="36">
                  <c:v>1725</c:v>
                </c:pt>
                <c:pt idx="37">
                  <c:v>8753</c:v>
                </c:pt>
                <c:pt idx="38">
                  <c:v>210252</c:v>
                </c:pt>
                <c:pt idx="39">
                  <c:v>248759</c:v>
                </c:pt>
                <c:pt idx="40">
                  <c:v>42261</c:v>
                </c:pt>
                <c:pt idx="41">
                  <c:v>8779</c:v>
                </c:pt>
                <c:pt idx="42">
                  <c:v>5535</c:v>
                </c:pt>
                <c:pt idx="43">
                  <c:v>4532</c:v>
                </c:pt>
                <c:pt idx="44">
                  <c:v>3108</c:v>
                </c:pt>
                <c:pt idx="45">
                  <c:v>2144</c:v>
                </c:pt>
                <c:pt idx="46">
                  <c:v>5388</c:v>
                </c:pt>
                <c:pt idx="47">
                  <c:v>2623</c:v>
                </c:pt>
                <c:pt idx="48">
                  <c:v>615</c:v>
                </c:pt>
                <c:pt idx="49">
                  <c:v>1468</c:v>
                </c:pt>
                <c:pt idx="50">
                  <c:v>320</c:v>
                </c:pt>
                <c:pt idx="51">
                  <c:v>724</c:v>
                </c:pt>
                <c:pt idx="52">
                  <c:v>901</c:v>
                </c:pt>
                <c:pt idx="53">
                  <c:v>1784</c:v>
                </c:pt>
                <c:pt idx="54">
                  <c:v>256</c:v>
                </c:pt>
                <c:pt idx="55">
                  <c:v>540</c:v>
                </c:pt>
                <c:pt idx="56">
                  <c:v>1145</c:v>
                </c:pt>
                <c:pt idx="57">
                  <c:v>988</c:v>
                </c:pt>
                <c:pt idx="58">
                  <c:v>1394</c:v>
                </c:pt>
                <c:pt idx="59">
                  <c:v>473</c:v>
                </c:pt>
                <c:pt idx="60">
                  <c:v>904</c:v>
                </c:pt>
                <c:pt idx="61">
                  <c:v>553</c:v>
                </c:pt>
                <c:pt idx="62">
                  <c:v>186</c:v>
                </c:pt>
                <c:pt idx="63">
                  <c:v>2225</c:v>
                </c:pt>
                <c:pt idx="64">
                  <c:v>1073</c:v>
                </c:pt>
                <c:pt idx="65">
                  <c:v>1258</c:v>
                </c:pt>
                <c:pt idx="66">
                  <c:v>671</c:v>
                </c:pt>
                <c:pt idx="67">
                  <c:v>478</c:v>
                </c:pt>
                <c:pt idx="68">
                  <c:v>192</c:v>
                </c:pt>
                <c:pt idx="69">
                  <c:v>142</c:v>
                </c:pt>
                <c:pt idx="70">
                  <c:v>1331</c:v>
                </c:pt>
                <c:pt idx="71">
                  <c:v>2187</c:v>
                </c:pt>
                <c:pt idx="72">
                  <c:v>929</c:v>
                </c:pt>
                <c:pt idx="73">
                  <c:v>1225</c:v>
                </c:pt>
                <c:pt idx="74">
                  <c:v>1623</c:v>
                </c:pt>
                <c:pt idx="75">
                  <c:v>1554</c:v>
                </c:pt>
                <c:pt idx="76">
                  <c:v>239</c:v>
                </c:pt>
                <c:pt idx="77">
                  <c:v>116</c:v>
                </c:pt>
                <c:pt idx="78">
                  <c:v>53</c:v>
                </c:pt>
                <c:pt idx="79">
                  <c:v>51</c:v>
                </c:pt>
                <c:pt idx="80">
                  <c:v>3601</c:v>
                </c:pt>
                <c:pt idx="81">
                  <c:v>3340</c:v>
                </c:pt>
                <c:pt idx="82">
                  <c:v>2984</c:v>
                </c:pt>
                <c:pt idx="83">
                  <c:v>445</c:v>
                </c:pt>
                <c:pt idx="84">
                  <c:v>642</c:v>
                </c:pt>
                <c:pt idx="85">
                  <c:v>767</c:v>
                </c:pt>
                <c:pt idx="86">
                  <c:v>940</c:v>
                </c:pt>
                <c:pt idx="87">
                  <c:v>2474</c:v>
                </c:pt>
                <c:pt idx="88">
                  <c:v>781</c:v>
                </c:pt>
                <c:pt idx="89">
                  <c:v>1478</c:v>
                </c:pt>
                <c:pt idx="90">
                  <c:v>504</c:v>
                </c:pt>
                <c:pt idx="91">
                  <c:v>819</c:v>
                </c:pt>
                <c:pt idx="92">
                  <c:v>3131</c:v>
                </c:pt>
                <c:pt idx="93">
                  <c:v>1510</c:v>
                </c:pt>
                <c:pt idx="94">
                  <c:v>605</c:v>
                </c:pt>
                <c:pt idx="95">
                  <c:v>292</c:v>
                </c:pt>
                <c:pt idx="96">
                  <c:v>1478</c:v>
                </c:pt>
                <c:pt idx="97">
                  <c:v>1083</c:v>
                </c:pt>
                <c:pt idx="98">
                  <c:v>730</c:v>
                </c:pt>
                <c:pt idx="99">
                  <c:v>2240</c:v>
                </c:pt>
                <c:pt idx="100">
                  <c:v>1088</c:v>
                </c:pt>
                <c:pt idx="101">
                  <c:v>762</c:v>
                </c:pt>
                <c:pt idx="102">
                  <c:v>3010</c:v>
                </c:pt>
                <c:pt idx="103">
                  <c:v>3113</c:v>
                </c:pt>
                <c:pt idx="104">
                  <c:v>1003</c:v>
                </c:pt>
                <c:pt idx="105">
                  <c:v>341</c:v>
                </c:pt>
                <c:pt idx="106">
                  <c:v>290</c:v>
                </c:pt>
                <c:pt idx="107">
                  <c:v>4607</c:v>
                </c:pt>
                <c:pt idx="108">
                  <c:v>2681</c:v>
                </c:pt>
                <c:pt idx="109">
                  <c:v>4541</c:v>
                </c:pt>
                <c:pt idx="110">
                  <c:v>1732</c:v>
                </c:pt>
                <c:pt idx="111">
                  <c:v>1066</c:v>
                </c:pt>
                <c:pt idx="112">
                  <c:v>734</c:v>
                </c:pt>
                <c:pt idx="113">
                  <c:v>2963</c:v>
                </c:pt>
                <c:pt idx="114">
                  <c:v>2749</c:v>
                </c:pt>
                <c:pt idx="115">
                  <c:v>838</c:v>
                </c:pt>
                <c:pt idx="116">
                  <c:v>4578</c:v>
                </c:pt>
                <c:pt idx="117">
                  <c:v>1444</c:v>
                </c:pt>
                <c:pt idx="118">
                  <c:v>1552</c:v>
                </c:pt>
                <c:pt idx="119">
                  <c:v>1288</c:v>
                </c:pt>
                <c:pt idx="120">
                  <c:v>2424</c:v>
                </c:pt>
                <c:pt idx="121">
                  <c:v>2141</c:v>
                </c:pt>
                <c:pt idx="122">
                  <c:v>2871</c:v>
                </c:pt>
                <c:pt idx="123">
                  <c:v>3045</c:v>
                </c:pt>
                <c:pt idx="124">
                  <c:v>2937</c:v>
                </c:pt>
                <c:pt idx="125">
                  <c:v>2950</c:v>
                </c:pt>
                <c:pt idx="126">
                  <c:v>5314</c:v>
                </c:pt>
                <c:pt idx="127">
                  <c:v>4460</c:v>
                </c:pt>
                <c:pt idx="128">
                  <c:v>8471</c:v>
                </c:pt>
                <c:pt idx="129">
                  <c:v>8671</c:v>
                </c:pt>
                <c:pt idx="130">
                  <c:v>12750</c:v>
                </c:pt>
                <c:pt idx="131">
                  <c:v>19713</c:v>
                </c:pt>
                <c:pt idx="132">
                  <c:v>62894</c:v>
                </c:pt>
                <c:pt idx="133">
                  <c:v>51386</c:v>
                </c:pt>
                <c:pt idx="134">
                  <c:v>9072</c:v>
                </c:pt>
                <c:pt idx="135">
                  <c:v>3428</c:v>
                </c:pt>
                <c:pt idx="136">
                  <c:v>2019</c:v>
                </c:pt>
                <c:pt idx="137">
                  <c:v>3334</c:v>
                </c:pt>
                <c:pt idx="138">
                  <c:v>1254</c:v>
                </c:pt>
                <c:pt idx="139">
                  <c:v>403</c:v>
                </c:pt>
                <c:pt idx="140">
                  <c:v>250</c:v>
                </c:pt>
                <c:pt idx="141">
                  <c:v>124</c:v>
                </c:pt>
                <c:pt idx="142">
                  <c:v>1288</c:v>
                </c:pt>
                <c:pt idx="143">
                  <c:v>241</c:v>
                </c:pt>
                <c:pt idx="144">
                  <c:v>83</c:v>
                </c:pt>
                <c:pt idx="145">
                  <c:v>265</c:v>
                </c:pt>
                <c:pt idx="146">
                  <c:v>62</c:v>
                </c:pt>
                <c:pt idx="147">
                  <c:v>47</c:v>
                </c:pt>
                <c:pt idx="148">
                  <c:v>129</c:v>
                </c:pt>
                <c:pt idx="149">
                  <c:v>38</c:v>
                </c:pt>
                <c:pt idx="150">
                  <c:v>220</c:v>
                </c:pt>
                <c:pt idx="151">
                  <c:v>56</c:v>
                </c:pt>
                <c:pt idx="152">
                  <c:v>483</c:v>
                </c:pt>
                <c:pt idx="153">
                  <c:v>67</c:v>
                </c:pt>
                <c:pt idx="154">
                  <c:v>37</c:v>
                </c:pt>
                <c:pt idx="155">
                  <c:v>39</c:v>
                </c:pt>
                <c:pt idx="156">
                  <c:v>770</c:v>
                </c:pt>
                <c:pt idx="157">
                  <c:v>481</c:v>
                </c:pt>
                <c:pt idx="158">
                  <c:v>61</c:v>
                </c:pt>
                <c:pt idx="159">
                  <c:v>23</c:v>
                </c:pt>
                <c:pt idx="160">
                  <c:v>26</c:v>
                </c:pt>
                <c:pt idx="161">
                  <c:v>23</c:v>
                </c:pt>
                <c:pt idx="162">
                  <c:v>25</c:v>
                </c:pt>
                <c:pt idx="163">
                  <c:v>446</c:v>
                </c:pt>
                <c:pt idx="164">
                  <c:v>44</c:v>
                </c:pt>
                <c:pt idx="165">
                  <c:v>870</c:v>
                </c:pt>
                <c:pt idx="166">
                  <c:v>863</c:v>
                </c:pt>
                <c:pt idx="167">
                  <c:v>197</c:v>
                </c:pt>
                <c:pt idx="168">
                  <c:v>87</c:v>
                </c:pt>
                <c:pt idx="169">
                  <c:v>26</c:v>
                </c:pt>
                <c:pt idx="170">
                  <c:v>31</c:v>
                </c:pt>
                <c:pt idx="171">
                  <c:v>15</c:v>
                </c:pt>
                <c:pt idx="172">
                  <c:v>1127</c:v>
                </c:pt>
                <c:pt idx="173">
                  <c:v>184</c:v>
                </c:pt>
                <c:pt idx="174">
                  <c:v>61</c:v>
                </c:pt>
                <c:pt idx="175">
                  <c:v>32</c:v>
                </c:pt>
                <c:pt idx="176">
                  <c:v>940</c:v>
                </c:pt>
                <c:pt idx="177">
                  <c:v>82</c:v>
                </c:pt>
                <c:pt idx="178">
                  <c:v>20</c:v>
                </c:pt>
                <c:pt idx="179">
                  <c:v>678</c:v>
                </c:pt>
                <c:pt idx="180">
                  <c:v>1897</c:v>
                </c:pt>
                <c:pt idx="181">
                  <c:v>265</c:v>
                </c:pt>
                <c:pt idx="182">
                  <c:v>103</c:v>
                </c:pt>
                <c:pt idx="183">
                  <c:v>48</c:v>
                </c:pt>
                <c:pt idx="184">
                  <c:v>535</c:v>
                </c:pt>
                <c:pt idx="185">
                  <c:v>406</c:v>
                </c:pt>
                <c:pt idx="186">
                  <c:v>70</c:v>
                </c:pt>
                <c:pt idx="187">
                  <c:v>389</c:v>
                </c:pt>
                <c:pt idx="188">
                  <c:v>66</c:v>
                </c:pt>
                <c:pt idx="189">
                  <c:v>25</c:v>
                </c:pt>
                <c:pt idx="190">
                  <c:v>19</c:v>
                </c:pt>
                <c:pt idx="191">
                  <c:v>199</c:v>
                </c:pt>
                <c:pt idx="192">
                  <c:v>52</c:v>
                </c:pt>
                <c:pt idx="193">
                  <c:v>16</c:v>
                </c:pt>
                <c:pt idx="194">
                  <c:v>183</c:v>
                </c:pt>
                <c:pt idx="195">
                  <c:v>37</c:v>
                </c:pt>
                <c:pt idx="196">
                  <c:v>21</c:v>
                </c:pt>
                <c:pt idx="197">
                  <c:v>22</c:v>
                </c:pt>
                <c:pt idx="198">
                  <c:v>223</c:v>
                </c:pt>
                <c:pt idx="199">
                  <c:v>857</c:v>
                </c:pt>
                <c:pt idx="200">
                  <c:v>73</c:v>
                </c:pt>
                <c:pt idx="201">
                  <c:v>144</c:v>
                </c:pt>
                <c:pt idx="202">
                  <c:v>378</c:v>
                </c:pt>
                <c:pt idx="203">
                  <c:v>80</c:v>
                </c:pt>
                <c:pt idx="204">
                  <c:v>305</c:v>
                </c:pt>
                <c:pt idx="205">
                  <c:v>1243</c:v>
                </c:pt>
                <c:pt idx="206">
                  <c:v>349</c:v>
                </c:pt>
                <c:pt idx="207">
                  <c:v>869</c:v>
                </c:pt>
                <c:pt idx="208">
                  <c:v>108</c:v>
                </c:pt>
                <c:pt idx="209">
                  <c:v>431</c:v>
                </c:pt>
                <c:pt idx="210">
                  <c:v>69</c:v>
                </c:pt>
                <c:pt idx="211">
                  <c:v>1938</c:v>
                </c:pt>
                <c:pt idx="212">
                  <c:v>155</c:v>
                </c:pt>
                <c:pt idx="213">
                  <c:v>42</c:v>
                </c:pt>
                <c:pt idx="214">
                  <c:v>336</c:v>
                </c:pt>
                <c:pt idx="215">
                  <c:v>28</c:v>
                </c:pt>
                <c:pt idx="216">
                  <c:v>19</c:v>
                </c:pt>
                <c:pt idx="217">
                  <c:v>27</c:v>
                </c:pt>
                <c:pt idx="218">
                  <c:v>15</c:v>
                </c:pt>
                <c:pt idx="219">
                  <c:v>18</c:v>
                </c:pt>
                <c:pt idx="220">
                  <c:v>13</c:v>
                </c:pt>
                <c:pt idx="221">
                  <c:v>756</c:v>
                </c:pt>
                <c:pt idx="222">
                  <c:v>524</c:v>
                </c:pt>
                <c:pt idx="223">
                  <c:v>363</c:v>
                </c:pt>
                <c:pt idx="224">
                  <c:v>60</c:v>
                </c:pt>
                <c:pt idx="225">
                  <c:v>25</c:v>
                </c:pt>
                <c:pt idx="226">
                  <c:v>22</c:v>
                </c:pt>
                <c:pt idx="227">
                  <c:v>10</c:v>
                </c:pt>
                <c:pt idx="228">
                  <c:v>22</c:v>
                </c:pt>
                <c:pt idx="229">
                  <c:v>17</c:v>
                </c:pt>
                <c:pt idx="230">
                  <c:v>19</c:v>
                </c:pt>
                <c:pt idx="231">
                  <c:v>14</c:v>
                </c:pt>
                <c:pt idx="232">
                  <c:v>12</c:v>
                </c:pt>
                <c:pt idx="233">
                  <c:v>17</c:v>
                </c:pt>
                <c:pt idx="234">
                  <c:v>573</c:v>
                </c:pt>
                <c:pt idx="235">
                  <c:v>227</c:v>
                </c:pt>
                <c:pt idx="236">
                  <c:v>78</c:v>
                </c:pt>
                <c:pt idx="237">
                  <c:v>148</c:v>
                </c:pt>
                <c:pt idx="238">
                  <c:v>58</c:v>
                </c:pt>
                <c:pt idx="239">
                  <c:v>27</c:v>
                </c:pt>
                <c:pt idx="240">
                  <c:v>23</c:v>
                </c:pt>
                <c:pt idx="241">
                  <c:v>12</c:v>
                </c:pt>
                <c:pt idx="242">
                  <c:v>12</c:v>
                </c:pt>
                <c:pt idx="243">
                  <c:v>10</c:v>
                </c:pt>
                <c:pt idx="244">
                  <c:v>14</c:v>
                </c:pt>
                <c:pt idx="245">
                  <c:v>16</c:v>
                </c:pt>
                <c:pt idx="246">
                  <c:v>22</c:v>
                </c:pt>
                <c:pt idx="247">
                  <c:v>10</c:v>
                </c:pt>
                <c:pt idx="248">
                  <c:v>12</c:v>
                </c:pt>
                <c:pt idx="249">
                  <c:v>2046</c:v>
                </c:pt>
                <c:pt idx="250">
                  <c:v>341</c:v>
                </c:pt>
                <c:pt idx="251">
                  <c:v>114</c:v>
                </c:pt>
                <c:pt idx="252">
                  <c:v>57</c:v>
                </c:pt>
                <c:pt idx="253">
                  <c:v>158</c:v>
                </c:pt>
                <c:pt idx="254">
                  <c:v>50</c:v>
                </c:pt>
                <c:pt idx="255">
                  <c:v>22</c:v>
                </c:pt>
                <c:pt idx="256">
                  <c:v>12</c:v>
                </c:pt>
                <c:pt idx="257">
                  <c:v>10</c:v>
                </c:pt>
                <c:pt idx="258">
                  <c:v>5</c:v>
                </c:pt>
                <c:pt idx="259">
                  <c:v>8</c:v>
                </c:pt>
                <c:pt idx="260">
                  <c:v>12</c:v>
                </c:pt>
                <c:pt idx="261">
                  <c:v>14</c:v>
                </c:pt>
                <c:pt idx="262">
                  <c:v>10</c:v>
                </c:pt>
                <c:pt idx="263">
                  <c:v>977</c:v>
                </c:pt>
                <c:pt idx="264">
                  <c:v>398</c:v>
                </c:pt>
                <c:pt idx="265">
                  <c:v>91</c:v>
                </c:pt>
                <c:pt idx="266">
                  <c:v>68</c:v>
                </c:pt>
                <c:pt idx="267">
                  <c:v>800</c:v>
                </c:pt>
                <c:pt idx="268">
                  <c:v>168</c:v>
                </c:pt>
                <c:pt idx="269">
                  <c:v>39</c:v>
                </c:pt>
                <c:pt idx="270">
                  <c:v>2788</c:v>
                </c:pt>
                <c:pt idx="271">
                  <c:v>1205</c:v>
                </c:pt>
                <c:pt idx="272">
                  <c:v>264</c:v>
                </c:pt>
                <c:pt idx="273">
                  <c:v>110</c:v>
                </c:pt>
                <c:pt idx="274">
                  <c:v>60</c:v>
                </c:pt>
                <c:pt idx="275">
                  <c:v>21</c:v>
                </c:pt>
                <c:pt idx="276">
                  <c:v>33</c:v>
                </c:pt>
                <c:pt idx="277">
                  <c:v>685</c:v>
                </c:pt>
                <c:pt idx="278">
                  <c:v>73</c:v>
                </c:pt>
                <c:pt idx="279">
                  <c:v>37</c:v>
                </c:pt>
                <c:pt idx="280">
                  <c:v>39</c:v>
                </c:pt>
                <c:pt idx="281">
                  <c:v>168</c:v>
                </c:pt>
                <c:pt idx="282">
                  <c:v>377</c:v>
                </c:pt>
                <c:pt idx="283">
                  <c:v>76</c:v>
                </c:pt>
                <c:pt idx="284">
                  <c:v>22</c:v>
                </c:pt>
                <c:pt idx="285">
                  <c:v>28</c:v>
                </c:pt>
                <c:pt idx="286">
                  <c:v>18</c:v>
                </c:pt>
                <c:pt idx="287">
                  <c:v>273</c:v>
                </c:pt>
                <c:pt idx="288">
                  <c:v>253</c:v>
                </c:pt>
                <c:pt idx="289">
                  <c:v>37</c:v>
                </c:pt>
                <c:pt idx="290">
                  <c:v>259</c:v>
                </c:pt>
                <c:pt idx="291">
                  <c:v>27</c:v>
                </c:pt>
                <c:pt idx="292">
                  <c:v>415</c:v>
                </c:pt>
                <c:pt idx="293">
                  <c:v>163</c:v>
                </c:pt>
                <c:pt idx="294">
                  <c:v>48</c:v>
                </c:pt>
                <c:pt idx="295">
                  <c:v>72</c:v>
                </c:pt>
                <c:pt idx="296">
                  <c:v>17</c:v>
                </c:pt>
                <c:pt idx="297">
                  <c:v>18</c:v>
                </c:pt>
                <c:pt idx="298">
                  <c:v>454</c:v>
                </c:pt>
                <c:pt idx="299">
                  <c:v>1440</c:v>
                </c:pt>
                <c:pt idx="300">
                  <c:v>258</c:v>
                </c:pt>
                <c:pt idx="301">
                  <c:v>106</c:v>
                </c:pt>
                <c:pt idx="302">
                  <c:v>914</c:v>
                </c:pt>
                <c:pt idx="303">
                  <c:v>407</c:v>
                </c:pt>
                <c:pt idx="304">
                  <c:v>511</c:v>
                </c:pt>
                <c:pt idx="305">
                  <c:v>88</c:v>
                </c:pt>
                <c:pt idx="306">
                  <c:v>473</c:v>
                </c:pt>
                <c:pt idx="307">
                  <c:v>746</c:v>
                </c:pt>
                <c:pt idx="308">
                  <c:v>682</c:v>
                </c:pt>
                <c:pt idx="309">
                  <c:v>759</c:v>
                </c:pt>
                <c:pt idx="310">
                  <c:v>1021</c:v>
                </c:pt>
                <c:pt idx="311">
                  <c:v>668</c:v>
                </c:pt>
                <c:pt idx="312">
                  <c:v>1198</c:v>
                </c:pt>
                <c:pt idx="313">
                  <c:v>589</c:v>
                </c:pt>
                <c:pt idx="314">
                  <c:v>770</c:v>
                </c:pt>
                <c:pt idx="315">
                  <c:v>316</c:v>
                </c:pt>
                <c:pt idx="316">
                  <c:v>1597</c:v>
                </c:pt>
                <c:pt idx="317">
                  <c:v>1124</c:v>
                </c:pt>
                <c:pt idx="318">
                  <c:v>400</c:v>
                </c:pt>
                <c:pt idx="319">
                  <c:v>107</c:v>
                </c:pt>
                <c:pt idx="320">
                  <c:v>461</c:v>
                </c:pt>
                <c:pt idx="321">
                  <c:v>860</c:v>
                </c:pt>
                <c:pt idx="322">
                  <c:v>488</c:v>
                </c:pt>
                <c:pt idx="323">
                  <c:v>118</c:v>
                </c:pt>
                <c:pt idx="324">
                  <c:v>50</c:v>
                </c:pt>
                <c:pt idx="325">
                  <c:v>573</c:v>
                </c:pt>
                <c:pt idx="326">
                  <c:v>72</c:v>
                </c:pt>
                <c:pt idx="327">
                  <c:v>32</c:v>
                </c:pt>
                <c:pt idx="328">
                  <c:v>936</c:v>
                </c:pt>
                <c:pt idx="329">
                  <c:v>747</c:v>
                </c:pt>
                <c:pt idx="330">
                  <c:v>511</c:v>
                </c:pt>
                <c:pt idx="331">
                  <c:v>75</c:v>
                </c:pt>
                <c:pt idx="332">
                  <c:v>420</c:v>
                </c:pt>
                <c:pt idx="333">
                  <c:v>632</c:v>
                </c:pt>
                <c:pt idx="334">
                  <c:v>111</c:v>
                </c:pt>
                <c:pt idx="335">
                  <c:v>56</c:v>
                </c:pt>
                <c:pt idx="336">
                  <c:v>1666</c:v>
                </c:pt>
                <c:pt idx="337">
                  <c:v>675</c:v>
                </c:pt>
                <c:pt idx="338">
                  <c:v>1110</c:v>
                </c:pt>
                <c:pt idx="339">
                  <c:v>969</c:v>
                </c:pt>
                <c:pt idx="340">
                  <c:v>1003</c:v>
                </c:pt>
                <c:pt idx="341">
                  <c:v>1220</c:v>
                </c:pt>
                <c:pt idx="342">
                  <c:v>497</c:v>
                </c:pt>
                <c:pt idx="343">
                  <c:v>1275</c:v>
                </c:pt>
                <c:pt idx="344">
                  <c:v>2316</c:v>
                </c:pt>
                <c:pt idx="345">
                  <c:v>650</c:v>
                </c:pt>
                <c:pt idx="346">
                  <c:v>776</c:v>
                </c:pt>
                <c:pt idx="347">
                  <c:v>1093</c:v>
                </c:pt>
                <c:pt idx="348">
                  <c:v>417</c:v>
                </c:pt>
                <c:pt idx="349">
                  <c:v>146</c:v>
                </c:pt>
                <c:pt idx="350">
                  <c:v>107</c:v>
                </c:pt>
                <c:pt idx="351">
                  <c:v>697</c:v>
                </c:pt>
                <c:pt idx="352">
                  <c:v>130</c:v>
                </c:pt>
                <c:pt idx="353">
                  <c:v>463</c:v>
                </c:pt>
                <c:pt idx="354">
                  <c:v>1370</c:v>
                </c:pt>
                <c:pt idx="355">
                  <c:v>1081</c:v>
                </c:pt>
                <c:pt idx="356">
                  <c:v>1098</c:v>
                </c:pt>
                <c:pt idx="357">
                  <c:v>870</c:v>
                </c:pt>
                <c:pt idx="358">
                  <c:v>284</c:v>
                </c:pt>
                <c:pt idx="359">
                  <c:v>192</c:v>
                </c:pt>
                <c:pt idx="360">
                  <c:v>98</c:v>
                </c:pt>
                <c:pt idx="361">
                  <c:v>623</c:v>
                </c:pt>
                <c:pt idx="362">
                  <c:v>4340</c:v>
                </c:pt>
                <c:pt idx="363">
                  <c:v>1031</c:v>
                </c:pt>
                <c:pt idx="364">
                  <c:v>1103</c:v>
                </c:pt>
                <c:pt idx="365">
                  <c:v>527</c:v>
                </c:pt>
                <c:pt idx="366">
                  <c:v>781</c:v>
                </c:pt>
                <c:pt idx="367">
                  <c:v>738</c:v>
                </c:pt>
                <c:pt idx="368">
                  <c:v>164</c:v>
                </c:pt>
                <c:pt idx="369">
                  <c:v>88</c:v>
                </c:pt>
                <c:pt idx="370">
                  <c:v>56</c:v>
                </c:pt>
                <c:pt idx="371">
                  <c:v>1468</c:v>
                </c:pt>
                <c:pt idx="372">
                  <c:v>3216</c:v>
                </c:pt>
                <c:pt idx="373">
                  <c:v>1031</c:v>
                </c:pt>
                <c:pt idx="374">
                  <c:v>775</c:v>
                </c:pt>
                <c:pt idx="375">
                  <c:v>831</c:v>
                </c:pt>
                <c:pt idx="376">
                  <c:v>860</c:v>
                </c:pt>
                <c:pt idx="377">
                  <c:v>850</c:v>
                </c:pt>
                <c:pt idx="378">
                  <c:v>1765</c:v>
                </c:pt>
                <c:pt idx="379">
                  <c:v>841</c:v>
                </c:pt>
                <c:pt idx="380">
                  <c:v>3150</c:v>
                </c:pt>
                <c:pt idx="381">
                  <c:v>2514</c:v>
                </c:pt>
                <c:pt idx="382">
                  <c:v>920</c:v>
                </c:pt>
                <c:pt idx="383">
                  <c:v>910</c:v>
                </c:pt>
                <c:pt idx="384">
                  <c:v>850</c:v>
                </c:pt>
                <c:pt idx="385">
                  <c:v>483</c:v>
                </c:pt>
                <c:pt idx="386">
                  <c:v>97</c:v>
                </c:pt>
                <c:pt idx="387">
                  <c:v>55</c:v>
                </c:pt>
                <c:pt idx="388">
                  <c:v>861</c:v>
                </c:pt>
                <c:pt idx="389">
                  <c:v>1136</c:v>
                </c:pt>
                <c:pt idx="390">
                  <c:v>639</c:v>
                </c:pt>
                <c:pt idx="391">
                  <c:v>520</c:v>
                </c:pt>
                <c:pt idx="392">
                  <c:v>1915</c:v>
                </c:pt>
                <c:pt idx="393">
                  <c:v>1164</c:v>
                </c:pt>
                <c:pt idx="394">
                  <c:v>1088</c:v>
                </c:pt>
                <c:pt idx="395">
                  <c:v>895</c:v>
                </c:pt>
                <c:pt idx="396">
                  <c:v>873</c:v>
                </c:pt>
                <c:pt idx="397">
                  <c:v>431</c:v>
                </c:pt>
                <c:pt idx="398">
                  <c:v>142</c:v>
                </c:pt>
                <c:pt idx="399">
                  <c:v>89</c:v>
                </c:pt>
                <c:pt idx="400">
                  <c:v>826</c:v>
                </c:pt>
                <c:pt idx="401">
                  <c:v>342</c:v>
                </c:pt>
                <c:pt idx="402">
                  <c:v>284</c:v>
                </c:pt>
                <c:pt idx="403">
                  <c:v>903</c:v>
                </c:pt>
                <c:pt idx="404">
                  <c:v>785</c:v>
                </c:pt>
                <c:pt idx="405">
                  <c:v>650</c:v>
                </c:pt>
                <c:pt idx="406">
                  <c:v>863</c:v>
                </c:pt>
                <c:pt idx="407">
                  <c:v>182</c:v>
                </c:pt>
                <c:pt idx="408">
                  <c:v>3211</c:v>
                </c:pt>
                <c:pt idx="409">
                  <c:v>1091</c:v>
                </c:pt>
                <c:pt idx="410">
                  <c:v>1376</c:v>
                </c:pt>
                <c:pt idx="411">
                  <c:v>1162</c:v>
                </c:pt>
                <c:pt idx="412">
                  <c:v>1115</c:v>
                </c:pt>
                <c:pt idx="413">
                  <c:v>678</c:v>
                </c:pt>
                <c:pt idx="414">
                  <c:v>1366</c:v>
                </c:pt>
                <c:pt idx="415">
                  <c:v>8603</c:v>
                </c:pt>
                <c:pt idx="416">
                  <c:v>23489</c:v>
                </c:pt>
                <c:pt idx="417">
                  <c:v>66359</c:v>
                </c:pt>
                <c:pt idx="418">
                  <c:v>65861</c:v>
                </c:pt>
                <c:pt idx="419">
                  <c:v>17513</c:v>
                </c:pt>
                <c:pt idx="420">
                  <c:v>9155</c:v>
                </c:pt>
                <c:pt idx="421">
                  <c:v>4460</c:v>
                </c:pt>
                <c:pt idx="422">
                  <c:v>1815</c:v>
                </c:pt>
                <c:pt idx="423">
                  <c:v>3466</c:v>
                </c:pt>
                <c:pt idx="424">
                  <c:v>1897</c:v>
                </c:pt>
                <c:pt idx="425">
                  <c:v>883</c:v>
                </c:pt>
                <c:pt idx="426">
                  <c:v>893</c:v>
                </c:pt>
                <c:pt idx="427">
                  <c:v>576</c:v>
                </c:pt>
                <c:pt idx="428">
                  <c:v>1595</c:v>
                </c:pt>
                <c:pt idx="429">
                  <c:v>1258</c:v>
                </c:pt>
                <c:pt idx="430">
                  <c:v>430</c:v>
                </c:pt>
                <c:pt idx="431">
                  <c:v>476</c:v>
                </c:pt>
                <c:pt idx="432">
                  <c:v>363</c:v>
                </c:pt>
                <c:pt idx="433">
                  <c:v>872</c:v>
                </c:pt>
                <c:pt idx="434">
                  <c:v>2354</c:v>
                </c:pt>
                <c:pt idx="435">
                  <c:v>896</c:v>
                </c:pt>
                <c:pt idx="436">
                  <c:v>1107</c:v>
                </c:pt>
                <c:pt idx="437">
                  <c:v>1279</c:v>
                </c:pt>
                <c:pt idx="438">
                  <c:v>377</c:v>
                </c:pt>
                <c:pt idx="439">
                  <c:v>153</c:v>
                </c:pt>
                <c:pt idx="440">
                  <c:v>114</c:v>
                </c:pt>
                <c:pt idx="441">
                  <c:v>81</c:v>
                </c:pt>
                <c:pt idx="442">
                  <c:v>1442</c:v>
                </c:pt>
                <c:pt idx="443">
                  <c:v>1593</c:v>
                </c:pt>
                <c:pt idx="444">
                  <c:v>1505</c:v>
                </c:pt>
                <c:pt idx="445">
                  <c:v>961</c:v>
                </c:pt>
                <c:pt idx="446">
                  <c:v>887</c:v>
                </c:pt>
                <c:pt idx="447">
                  <c:v>1597</c:v>
                </c:pt>
                <c:pt idx="448">
                  <c:v>834</c:v>
                </c:pt>
                <c:pt idx="449">
                  <c:v>234</c:v>
                </c:pt>
                <c:pt idx="450">
                  <c:v>632</c:v>
                </c:pt>
                <c:pt idx="451">
                  <c:v>313</c:v>
                </c:pt>
                <c:pt idx="452">
                  <c:v>66</c:v>
                </c:pt>
                <c:pt idx="453">
                  <c:v>323</c:v>
                </c:pt>
                <c:pt idx="454">
                  <c:v>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22C-47B9-BD70-483658A15F2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Sheet1!$D$2:$D$456</c:f>
              <c:numCache>
                <c:formatCode>General</c:formatCode>
                <c:ptCount val="455"/>
                <c:pt idx="0">
                  <c:v>26286</c:v>
                </c:pt>
                <c:pt idx="1">
                  <c:v>12742</c:v>
                </c:pt>
                <c:pt idx="2">
                  <c:v>17176</c:v>
                </c:pt>
                <c:pt idx="3">
                  <c:v>47255</c:v>
                </c:pt>
                <c:pt idx="4">
                  <c:v>22149</c:v>
                </c:pt>
                <c:pt idx="5">
                  <c:v>18836</c:v>
                </c:pt>
                <c:pt idx="6">
                  <c:v>12397</c:v>
                </c:pt>
                <c:pt idx="7">
                  <c:v>8638</c:v>
                </c:pt>
                <c:pt idx="8">
                  <c:v>8867</c:v>
                </c:pt>
                <c:pt idx="9">
                  <c:v>10531</c:v>
                </c:pt>
                <c:pt idx="10">
                  <c:v>16073</c:v>
                </c:pt>
                <c:pt idx="11">
                  <c:v>12809</c:v>
                </c:pt>
                <c:pt idx="12">
                  <c:v>6111</c:v>
                </c:pt>
                <c:pt idx="13">
                  <c:v>8415</c:v>
                </c:pt>
                <c:pt idx="14">
                  <c:v>8566</c:v>
                </c:pt>
                <c:pt idx="15">
                  <c:v>20760</c:v>
                </c:pt>
                <c:pt idx="16">
                  <c:v>16268</c:v>
                </c:pt>
                <c:pt idx="17">
                  <c:v>9134</c:v>
                </c:pt>
                <c:pt idx="18">
                  <c:v>14848</c:v>
                </c:pt>
                <c:pt idx="19">
                  <c:v>9621</c:v>
                </c:pt>
                <c:pt idx="20">
                  <c:v>8707</c:v>
                </c:pt>
                <c:pt idx="21">
                  <c:v>9543</c:v>
                </c:pt>
                <c:pt idx="22">
                  <c:v>14772</c:v>
                </c:pt>
                <c:pt idx="23">
                  <c:v>18672</c:v>
                </c:pt>
                <c:pt idx="24">
                  <c:v>11929</c:v>
                </c:pt>
                <c:pt idx="25">
                  <c:v>6284</c:v>
                </c:pt>
                <c:pt idx="26">
                  <c:v>13686</c:v>
                </c:pt>
                <c:pt idx="27">
                  <c:v>11398</c:v>
                </c:pt>
                <c:pt idx="28">
                  <c:v>5204</c:v>
                </c:pt>
                <c:pt idx="29">
                  <c:v>22701</c:v>
                </c:pt>
                <c:pt idx="30">
                  <c:v>20766</c:v>
                </c:pt>
                <c:pt idx="31">
                  <c:v>11071</c:v>
                </c:pt>
                <c:pt idx="32">
                  <c:v>10383</c:v>
                </c:pt>
                <c:pt idx="33">
                  <c:v>14150</c:v>
                </c:pt>
                <c:pt idx="34">
                  <c:v>9480</c:v>
                </c:pt>
                <c:pt idx="35">
                  <c:v>9158</c:v>
                </c:pt>
                <c:pt idx="36">
                  <c:v>8786</c:v>
                </c:pt>
                <c:pt idx="37">
                  <c:v>17327</c:v>
                </c:pt>
                <c:pt idx="38">
                  <c:v>17736</c:v>
                </c:pt>
                <c:pt idx="39">
                  <c:v>12837</c:v>
                </c:pt>
                <c:pt idx="40">
                  <c:v>13460</c:v>
                </c:pt>
                <c:pt idx="41">
                  <c:v>8026</c:v>
                </c:pt>
                <c:pt idx="42">
                  <c:v>15728</c:v>
                </c:pt>
                <c:pt idx="43">
                  <c:v>28932</c:v>
                </c:pt>
                <c:pt idx="44">
                  <c:v>17156</c:v>
                </c:pt>
                <c:pt idx="45">
                  <c:v>19523</c:v>
                </c:pt>
                <c:pt idx="46">
                  <c:v>33616</c:v>
                </c:pt>
                <c:pt idx="47">
                  <c:v>14549</c:v>
                </c:pt>
                <c:pt idx="48">
                  <c:v>12319</c:v>
                </c:pt>
                <c:pt idx="49">
                  <c:v>22843</c:v>
                </c:pt>
                <c:pt idx="50">
                  <c:v>17097</c:v>
                </c:pt>
                <c:pt idx="51">
                  <c:v>12682</c:v>
                </c:pt>
                <c:pt idx="52">
                  <c:v>20104</c:v>
                </c:pt>
                <c:pt idx="53">
                  <c:v>15380</c:v>
                </c:pt>
                <c:pt idx="54">
                  <c:v>17243</c:v>
                </c:pt>
                <c:pt idx="55">
                  <c:v>13196</c:v>
                </c:pt>
                <c:pt idx="56">
                  <c:v>10260</c:v>
                </c:pt>
                <c:pt idx="57">
                  <c:v>22918</c:v>
                </c:pt>
                <c:pt idx="58">
                  <c:v>19857</c:v>
                </c:pt>
                <c:pt idx="59">
                  <c:v>10146</c:v>
                </c:pt>
                <c:pt idx="60">
                  <c:v>11412</c:v>
                </c:pt>
                <c:pt idx="61">
                  <c:v>12392</c:v>
                </c:pt>
                <c:pt idx="62">
                  <c:v>13341</c:v>
                </c:pt>
                <c:pt idx="63">
                  <c:v>17915</c:v>
                </c:pt>
                <c:pt idx="64">
                  <c:v>21056</c:v>
                </c:pt>
                <c:pt idx="65">
                  <c:v>21004</c:v>
                </c:pt>
                <c:pt idx="66">
                  <c:v>11833</c:v>
                </c:pt>
                <c:pt idx="67">
                  <c:v>18575</c:v>
                </c:pt>
                <c:pt idx="68">
                  <c:v>44403</c:v>
                </c:pt>
                <c:pt idx="69">
                  <c:v>38486</c:v>
                </c:pt>
                <c:pt idx="70">
                  <c:v>19263</c:v>
                </c:pt>
                <c:pt idx="71">
                  <c:v>17681</c:v>
                </c:pt>
                <c:pt idx="72">
                  <c:v>10558</c:v>
                </c:pt>
                <c:pt idx="73">
                  <c:v>14932</c:v>
                </c:pt>
                <c:pt idx="74">
                  <c:v>18061</c:v>
                </c:pt>
                <c:pt idx="75">
                  <c:v>21076</c:v>
                </c:pt>
                <c:pt idx="76">
                  <c:v>15548</c:v>
                </c:pt>
                <c:pt idx="77">
                  <c:v>7583</c:v>
                </c:pt>
                <c:pt idx="78">
                  <c:v>9270</c:v>
                </c:pt>
                <c:pt idx="79">
                  <c:v>12857</c:v>
                </c:pt>
                <c:pt idx="80">
                  <c:v>17883</c:v>
                </c:pt>
                <c:pt idx="81">
                  <c:v>10859</c:v>
                </c:pt>
                <c:pt idx="82">
                  <c:v>8879</c:v>
                </c:pt>
                <c:pt idx="83">
                  <c:v>10156</c:v>
                </c:pt>
                <c:pt idx="84">
                  <c:v>9024</c:v>
                </c:pt>
                <c:pt idx="85">
                  <c:v>9029</c:v>
                </c:pt>
                <c:pt idx="86">
                  <c:v>12771</c:v>
                </c:pt>
                <c:pt idx="87">
                  <c:v>17245</c:v>
                </c:pt>
                <c:pt idx="88">
                  <c:v>24990</c:v>
                </c:pt>
                <c:pt idx="89">
                  <c:v>10606</c:v>
                </c:pt>
                <c:pt idx="90">
                  <c:v>7020</c:v>
                </c:pt>
                <c:pt idx="91">
                  <c:v>7889</c:v>
                </c:pt>
                <c:pt idx="92">
                  <c:v>10642</c:v>
                </c:pt>
                <c:pt idx="93">
                  <c:v>7769</c:v>
                </c:pt>
                <c:pt idx="94">
                  <c:v>41700</c:v>
                </c:pt>
                <c:pt idx="95">
                  <c:v>21056</c:v>
                </c:pt>
                <c:pt idx="96">
                  <c:v>12725</c:v>
                </c:pt>
                <c:pt idx="97">
                  <c:v>12437</c:v>
                </c:pt>
                <c:pt idx="98">
                  <c:v>7044</c:v>
                </c:pt>
                <c:pt idx="99">
                  <c:v>8934</c:v>
                </c:pt>
                <c:pt idx="100">
                  <c:v>15177</c:v>
                </c:pt>
                <c:pt idx="101">
                  <c:v>19237</c:v>
                </c:pt>
                <c:pt idx="102">
                  <c:v>14633</c:v>
                </c:pt>
                <c:pt idx="103">
                  <c:v>11923</c:v>
                </c:pt>
                <c:pt idx="104">
                  <c:v>8253</c:v>
                </c:pt>
                <c:pt idx="105">
                  <c:v>8708</c:v>
                </c:pt>
                <c:pt idx="106">
                  <c:v>12166</c:v>
                </c:pt>
                <c:pt idx="107">
                  <c:v>6155</c:v>
                </c:pt>
                <c:pt idx="108">
                  <c:v>14763</c:v>
                </c:pt>
                <c:pt idx="109">
                  <c:v>20342</c:v>
                </c:pt>
                <c:pt idx="110">
                  <c:v>28726</c:v>
                </c:pt>
                <c:pt idx="111">
                  <c:v>14969</c:v>
                </c:pt>
                <c:pt idx="112">
                  <c:v>14762</c:v>
                </c:pt>
                <c:pt idx="113">
                  <c:v>11308</c:v>
                </c:pt>
                <c:pt idx="114">
                  <c:v>26870</c:v>
                </c:pt>
                <c:pt idx="115">
                  <c:v>26396</c:v>
                </c:pt>
                <c:pt idx="116">
                  <c:v>10903</c:v>
                </c:pt>
                <c:pt idx="117">
                  <c:v>13559</c:v>
                </c:pt>
                <c:pt idx="118">
                  <c:v>13123</c:v>
                </c:pt>
                <c:pt idx="119">
                  <c:v>20116</c:v>
                </c:pt>
                <c:pt idx="120">
                  <c:v>7235</c:v>
                </c:pt>
                <c:pt idx="121">
                  <c:v>5555</c:v>
                </c:pt>
                <c:pt idx="122">
                  <c:v>5825</c:v>
                </c:pt>
                <c:pt idx="123">
                  <c:v>7406</c:v>
                </c:pt>
                <c:pt idx="124">
                  <c:v>12432</c:v>
                </c:pt>
                <c:pt idx="125">
                  <c:v>4010</c:v>
                </c:pt>
                <c:pt idx="126">
                  <c:v>10569</c:v>
                </c:pt>
                <c:pt idx="127">
                  <c:v>4655</c:v>
                </c:pt>
                <c:pt idx="128">
                  <c:v>6543</c:v>
                </c:pt>
                <c:pt idx="129">
                  <c:v>15103</c:v>
                </c:pt>
                <c:pt idx="130">
                  <c:v>13262</c:v>
                </c:pt>
                <c:pt idx="131">
                  <c:v>10371</c:v>
                </c:pt>
                <c:pt idx="132">
                  <c:v>14471</c:v>
                </c:pt>
                <c:pt idx="133">
                  <c:v>10625</c:v>
                </c:pt>
                <c:pt idx="134">
                  <c:v>11464</c:v>
                </c:pt>
                <c:pt idx="135">
                  <c:v>12321</c:v>
                </c:pt>
                <c:pt idx="136">
                  <c:v>19414</c:v>
                </c:pt>
                <c:pt idx="137">
                  <c:v>12217</c:v>
                </c:pt>
                <c:pt idx="138">
                  <c:v>13155</c:v>
                </c:pt>
                <c:pt idx="139">
                  <c:v>29747</c:v>
                </c:pt>
                <c:pt idx="140">
                  <c:v>36144</c:v>
                </c:pt>
                <c:pt idx="141">
                  <c:v>22942</c:v>
                </c:pt>
                <c:pt idx="142">
                  <c:v>10450</c:v>
                </c:pt>
                <c:pt idx="143">
                  <c:v>6175</c:v>
                </c:pt>
                <c:pt idx="144">
                  <c:v>11341</c:v>
                </c:pt>
                <c:pt idx="145">
                  <c:v>14570</c:v>
                </c:pt>
                <c:pt idx="146">
                  <c:v>10399</c:v>
                </c:pt>
                <c:pt idx="147">
                  <c:v>7819</c:v>
                </c:pt>
                <c:pt idx="148">
                  <c:v>13526</c:v>
                </c:pt>
                <c:pt idx="149">
                  <c:v>18082</c:v>
                </c:pt>
                <c:pt idx="150">
                  <c:v>17593</c:v>
                </c:pt>
                <c:pt idx="151">
                  <c:v>15345</c:v>
                </c:pt>
                <c:pt idx="152">
                  <c:v>28492</c:v>
                </c:pt>
                <c:pt idx="153">
                  <c:v>23734</c:v>
                </c:pt>
                <c:pt idx="154">
                  <c:v>19014</c:v>
                </c:pt>
                <c:pt idx="155">
                  <c:v>23936</c:v>
                </c:pt>
                <c:pt idx="156">
                  <c:v>15270</c:v>
                </c:pt>
                <c:pt idx="157">
                  <c:v>22165</c:v>
                </c:pt>
                <c:pt idx="158">
                  <c:v>13194</c:v>
                </c:pt>
                <c:pt idx="159">
                  <c:v>10334</c:v>
                </c:pt>
                <c:pt idx="160">
                  <c:v>10876</c:v>
                </c:pt>
                <c:pt idx="161">
                  <c:v>14384</c:v>
                </c:pt>
                <c:pt idx="162">
                  <c:v>13397</c:v>
                </c:pt>
                <c:pt idx="163">
                  <c:v>8071</c:v>
                </c:pt>
                <c:pt idx="164">
                  <c:v>9805</c:v>
                </c:pt>
                <c:pt idx="165">
                  <c:v>15367</c:v>
                </c:pt>
                <c:pt idx="166">
                  <c:v>11398</c:v>
                </c:pt>
                <c:pt idx="167">
                  <c:v>7133</c:v>
                </c:pt>
                <c:pt idx="168">
                  <c:v>6470</c:v>
                </c:pt>
                <c:pt idx="169">
                  <c:v>10255</c:v>
                </c:pt>
                <c:pt idx="170">
                  <c:v>10715</c:v>
                </c:pt>
                <c:pt idx="171">
                  <c:v>13485</c:v>
                </c:pt>
                <c:pt idx="172">
                  <c:v>27754</c:v>
                </c:pt>
                <c:pt idx="173">
                  <c:v>11596</c:v>
                </c:pt>
                <c:pt idx="174">
                  <c:v>4859</c:v>
                </c:pt>
                <c:pt idx="175">
                  <c:v>4135</c:v>
                </c:pt>
                <c:pt idx="176">
                  <c:v>13767</c:v>
                </c:pt>
                <c:pt idx="177">
                  <c:v>10562</c:v>
                </c:pt>
                <c:pt idx="178">
                  <c:v>7639</c:v>
                </c:pt>
                <c:pt idx="179">
                  <c:v>8805</c:v>
                </c:pt>
                <c:pt idx="180">
                  <c:v>12020</c:v>
                </c:pt>
                <c:pt idx="181">
                  <c:v>9337</c:v>
                </c:pt>
                <c:pt idx="182">
                  <c:v>7068</c:v>
                </c:pt>
                <c:pt idx="183">
                  <c:v>10410</c:v>
                </c:pt>
                <c:pt idx="184">
                  <c:v>9706</c:v>
                </c:pt>
                <c:pt idx="185">
                  <c:v>9596</c:v>
                </c:pt>
                <c:pt idx="186">
                  <c:v>38586</c:v>
                </c:pt>
                <c:pt idx="187">
                  <c:v>70230</c:v>
                </c:pt>
                <c:pt idx="188">
                  <c:v>49479</c:v>
                </c:pt>
                <c:pt idx="189">
                  <c:v>25060</c:v>
                </c:pt>
                <c:pt idx="190">
                  <c:v>11956</c:v>
                </c:pt>
                <c:pt idx="191">
                  <c:v>16251</c:v>
                </c:pt>
                <c:pt idx="192">
                  <c:v>19372</c:v>
                </c:pt>
                <c:pt idx="193">
                  <c:v>15606</c:v>
                </c:pt>
                <c:pt idx="194">
                  <c:v>8636</c:v>
                </c:pt>
                <c:pt idx="195">
                  <c:v>5891</c:v>
                </c:pt>
                <c:pt idx="196">
                  <c:v>9143</c:v>
                </c:pt>
                <c:pt idx="197">
                  <c:v>14582</c:v>
                </c:pt>
                <c:pt idx="198">
                  <c:v>17841</c:v>
                </c:pt>
                <c:pt idx="199">
                  <c:v>17273</c:v>
                </c:pt>
                <c:pt idx="200">
                  <c:v>18786</c:v>
                </c:pt>
                <c:pt idx="201">
                  <c:v>10822</c:v>
                </c:pt>
                <c:pt idx="202">
                  <c:v>9624</c:v>
                </c:pt>
                <c:pt idx="203">
                  <c:v>11669</c:v>
                </c:pt>
                <c:pt idx="204">
                  <c:v>10575</c:v>
                </c:pt>
                <c:pt idx="205">
                  <c:v>20391</c:v>
                </c:pt>
                <c:pt idx="206">
                  <c:v>20100</c:v>
                </c:pt>
                <c:pt idx="207">
                  <c:v>19306</c:v>
                </c:pt>
                <c:pt idx="208">
                  <c:v>17287</c:v>
                </c:pt>
                <c:pt idx="209">
                  <c:v>14454</c:v>
                </c:pt>
                <c:pt idx="210">
                  <c:v>21447</c:v>
                </c:pt>
                <c:pt idx="211">
                  <c:v>11851</c:v>
                </c:pt>
                <c:pt idx="212">
                  <c:v>10174</c:v>
                </c:pt>
                <c:pt idx="213">
                  <c:v>11320</c:v>
                </c:pt>
                <c:pt idx="214">
                  <c:v>10358</c:v>
                </c:pt>
                <c:pt idx="215">
                  <c:v>12121</c:v>
                </c:pt>
                <c:pt idx="216">
                  <c:v>13528</c:v>
                </c:pt>
                <c:pt idx="217">
                  <c:v>6300</c:v>
                </c:pt>
                <c:pt idx="218">
                  <c:v>8468</c:v>
                </c:pt>
                <c:pt idx="219">
                  <c:v>8786</c:v>
                </c:pt>
                <c:pt idx="220">
                  <c:v>18797</c:v>
                </c:pt>
                <c:pt idx="221">
                  <c:v>17451</c:v>
                </c:pt>
                <c:pt idx="222">
                  <c:v>12164</c:v>
                </c:pt>
                <c:pt idx="223">
                  <c:v>13992</c:v>
                </c:pt>
                <c:pt idx="224">
                  <c:v>12190</c:v>
                </c:pt>
                <c:pt idx="225">
                  <c:v>12143</c:v>
                </c:pt>
                <c:pt idx="226">
                  <c:v>17630</c:v>
                </c:pt>
                <c:pt idx="227">
                  <c:v>9838</c:v>
                </c:pt>
                <c:pt idx="228">
                  <c:v>26260</c:v>
                </c:pt>
                <c:pt idx="229">
                  <c:v>14902</c:v>
                </c:pt>
                <c:pt idx="230">
                  <c:v>13198</c:v>
                </c:pt>
                <c:pt idx="231">
                  <c:v>8283</c:v>
                </c:pt>
                <c:pt idx="232">
                  <c:v>13003</c:v>
                </c:pt>
                <c:pt idx="233">
                  <c:v>10105</c:v>
                </c:pt>
                <c:pt idx="234">
                  <c:v>6411</c:v>
                </c:pt>
                <c:pt idx="235">
                  <c:v>8768</c:v>
                </c:pt>
                <c:pt idx="236">
                  <c:v>7472</c:v>
                </c:pt>
                <c:pt idx="237">
                  <c:v>2753</c:v>
                </c:pt>
                <c:pt idx="238">
                  <c:v>3555</c:v>
                </c:pt>
                <c:pt idx="239">
                  <c:v>20306</c:v>
                </c:pt>
                <c:pt idx="240">
                  <c:v>21921</c:v>
                </c:pt>
                <c:pt idx="241">
                  <c:v>15998</c:v>
                </c:pt>
                <c:pt idx="242">
                  <c:v>17404</c:v>
                </c:pt>
                <c:pt idx="243">
                  <c:v>13891</c:v>
                </c:pt>
                <c:pt idx="244">
                  <c:v>11343</c:v>
                </c:pt>
                <c:pt idx="245">
                  <c:v>7762</c:v>
                </c:pt>
                <c:pt idx="246">
                  <c:v>11388</c:v>
                </c:pt>
                <c:pt idx="247">
                  <c:v>16114</c:v>
                </c:pt>
                <c:pt idx="248">
                  <c:v>34238</c:v>
                </c:pt>
                <c:pt idx="249">
                  <c:v>40125</c:v>
                </c:pt>
                <c:pt idx="250">
                  <c:v>16545</c:v>
                </c:pt>
                <c:pt idx="251">
                  <c:v>15017</c:v>
                </c:pt>
                <c:pt idx="252">
                  <c:v>34955</c:v>
                </c:pt>
                <c:pt idx="253">
                  <c:v>12157</c:v>
                </c:pt>
                <c:pt idx="254">
                  <c:v>16313</c:v>
                </c:pt>
                <c:pt idx="255">
                  <c:v>19658</c:v>
                </c:pt>
                <c:pt idx="256">
                  <c:v>12974</c:v>
                </c:pt>
                <c:pt idx="257">
                  <c:v>7510</c:v>
                </c:pt>
                <c:pt idx="258">
                  <c:v>5737</c:v>
                </c:pt>
                <c:pt idx="259">
                  <c:v>4010</c:v>
                </c:pt>
                <c:pt idx="260">
                  <c:v>4969</c:v>
                </c:pt>
                <c:pt idx="261">
                  <c:v>9119</c:v>
                </c:pt>
                <c:pt idx="262">
                  <c:v>13533</c:v>
                </c:pt>
                <c:pt idx="263">
                  <c:v>15640</c:v>
                </c:pt>
                <c:pt idx="264">
                  <c:v>23748</c:v>
                </c:pt>
                <c:pt idx="265">
                  <c:v>66157</c:v>
                </c:pt>
                <c:pt idx="266">
                  <c:v>64030</c:v>
                </c:pt>
                <c:pt idx="267">
                  <c:v>28906</c:v>
                </c:pt>
                <c:pt idx="268">
                  <c:v>21422</c:v>
                </c:pt>
                <c:pt idx="269">
                  <c:v>19605</c:v>
                </c:pt>
                <c:pt idx="270">
                  <c:v>19324</c:v>
                </c:pt>
                <c:pt idx="271">
                  <c:v>9184</c:v>
                </c:pt>
                <c:pt idx="272">
                  <c:v>8888</c:v>
                </c:pt>
                <c:pt idx="273">
                  <c:v>15335</c:v>
                </c:pt>
                <c:pt idx="274">
                  <c:v>15733</c:v>
                </c:pt>
                <c:pt idx="275">
                  <c:v>16598</c:v>
                </c:pt>
                <c:pt idx="276">
                  <c:v>55394</c:v>
                </c:pt>
                <c:pt idx="277">
                  <c:v>48207</c:v>
                </c:pt>
                <c:pt idx="278">
                  <c:v>16448</c:v>
                </c:pt>
                <c:pt idx="279">
                  <c:v>9000</c:v>
                </c:pt>
                <c:pt idx="280">
                  <c:v>7018</c:v>
                </c:pt>
                <c:pt idx="281">
                  <c:v>10230</c:v>
                </c:pt>
                <c:pt idx="282">
                  <c:v>27538</c:v>
                </c:pt>
                <c:pt idx="283">
                  <c:v>19910</c:v>
                </c:pt>
                <c:pt idx="284">
                  <c:v>8101</c:v>
                </c:pt>
                <c:pt idx="285">
                  <c:v>6349</c:v>
                </c:pt>
                <c:pt idx="286">
                  <c:v>6817</c:v>
                </c:pt>
                <c:pt idx="287">
                  <c:v>7905</c:v>
                </c:pt>
                <c:pt idx="288">
                  <c:v>7486</c:v>
                </c:pt>
                <c:pt idx="289">
                  <c:v>10606</c:v>
                </c:pt>
                <c:pt idx="290">
                  <c:v>25017</c:v>
                </c:pt>
                <c:pt idx="291">
                  <c:v>34433</c:v>
                </c:pt>
                <c:pt idx="292">
                  <c:v>24706</c:v>
                </c:pt>
                <c:pt idx="293">
                  <c:v>15387</c:v>
                </c:pt>
                <c:pt idx="294">
                  <c:v>13910</c:v>
                </c:pt>
                <c:pt idx="295">
                  <c:v>10700</c:v>
                </c:pt>
                <c:pt idx="296">
                  <c:v>10158</c:v>
                </c:pt>
                <c:pt idx="297">
                  <c:v>12247</c:v>
                </c:pt>
                <c:pt idx="298">
                  <c:v>11198</c:v>
                </c:pt>
                <c:pt idx="299">
                  <c:v>11346</c:v>
                </c:pt>
                <c:pt idx="300">
                  <c:v>15748</c:v>
                </c:pt>
                <c:pt idx="301">
                  <c:v>13398</c:v>
                </c:pt>
                <c:pt idx="302">
                  <c:v>8263</c:v>
                </c:pt>
                <c:pt idx="303">
                  <c:v>8322</c:v>
                </c:pt>
                <c:pt idx="304">
                  <c:v>8671</c:v>
                </c:pt>
                <c:pt idx="305">
                  <c:v>10798</c:v>
                </c:pt>
                <c:pt idx="306">
                  <c:v>10371</c:v>
                </c:pt>
                <c:pt idx="307">
                  <c:v>13648</c:v>
                </c:pt>
                <c:pt idx="308">
                  <c:v>14854</c:v>
                </c:pt>
                <c:pt idx="309">
                  <c:v>7262</c:v>
                </c:pt>
                <c:pt idx="310">
                  <c:v>9377</c:v>
                </c:pt>
                <c:pt idx="311">
                  <c:v>14751</c:v>
                </c:pt>
                <c:pt idx="312">
                  <c:v>12066</c:v>
                </c:pt>
                <c:pt idx="313">
                  <c:v>5883</c:v>
                </c:pt>
                <c:pt idx="314">
                  <c:v>9595</c:v>
                </c:pt>
                <c:pt idx="315">
                  <c:v>10777</c:v>
                </c:pt>
                <c:pt idx="316">
                  <c:v>16573</c:v>
                </c:pt>
                <c:pt idx="317">
                  <c:v>50791</c:v>
                </c:pt>
                <c:pt idx="318">
                  <c:v>19760</c:v>
                </c:pt>
                <c:pt idx="319">
                  <c:v>12196</c:v>
                </c:pt>
                <c:pt idx="320">
                  <c:v>12267</c:v>
                </c:pt>
                <c:pt idx="321">
                  <c:v>13269</c:v>
                </c:pt>
                <c:pt idx="322">
                  <c:v>12063</c:v>
                </c:pt>
                <c:pt idx="323">
                  <c:v>14738</c:v>
                </c:pt>
                <c:pt idx="324">
                  <c:v>9492</c:v>
                </c:pt>
                <c:pt idx="325">
                  <c:v>17959</c:v>
                </c:pt>
                <c:pt idx="326">
                  <c:v>15639</c:v>
                </c:pt>
                <c:pt idx="327">
                  <c:v>9719</c:v>
                </c:pt>
                <c:pt idx="328">
                  <c:v>7924</c:v>
                </c:pt>
                <c:pt idx="329">
                  <c:v>11832</c:v>
                </c:pt>
                <c:pt idx="330">
                  <c:v>16197</c:v>
                </c:pt>
                <c:pt idx="331">
                  <c:v>12004</c:v>
                </c:pt>
                <c:pt idx="332">
                  <c:v>12046</c:v>
                </c:pt>
                <c:pt idx="333">
                  <c:v>8256</c:v>
                </c:pt>
                <c:pt idx="334">
                  <c:v>7233</c:v>
                </c:pt>
                <c:pt idx="335">
                  <c:v>4684</c:v>
                </c:pt>
                <c:pt idx="336">
                  <c:v>4188</c:v>
                </c:pt>
                <c:pt idx="337">
                  <c:v>4434</c:v>
                </c:pt>
                <c:pt idx="338">
                  <c:v>7000</c:v>
                </c:pt>
                <c:pt idx="339">
                  <c:v>11498</c:v>
                </c:pt>
                <c:pt idx="340">
                  <c:v>9859</c:v>
                </c:pt>
                <c:pt idx="341">
                  <c:v>10932</c:v>
                </c:pt>
                <c:pt idx="342">
                  <c:v>12019</c:v>
                </c:pt>
                <c:pt idx="343">
                  <c:v>8901</c:v>
                </c:pt>
                <c:pt idx="344">
                  <c:v>25728</c:v>
                </c:pt>
                <c:pt idx="345">
                  <c:v>22911</c:v>
                </c:pt>
                <c:pt idx="346">
                  <c:v>16066</c:v>
                </c:pt>
                <c:pt idx="347">
                  <c:v>13960</c:v>
                </c:pt>
                <c:pt idx="348">
                  <c:v>10454</c:v>
                </c:pt>
                <c:pt idx="349">
                  <c:v>10914</c:v>
                </c:pt>
                <c:pt idx="350">
                  <c:v>12899</c:v>
                </c:pt>
                <c:pt idx="351">
                  <c:v>13434</c:v>
                </c:pt>
                <c:pt idx="352">
                  <c:v>11550</c:v>
                </c:pt>
                <c:pt idx="353">
                  <c:v>17907</c:v>
                </c:pt>
                <c:pt idx="354">
                  <c:v>14863</c:v>
                </c:pt>
                <c:pt idx="355">
                  <c:v>13946</c:v>
                </c:pt>
                <c:pt idx="356">
                  <c:v>14904</c:v>
                </c:pt>
                <c:pt idx="357">
                  <c:v>11474</c:v>
                </c:pt>
                <c:pt idx="358">
                  <c:v>12119</c:v>
                </c:pt>
                <c:pt idx="359">
                  <c:v>9732</c:v>
                </c:pt>
                <c:pt idx="360">
                  <c:v>14441</c:v>
                </c:pt>
                <c:pt idx="361">
                  <c:v>9707</c:v>
                </c:pt>
                <c:pt idx="362">
                  <c:v>9152</c:v>
                </c:pt>
                <c:pt idx="363">
                  <c:v>7986</c:v>
                </c:pt>
                <c:pt idx="364">
                  <c:v>14524</c:v>
                </c:pt>
                <c:pt idx="365">
                  <c:v>22613</c:v>
                </c:pt>
                <c:pt idx="366">
                  <c:v>17480</c:v>
                </c:pt>
                <c:pt idx="367">
                  <c:v>17083</c:v>
                </c:pt>
                <c:pt idx="368">
                  <c:v>10360</c:v>
                </c:pt>
                <c:pt idx="369">
                  <c:v>10841</c:v>
                </c:pt>
                <c:pt idx="370">
                  <c:v>9455</c:v>
                </c:pt>
                <c:pt idx="371">
                  <c:v>9694</c:v>
                </c:pt>
                <c:pt idx="372">
                  <c:v>10892</c:v>
                </c:pt>
                <c:pt idx="373">
                  <c:v>17482</c:v>
                </c:pt>
                <c:pt idx="374">
                  <c:v>19893</c:v>
                </c:pt>
                <c:pt idx="375">
                  <c:v>11320</c:v>
                </c:pt>
                <c:pt idx="376">
                  <c:v>11206</c:v>
                </c:pt>
                <c:pt idx="377">
                  <c:v>11096</c:v>
                </c:pt>
                <c:pt idx="378">
                  <c:v>15555</c:v>
                </c:pt>
                <c:pt idx="379">
                  <c:v>15838</c:v>
                </c:pt>
                <c:pt idx="380">
                  <c:v>10639</c:v>
                </c:pt>
                <c:pt idx="381">
                  <c:v>9650</c:v>
                </c:pt>
                <c:pt idx="382">
                  <c:v>16648</c:v>
                </c:pt>
                <c:pt idx="383">
                  <c:v>12601</c:v>
                </c:pt>
                <c:pt idx="384">
                  <c:v>15665</c:v>
                </c:pt>
                <c:pt idx="385">
                  <c:v>15732</c:v>
                </c:pt>
                <c:pt idx="386">
                  <c:v>9413</c:v>
                </c:pt>
                <c:pt idx="387">
                  <c:v>7913</c:v>
                </c:pt>
                <c:pt idx="388">
                  <c:v>8536</c:v>
                </c:pt>
                <c:pt idx="389">
                  <c:v>7944</c:v>
                </c:pt>
                <c:pt idx="390">
                  <c:v>7174</c:v>
                </c:pt>
                <c:pt idx="391">
                  <c:v>4664</c:v>
                </c:pt>
                <c:pt idx="392">
                  <c:v>6261</c:v>
                </c:pt>
                <c:pt idx="393">
                  <c:v>12014</c:v>
                </c:pt>
                <c:pt idx="394">
                  <c:v>6484</c:v>
                </c:pt>
                <c:pt idx="395">
                  <c:v>8844</c:v>
                </c:pt>
                <c:pt idx="396">
                  <c:v>10828</c:v>
                </c:pt>
                <c:pt idx="397">
                  <c:v>10337</c:v>
                </c:pt>
                <c:pt idx="398">
                  <c:v>11786</c:v>
                </c:pt>
                <c:pt idx="399">
                  <c:v>12731</c:v>
                </c:pt>
                <c:pt idx="400">
                  <c:v>13377</c:v>
                </c:pt>
                <c:pt idx="401">
                  <c:v>9430</c:v>
                </c:pt>
                <c:pt idx="402">
                  <c:v>9079</c:v>
                </c:pt>
                <c:pt idx="403">
                  <c:v>23068</c:v>
                </c:pt>
                <c:pt idx="404">
                  <c:v>17779</c:v>
                </c:pt>
                <c:pt idx="405">
                  <c:v>10924</c:v>
                </c:pt>
                <c:pt idx="406">
                  <c:v>9064</c:v>
                </c:pt>
                <c:pt idx="407">
                  <c:v>14553</c:v>
                </c:pt>
                <c:pt idx="408">
                  <c:v>10921</c:v>
                </c:pt>
                <c:pt idx="409">
                  <c:v>7402</c:v>
                </c:pt>
                <c:pt idx="410">
                  <c:v>5140</c:v>
                </c:pt>
                <c:pt idx="411">
                  <c:v>8949</c:v>
                </c:pt>
                <c:pt idx="412">
                  <c:v>7660</c:v>
                </c:pt>
                <c:pt idx="413">
                  <c:v>5682</c:v>
                </c:pt>
                <c:pt idx="414">
                  <c:v>11020</c:v>
                </c:pt>
                <c:pt idx="415">
                  <c:v>10879</c:v>
                </c:pt>
                <c:pt idx="416">
                  <c:v>7954</c:v>
                </c:pt>
                <c:pt idx="417">
                  <c:v>13991</c:v>
                </c:pt>
                <c:pt idx="418">
                  <c:v>17450</c:v>
                </c:pt>
                <c:pt idx="419">
                  <c:v>16946</c:v>
                </c:pt>
                <c:pt idx="420">
                  <c:v>8869</c:v>
                </c:pt>
                <c:pt idx="421">
                  <c:v>10812</c:v>
                </c:pt>
                <c:pt idx="422">
                  <c:v>15324</c:v>
                </c:pt>
                <c:pt idx="423">
                  <c:v>16963</c:v>
                </c:pt>
                <c:pt idx="424">
                  <c:v>17652</c:v>
                </c:pt>
                <c:pt idx="425">
                  <c:v>16135</c:v>
                </c:pt>
                <c:pt idx="426">
                  <c:v>11440</c:v>
                </c:pt>
                <c:pt idx="427">
                  <c:v>17063</c:v>
                </c:pt>
                <c:pt idx="428">
                  <c:v>16457</c:v>
                </c:pt>
                <c:pt idx="429">
                  <c:v>20684</c:v>
                </c:pt>
                <c:pt idx="430">
                  <c:v>22433</c:v>
                </c:pt>
                <c:pt idx="431">
                  <c:v>16709</c:v>
                </c:pt>
                <c:pt idx="432">
                  <c:v>16459</c:v>
                </c:pt>
                <c:pt idx="433">
                  <c:v>23817</c:v>
                </c:pt>
                <c:pt idx="434">
                  <c:v>29145</c:v>
                </c:pt>
                <c:pt idx="435">
                  <c:v>20719</c:v>
                </c:pt>
                <c:pt idx="436">
                  <c:v>17842</c:v>
                </c:pt>
                <c:pt idx="437">
                  <c:v>21356</c:v>
                </c:pt>
                <c:pt idx="438">
                  <c:v>27739</c:v>
                </c:pt>
                <c:pt idx="439">
                  <c:v>29241</c:v>
                </c:pt>
                <c:pt idx="440">
                  <c:v>37494</c:v>
                </c:pt>
                <c:pt idx="441">
                  <c:v>32474</c:v>
                </c:pt>
                <c:pt idx="442">
                  <c:v>28588</c:v>
                </c:pt>
                <c:pt idx="443">
                  <c:v>21714</c:v>
                </c:pt>
                <c:pt idx="444">
                  <c:v>25377</c:v>
                </c:pt>
                <c:pt idx="445">
                  <c:v>22448</c:v>
                </c:pt>
                <c:pt idx="446">
                  <c:v>18200</c:v>
                </c:pt>
                <c:pt idx="447">
                  <c:v>18299</c:v>
                </c:pt>
                <c:pt idx="448">
                  <c:v>17531</c:v>
                </c:pt>
                <c:pt idx="449">
                  <c:v>15780</c:v>
                </c:pt>
                <c:pt idx="450">
                  <c:v>17809</c:v>
                </c:pt>
                <c:pt idx="451">
                  <c:v>16702</c:v>
                </c:pt>
                <c:pt idx="452">
                  <c:v>10845</c:v>
                </c:pt>
                <c:pt idx="453">
                  <c:v>13746</c:v>
                </c:pt>
                <c:pt idx="454">
                  <c:v>11537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22C-47B9-BD70-483658A15F2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INAS NACHT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Sheet1!$E$2:$E$456</c:f>
              <c:numCache>
                <c:formatCode>General</c:formatCode>
                <c:ptCount val="455"/>
                <c:pt idx="0">
                  <c:v>4180</c:v>
                </c:pt>
                <c:pt idx="1">
                  <c:v>6896</c:v>
                </c:pt>
                <c:pt idx="2">
                  <c:v>1855</c:v>
                </c:pt>
                <c:pt idx="3">
                  <c:v>569</c:v>
                </c:pt>
                <c:pt idx="4">
                  <c:v>584</c:v>
                </c:pt>
                <c:pt idx="5">
                  <c:v>697</c:v>
                </c:pt>
                <c:pt idx="6">
                  <c:v>2071</c:v>
                </c:pt>
                <c:pt idx="7">
                  <c:v>979</c:v>
                </c:pt>
                <c:pt idx="8">
                  <c:v>9725</c:v>
                </c:pt>
                <c:pt idx="9">
                  <c:v>1990</c:v>
                </c:pt>
                <c:pt idx="10">
                  <c:v>494</c:v>
                </c:pt>
                <c:pt idx="11">
                  <c:v>393</c:v>
                </c:pt>
                <c:pt idx="12">
                  <c:v>360</c:v>
                </c:pt>
                <c:pt idx="13">
                  <c:v>16752</c:v>
                </c:pt>
                <c:pt idx="14">
                  <c:v>2667</c:v>
                </c:pt>
                <c:pt idx="15">
                  <c:v>4299</c:v>
                </c:pt>
                <c:pt idx="16">
                  <c:v>1074</c:v>
                </c:pt>
                <c:pt idx="17">
                  <c:v>9131</c:v>
                </c:pt>
                <c:pt idx="18">
                  <c:v>10563</c:v>
                </c:pt>
                <c:pt idx="19">
                  <c:v>7610</c:v>
                </c:pt>
                <c:pt idx="20">
                  <c:v>2937</c:v>
                </c:pt>
                <c:pt idx="21">
                  <c:v>589</c:v>
                </c:pt>
                <c:pt idx="22">
                  <c:v>430</c:v>
                </c:pt>
                <c:pt idx="23">
                  <c:v>222</c:v>
                </c:pt>
                <c:pt idx="24">
                  <c:v>7168</c:v>
                </c:pt>
                <c:pt idx="25">
                  <c:v>4196</c:v>
                </c:pt>
                <c:pt idx="26">
                  <c:v>4443</c:v>
                </c:pt>
                <c:pt idx="27">
                  <c:v>1493</c:v>
                </c:pt>
                <c:pt idx="28">
                  <c:v>4460</c:v>
                </c:pt>
                <c:pt idx="29">
                  <c:v>1076</c:v>
                </c:pt>
                <c:pt idx="30">
                  <c:v>365</c:v>
                </c:pt>
                <c:pt idx="31">
                  <c:v>327</c:v>
                </c:pt>
                <c:pt idx="32">
                  <c:v>4135</c:v>
                </c:pt>
                <c:pt idx="33">
                  <c:v>3630</c:v>
                </c:pt>
                <c:pt idx="34">
                  <c:v>1541</c:v>
                </c:pt>
                <c:pt idx="35">
                  <c:v>1085</c:v>
                </c:pt>
                <c:pt idx="36">
                  <c:v>713</c:v>
                </c:pt>
                <c:pt idx="37">
                  <c:v>498</c:v>
                </c:pt>
                <c:pt idx="38">
                  <c:v>409</c:v>
                </c:pt>
                <c:pt idx="39">
                  <c:v>6236</c:v>
                </c:pt>
                <c:pt idx="40">
                  <c:v>9009</c:v>
                </c:pt>
                <c:pt idx="41">
                  <c:v>6094</c:v>
                </c:pt>
                <c:pt idx="42">
                  <c:v>1420</c:v>
                </c:pt>
                <c:pt idx="43">
                  <c:v>1895</c:v>
                </c:pt>
                <c:pt idx="44">
                  <c:v>16678</c:v>
                </c:pt>
                <c:pt idx="45">
                  <c:v>2347</c:v>
                </c:pt>
                <c:pt idx="46">
                  <c:v>8376</c:v>
                </c:pt>
                <c:pt idx="47">
                  <c:v>6393</c:v>
                </c:pt>
                <c:pt idx="48">
                  <c:v>2071</c:v>
                </c:pt>
                <c:pt idx="49">
                  <c:v>631</c:v>
                </c:pt>
                <c:pt idx="50">
                  <c:v>393</c:v>
                </c:pt>
                <c:pt idx="51">
                  <c:v>256</c:v>
                </c:pt>
                <c:pt idx="52">
                  <c:v>353</c:v>
                </c:pt>
                <c:pt idx="53">
                  <c:v>6701</c:v>
                </c:pt>
                <c:pt idx="54">
                  <c:v>4487</c:v>
                </c:pt>
                <c:pt idx="55">
                  <c:v>1608</c:v>
                </c:pt>
                <c:pt idx="56">
                  <c:v>1093</c:v>
                </c:pt>
                <c:pt idx="57">
                  <c:v>412</c:v>
                </c:pt>
                <c:pt idx="58">
                  <c:v>424</c:v>
                </c:pt>
                <c:pt idx="59">
                  <c:v>7515</c:v>
                </c:pt>
                <c:pt idx="60">
                  <c:v>7485</c:v>
                </c:pt>
                <c:pt idx="61">
                  <c:v>2213</c:v>
                </c:pt>
                <c:pt idx="62">
                  <c:v>1266</c:v>
                </c:pt>
                <c:pt idx="63">
                  <c:v>779</c:v>
                </c:pt>
                <c:pt idx="64">
                  <c:v>607</c:v>
                </c:pt>
                <c:pt idx="65">
                  <c:v>3279</c:v>
                </c:pt>
                <c:pt idx="66">
                  <c:v>1051</c:v>
                </c:pt>
                <c:pt idx="67">
                  <c:v>356</c:v>
                </c:pt>
                <c:pt idx="68">
                  <c:v>9185</c:v>
                </c:pt>
                <c:pt idx="69">
                  <c:v>11154</c:v>
                </c:pt>
                <c:pt idx="70">
                  <c:v>3072</c:v>
                </c:pt>
                <c:pt idx="71">
                  <c:v>1380</c:v>
                </c:pt>
                <c:pt idx="72">
                  <c:v>1803</c:v>
                </c:pt>
                <c:pt idx="73">
                  <c:v>573</c:v>
                </c:pt>
                <c:pt idx="74">
                  <c:v>8252</c:v>
                </c:pt>
                <c:pt idx="75">
                  <c:v>4714</c:v>
                </c:pt>
                <c:pt idx="76">
                  <c:v>1578</c:v>
                </c:pt>
                <c:pt idx="77">
                  <c:v>2313</c:v>
                </c:pt>
                <c:pt idx="78">
                  <c:v>1069</c:v>
                </c:pt>
                <c:pt idx="79">
                  <c:v>3450</c:v>
                </c:pt>
                <c:pt idx="80">
                  <c:v>6363</c:v>
                </c:pt>
                <c:pt idx="81">
                  <c:v>5749</c:v>
                </c:pt>
                <c:pt idx="82">
                  <c:v>6301</c:v>
                </c:pt>
                <c:pt idx="83">
                  <c:v>3982</c:v>
                </c:pt>
                <c:pt idx="84">
                  <c:v>1041</c:v>
                </c:pt>
                <c:pt idx="85">
                  <c:v>543</c:v>
                </c:pt>
                <c:pt idx="86">
                  <c:v>336</c:v>
                </c:pt>
                <c:pt idx="87">
                  <c:v>292</c:v>
                </c:pt>
                <c:pt idx="88">
                  <c:v>7845</c:v>
                </c:pt>
                <c:pt idx="89">
                  <c:v>2132</c:v>
                </c:pt>
                <c:pt idx="90">
                  <c:v>597</c:v>
                </c:pt>
                <c:pt idx="91">
                  <c:v>464</c:v>
                </c:pt>
                <c:pt idx="92">
                  <c:v>335</c:v>
                </c:pt>
                <c:pt idx="93">
                  <c:v>8727</c:v>
                </c:pt>
                <c:pt idx="94">
                  <c:v>2057</c:v>
                </c:pt>
                <c:pt idx="95">
                  <c:v>3159</c:v>
                </c:pt>
                <c:pt idx="96">
                  <c:v>3538</c:v>
                </c:pt>
                <c:pt idx="97">
                  <c:v>20014</c:v>
                </c:pt>
                <c:pt idx="98">
                  <c:v>3014</c:v>
                </c:pt>
                <c:pt idx="99">
                  <c:v>1103</c:v>
                </c:pt>
                <c:pt idx="100">
                  <c:v>379</c:v>
                </c:pt>
                <c:pt idx="101">
                  <c:v>258</c:v>
                </c:pt>
                <c:pt idx="102">
                  <c:v>4417</c:v>
                </c:pt>
                <c:pt idx="103">
                  <c:v>11662</c:v>
                </c:pt>
                <c:pt idx="104">
                  <c:v>11161</c:v>
                </c:pt>
                <c:pt idx="105">
                  <c:v>12831</c:v>
                </c:pt>
                <c:pt idx="106">
                  <c:v>2152</c:v>
                </c:pt>
                <c:pt idx="107">
                  <c:v>700</c:v>
                </c:pt>
                <c:pt idx="108">
                  <c:v>508</c:v>
                </c:pt>
                <c:pt idx="109">
                  <c:v>896</c:v>
                </c:pt>
                <c:pt idx="110">
                  <c:v>8052</c:v>
                </c:pt>
                <c:pt idx="111">
                  <c:v>3402</c:v>
                </c:pt>
                <c:pt idx="112">
                  <c:v>1014</c:v>
                </c:pt>
                <c:pt idx="113">
                  <c:v>409</c:v>
                </c:pt>
                <c:pt idx="114">
                  <c:v>184</c:v>
                </c:pt>
                <c:pt idx="115">
                  <c:v>143</c:v>
                </c:pt>
                <c:pt idx="116">
                  <c:v>154</c:v>
                </c:pt>
                <c:pt idx="117">
                  <c:v>4664</c:v>
                </c:pt>
                <c:pt idx="118">
                  <c:v>2252</c:v>
                </c:pt>
                <c:pt idx="119">
                  <c:v>415</c:v>
                </c:pt>
                <c:pt idx="120">
                  <c:v>288</c:v>
                </c:pt>
                <c:pt idx="121">
                  <c:v>413</c:v>
                </c:pt>
                <c:pt idx="122">
                  <c:v>250</c:v>
                </c:pt>
                <c:pt idx="123">
                  <c:v>306</c:v>
                </c:pt>
                <c:pt idx="124">
                  <c:v>185</c:v>
                </c:pt>
                <c:pt idx="125">
                  <c:v>142</c:v>
                </c:pt>
                <c:pt idx="126">
                  <c:v>132</c:v>
                </c:pt>
                <c:pt idx="127">
                  <c:v>2749</c:v>
                </c:pt>
                <c:pt idx="128">
                  <c:v>371</c:v>
                </c:pt>
                <c:pt idx="129">
                  <c:v>120</c:v>
                </c:pt>
                <c:pt idx="130">
                  <c:v>188</c:v>
                </c:pt>
                <c:pt idx="131">
                  <c:v>199</c:v>
                </c:pt>
                <c:pt idx="132">
                  <c:v>149</c:v>
                </c:pt>
                <c:pt idx="133">
                  <c:v>139</c:v>
                </c:pt>
                <c:pt idx="134">
                  <c:v>98</c:v>
                </c:pt>
                <c:pt idx="135">
                  <c:v>141</c:v>
                </c:pt>
                <c:pt idx="136">
                  <c:v>164</c:v>
                </c:pt>
                <c:pt idx="137">
                  <c:v>134</c:v>
                </c:pt>
                <c:pt idx="138">
                  <c:v>251</c:v>
                </c:pt>
                <c:pt idx="139">
                  <c:v>219</c:v>
                </c:pt>
                <c:pt idx="140">
                  <c:v>174</c:v>
                </c:pt>
                <c:pt idx="141">
                  <c:v>112</c:v>
                </c:pt>
                <c:pt idx="142">
                  <c:v>140</c:v>
                </c:pt>
                <c:pt idx="143">
                  <c:v>89</c:v>
                </c:pt>
                <c:pt idx="144">
                  <c:v>74</c:v>
                </c:pt>
                <c:pt idx="145">
                  <c:v>88</c:v>
                </c:pt>
                <c:pt idx="146">
                  <c:v>114</c:v>
                </c:pt>
                <c:pt idx="147">
                  <c:v>127</c:v>
                </c:pt>
                <c:pt idx="148">
                  <c:v>107</c:v>
                </c:pt>
                <c:pt idx="149">
                  <c:v>131</c:v>
                </c:pt>
                <c:pt idx="150">
                  <c:v>166</c:v>
                </c:pt>
                <c:pt idx="151">
                  <c:v>96</c:v>
                </c:pt>
                <c:pt idx="152">
                  <c:v>88</c:v>
                </c:pt>
                <c:pt idx="153">
                  <c:v>83</c:v>
                </c:pt>
                <c:pt idx="154">
                  <c:v>135</c:v>
                </c:pt>
                <c:pt idx="155">
                  <c:v>99</c:v>
                </c:pt>
                <c:pt idx="156">
                  <c:v>140</c:v>
                </c:pt>
                <c:pt idx="157">
                  <c:v>146</c:v>
                </c:pt>
                <c:pt idx="158">
                  <c:v>133</c:v>
                </c:pt>
                <c:pt idx="159">
                  <c:v>117</c:v>
                </c:pt>
                <c:pt idx="160">
                  <c:v>194</c:v>
                </c:pt>
                <c:pt idx="161">
                  <c:v>155</c:v>
                </c:pt>
                <c:pt idx="162">
                  <c:v>205</c:v>
                </c:pt>
                <c:pt idx="163">
                  <c:v>192</c:v>
                </c:pt>
                <c:pt idx="164">
                  <c:v>13267</c:v>
                </c:pt>
                <c:pt idx="165">
                  <c:v>18260</c:v>
                </c:pt>
                <c:pt idx="166">
                  <c:v>11239</c:v>
                </c:pt>
                <c:pt idx="167">
                  <c:v>18882</c:v>
                </c:pt>
                <c:pt idx="168">
                  <c:v>65832</c:v>
                </c:pt>
                <c:pt idx="169">
                  <c:v>12464</c:v>
                </c:pt>
                <c:pt idx="170">
                  <c:v>5220</c:v>
                </c:pt>
                <c:pt idx="171">
                  <c:v>2497</c:v>
                </c:pt>
                <c:pt idx="172">
                  <c:v>5265</c:v>
                </c:pt>
                <c:pt idx="173">
                  <c:v>29701</c:v>
                </c:pt>
                <c:pt idx="174">
                  <c:v>26508</c:v>
                </c:pt>
                <c:pt idx="175">
                  <c:v>9027</c:v>
                </c:pt>
                <c:pt idx="176">
                  <c:v>2344</c:v>
                </c:pt>
                <c:pt idx="177">
                  <c:v>1134</c:v>
                </c:pt>
                <c:pt idx="178">
                  <c:v>7654</c:v>
                </c:pt>
                <c:pt idx="179">
                  <c:v>980</c:v>
                </c:pt>
                <c:pt idx="180">
                  <c:v>2937</c:v>
                </c:pt>
                <c:pt idx="181">
                  <c:v>10162</c:v>
                </c:pt>
                <c:pt idx="182">
                  <c:v>7516</c:v>
                </c:pt>
                <c:pt idx="183">
                  <c:v>1056</c:v>
                </c:pt>
                <c:pt idx="184">
                  <c:v>469</c:v>
                </c:pt>
                <c:pt idx="185">
                  <c:v>230</c:v>
                </c:pt>
                <c:pt idx="186">
                  <c:v>136</c:v>
                </c:pt>
                <c:pt idx="187">
                  <c:v>3630</c:v>
                </c:pt>
                <c:pt idx="188">
                  <c:v>6970</c:v>
                </c:pt>
                <c:pt idx="189">
                  <c:v>2457</c:v>
                </c:pt>
                <c:pt idx="190">
                  <c:v>660</c:v>
                </c:pt>
                <c:pt idx="191">
                  <c:v>390</c:v>
                </c:pt>
                <c:pt idx="192">
                  <c:v>184</c:v>
                </c:pt>
                <c:pt idx="193">
                  <c:v>160</c:v>
                </c:pt>
                <c:pt idx="194">
                  <c:v>3108</c:v>
                </c:pt>
                <c:pt idx="195">
                  <c:v>10286</c:v>
                </c:pt>
                <c:pt idx="196">
                  <c:v>16134</c:v>
                </c:pt>
                <c:pt idx="197">
                  <c:v>2294</c:v>
                </c:pt>
                <c:pt idx="198">
                  <c:v>1229</c:v>
                </c:pt>
                <c:pt idx="199">
                  <c:v>495</c:v>
                </c:pt>
                <c:pt idx="200">
                  <c:v>237</c:v>
                </c:pt>
                <c:pt idx="201">
                  <c:v>4324</c:v>
                </c:pt>
                <c:pt idx="202">
                  <c:v>7321</c:v>
                </c:pt>
                <c:pt idx="203">
                  <c:v>58260</c:v>
                </c:pt>
                <c:pt idx="204">
                  <c:v>24659</c:v>
                </c:pt>
                <c:pt idx="205">
                  <c:v>15522</c:v>
                </c:pt>
                <c:pt idx="206">
                  <c:v>7453</c:v>
                </c:pt>
                <c:pt idx="207">
                  <c:v>4578</c:v>
                </c:pt>
                <c:pt idx="208">
                  <c:v>5122</c:v>
                </c:pt>
                <c:pt idx="209">
                  <c:v>4744</c:v>
                </c:pt>
                <c:pt idx="210">
                  <c:v>2093</c:v>
                </c:pt>
                <c:pt idx="211">
                  <c:v>1001</c:v>
                </c:pt>
                <c:pt idx="212">
                  <c:v>714</c:v>
                </c:pt>
                <c:pt idx="213">
                  <c:v>604</c:v>
                </c:pt>
                <c:pt idx="214">
                  <c:v>825</c:v>
                </c:pt>
                <c:pt idx="215">
                  <c:v>4112</c:v>
                </c:pt>
                <c:pt idx="216">
                  <c:v>1468</c:v>
                </c:pt>
                <c:pt idx="217">
                  <c:v>893</c:v>
                </c:pt>
                <c:pt idx="218">
                  <c:v>693</c:v>
                </c:pt>
                <c:pt idx="219">
                  <c:v>653</c:v>
                </c:pt>
                <c:pt idx="220">
                  <c:v>596</c:v>
                </c:pt>
                <c:pt idx="221">
                  <c:v>643</c:v>
                </c:pt>
                <c:pt idx="222">
                  <c:v>734</c:v>
                </c:pt>
                <c:pt idx="223">
                  <c:v>1079</c:v>
                </c:pt>
                <c:pt idx="224">
                  <c:v>1357</c:v>
                </c:pt>
                <c:pt idx="225">
                  <c:v>982</c:v>
                </c:pt>
                <c:pt idx="226">
                  <c:v>1003</c:v>
                </c:pt>
                <c:pt idx="227">
                  <c:v>879</c:v>
                </c:pt>
                <c:pt idx="228">
                  <c:v>711</c:v>
                </c:pt>
                <c:pt idx="229">
                  <c:v>656</c:v>
                </c:pt>
                <c:pt idx="230">
                  <c:v>714</c:v>
                </c:pt>
                <c:pt idx="231">
                  <c:v>668</c:v>
                </c:pt>
                <c:pt idx="232">
                  <c:v>617</c:v>
                </c:pt>
                <c:pt idx="233">
                  <c:v>672</c:v>
                </c:pt>
                <c:pt idx="234">
                  <c:v>674</c:v>
                </c:pt>
                <c:pt idx="235">
                  <c:v>720</c:v>
                </c:pt>
                <c:pt idx="236">
                  <c:v>857</c:v>
                </c:pt>
                <c:pt idx="237">
                  <c:v>910</c:v>
                </c:pt>
                <c:pt idx="238">
                  <c:v>1860</c:v>
                </c:pt>
                <c:pt idx="239">
                  <c:v>2888</c:v>
                </c:pt>
                <c:pt idx="240">
                  <c:v>624</c:v>
                </c:pt>
                <c:pt idx="241">
                  <c:v>373</c:v>
                </c:pt>
                <c:pt idx="242">
                  <c:v>361</c:v>
                </c:pt>
                <c:pt idx="243">
                  <c:v>283</c:v>
                </c:pt>
                <c:pt idx="244">
                  <c:v>123</c:v>
                </c:pt>
                <c:pt idx="245">
                  <c:v>226</c:v>
                </c:pt>
                <c:pt idx="246">
                  <c:v>255</c:v>
                </c:pt>
                <c:pt idx="247">
                  <c:v>170</c:v>
                </c:pt>
                <c:pt idx="248">
                  <c:v>114</c:v>
                </c:pt>
                <c:pt idx="249">
                  <c:v>224</c:v>
                </c:pt>
                <c:pt idx="250">
                  <c:v>242</c:v>
                </c:pt>
                <c:pt idx="251">
                  <c:v>568</c:v>
                </c:pt>
                <c:pt idx="252">
                  <c:v>436</c:v>
                </c:pt>
                <c:pt idx="253">
                  <c:v>707</c:v>
                </c:pt>
                <c:pt idx="254">
                  <c:v>3543</c:v>
                </c:pt>
                <c:pt idx="255">
                  <c:v>5158</c:v>
                </c:pt>
                <c:pt idx="256">
                  <c:v>3708</c:v>
                </c:pt>
                <c:pt idx="257">
                  <c:v>6130</c:v>
                </c:pt>
                <c:pt idx="258">
                  <c:v>2079</c:v>
                </c:pt>
                <c:pt idx="259">
                  <c:v>1236</c:v>
                </c:pt>
                <c:pt idx="260">
                  <c:v>860</c:v>
                </c:pt>
                <c:pt idx="261">
                  <c:v>646</c:v>
                </c:pt>
                <c:pt idx="262">
                  <c:v>560</c:v>
                </c:pt>
                <c:pt idx="263">
                  <c:v>354</c:v>
                </c:pt>
                <c:pt idx="264">
                  <c:v>380</c:v>
                </c:pt>
                <c:pt idx="265">
                  <c:v>310</c:v>
                </c:pt>
                <c:pt idx="266">
                  <c:v>312</c:v>
                </c:pt>
                <c:pt idx="267">
                  <c:v>373</c:v>
                </c:pt>
                <c:pt idx="268">
                  <c:v>233</c:v>
                </c:pt>
                <c:pt idx="269">
                  <c:v>190</c:v>
                </c:pt>
                <c:pt idx="270">
                  <c:v>210</c:v>
                </c:pt>
                <c:pt idx="271">
                  <c:v>136</c:v>
                </c:pt>
                <c:pt idx="272">
                  <c:v>130</c:v>
                </c:pt>
                <c:pt idx="273">
                  <c:v>117</c:v>
                </c:pt>
                <c:pt idx="274">
                  <c:v>99</c:v>
                </c:pt>
                <c:pt idx="275">
                  <c:v>109</c:v>
                </c:pt>
                <c:pt idx="276">
                  <c:v>126</c:v>
                </c:pt>
                <c:pt idx="277">
                  <c:v>244</c:v>
                </c:pt>
                <c:pt idx="278">
                  <c:v>210</c:v>
                </c:pt>
                <c:pt idx="279">
                  <c:v>460</c:v>
                </c:pt>
                <c:pt idx="280">
                  <c:v>235</c:v>
                </c:pt>
                <c:pt idx="281">
                  <c:v>215</c:v>
                </c:pt>
                <c:pt idx="282">
                  <c:v>161</c:v>
                </c:pt>
                <c:pt idx="283">
                  <c:v>138</c:v>
                </c:pt>
                <c:pt idx="284">
                  <c:v>89</c:v>
                </c:pt>
                <c:pt idx="285">
                  <c:v>91</c:v>
                </c:pt>
                <c:pt idx="286">
                  <c:v>83</c:v>
                </c:pt>
                <c:pt idx="287">
                  <c:v>15970</c:v>
                </c:pt>
                <c:pt idx="288">
                  <c:v>3019</c:v>
                </c:pt>
                <c:pt idx="289">
                  <c:v>689</c:v>
                </c:pt>
                <c:pt idx="290">
                  <c:v>22362</c:v>
                </c:pt>
                <c:pt idx="291">
                  <c:v>2494</c:v>
                </c:pt>
                <c:pt idx="292">
                  <c:v>7561</c:v>
                </c:pt>
                <c:pt idx="293">
                  <c:v>21680</c:v>
                </c:pt>
                <c:pt idx="294">
                  <c:v>30731</c:v>
                </c:pt>
                <c:pt idx="295">
                  <c:v>8440</c:v>
                </c:pt>
                <c:pt idx="296">
                  <c:v>10736</c:v>
                </c:pt>
                <c:pt idx="297">
                  <c:v>7639</c:v>
                </c:pt>
                <c:pt idx="298">
                  <c:v>4017</c:v>
                </c:pt>
                <c:pt idx="299">
                  <c:v>7974</c:v>
                </c:pt>
                <c:pt idx="300">
                  <c:v>23371</c:v>
                </c:pt>
                <c:pt idx="301">
                  <c:v>17306</c:v>
                </c:pt>
                <c:pt idx="302">
                  <c:v>2474</c:v>
                </c:pt>
                <c:pt idx="303">
                  <c:v>1412</c:v>
                </c:pt>
                <c:pt idx="304">
                  <c:v>744</c:v>
                </c:pt>
                <c:pt idx="305">
                  <c:v>7381</c:v>
                </c:pt>
                <c:pt idx="306">
                  <c:v>9295</c:v>
                </c:pt>
                <c:pt idx="307">
                  <c:v>18406</c:v>
                </c:pt>
                <c:pt idx="308">
                  <c:v>8989</c:v>
                </c:pt>
                <c:pt idx="309">
                  <c:v>2707</c:v>
                </c:pt>
                <c:pt idx="310">
                  <c:v>990</c:v>
                </c:pt>
                <c:pt idx="311">
                  <c:v>560</c:v>
                </c:pt>
                <c:pt idx="312">
                  <c:v>573</c:v>
                </c:pt>
                <c:pt idx="313">
                  <c:v>7416</c:v>
                </c:pt>
                <c:pt idx="314">
                  <c:v>20461</c:v>
                </c:pt>
                <c:pt idx="315">
                  <c:v>44841</c:v>
                </c:pt>
                <c:pt idx="316">
                  <c:v>8614</c:v>
                </c:pt>
                <c:pt idx="317">
                  <c:v>10187</c:v>
                </c:pt>
                <c:pt idx="318">
                  <c:v>4816</c:v>
                </c:pt>
                <c:pt idx="319">
                  <c:v>2207</c:v>
                </c:pt>
                <c:pt idx="320">
                  <c:v>3789</c:v>
                </c:pt>
                <c:pt idx="321">
                  <c:v>17133</c:v>
                </c:pt>
                <c:pt idx="322">
                  <c:v>7411</c:v>
                </c:pt>
                <c:pt idx="323">
                  <c:v>1732</c:v>
                </c:pt>
                <c:pt idx="324">
                  <c:v>1006</c:v>
                </c:pt>
                <c:pt idx="325">
                  <c:v>517</c:v>
                </c:pt>
                <c:pt idx="326">
                  <c:v>302</c:v>
                </c:pt>
                <c:pt idx="327">
                  <c:v>4694</c:v>
                </c:pt>
                <c:pt idx="328">
                  <c:v>13943</c:v>
                </c:pt>
                <c:pt idx="329">
                  <c:v>5385</c:v>
                </c:pt>
                <c:pt idx="330">
                  <c:v>1083</c:v>
                </c:pt>
                <c:pt idx="331">
                  <c:v>535</c:v>
                </c:pt>
                <c:pt idx="332">
                  <c:v>10276</c:v>
                </c:pt>
                <c:pt idx="333">
                  <c:v>3589</c:v>
                </c:pt>
                <c:pt idx="334">
                  <c:v>1090</c:v>
                </c:pt>
                <c:pt idx="335">
                  <c:v>813</c:v>
                </c:pt>
                <c:pt idx="336">
                  <c:v>679</c:v>
                </c:pt>
                <c:pt idx="337">
                  <c:v>214</c:v>
                </c:pt>
                <c:pt idx="338">
                  <c:v>158</c:v>
                </c:pt>
                <c:pt idx="339">
                  <c:v>124</c:v>
                </c:pt>
                <c:pt idx="340">
                  <c:v>262</c:v>
                </c:pt>
                <c:pt idx="341">
                  <c:v>7108</c:v>
                </c:pt>
                <c:pt idx="342">
                  <c:v>1349</c:v>
                </c:pt>
                <c:pt idx="343">
                  <c:v>17123</c:v>
                </c:pt>
                <c:pt idx="344">
                  <c:v>2719</c:v>
                </c:pt>
                <c:pt idx="345">
                  <c:v>1064</c:v>
                </c:pt>
                <c:pt idx="346">
                  <c:v>731</c:v>
                </c:pt>
                <c:pt idx="347">
                  <c:v>291</c:v>
                </c:pt>
                <c:pt idx="348">
                  <c:v>237</c:v>
                </c:pt>
                <c:pt idx="349">
                  <c:v>173</c:v>
                </c:pt>
                <c:pt idx="350">
                  <c:v>172</c:v>
                </c:pt>
                <c:pt idx="351">
                  <c:v>120</c:v>
                </c:pt>
                <c:pt idx="352">
                  <c:v>117</c:v>
                </c:pt>
                <c:pt idx="353">
                  <c:v>3412</c:v>
                </c:pt>
                <c:pt idx="354">
                  <c:v>1801</c:v>
                </c:pt>
                <c:pt idx="355">
                  <c:v>5143</c:v>
                </c:pt>
                <c:pt idx="356">
                  <c:v>1059</c:v>
                </c:pt>
                <c:pt idx="357">
                  <c:v>299</c:v>
                </c:pt>
                <c:pt idx="358">
                  <c:v>276</c:v>
                </c:pt>
                <c:pt idx="359">
                  <c:v>7613</c:v>
                </c:pt>
                <c:pt idx="360">
                  <c:v>649</c:v>
                </c:pt>
                <c:pt idx="361">
                  <c:v>8859</c:v>
                </c:pt>
                <c:pt idx="362">
                  <c:v>2079</c:v>
                </c:pt>
                <c:pt idx="363">
                  <c:v>653</c:v>
                </c:pt>
                <c:pt idx="364">
                  <c:v>5163</c:v>
                </c:pt>
                <c:pt idx="365">
                  <c:v>1085</c:v>
                </c:pt>
                <c:pt idx="366">
                  <c:v>2294</c:v>
                </c:pt>
                <c:pt idx="367">
                  <c:v>493</c:v>
                </c:pt>
                <c:pt idx="368">
                  <c:v>203</c:v>
                </c:pt>
                <c:pt idx="369">
                  <c:v>156</c:v>
                </c:pt>
                <c:pt idx="370">
                  <c:v>143</c:v>
                </c:pt>
                <c:pt idx="371">
                  <c:v>144</c:v>
                </c:pt>
                <c:pt idx="372">
                  <c:v>115</c:v>
                </c:pt>
                <c:pt idx="373">
                  <c:v>74</c:v>
                </c:pt>
                <c:pt idx="374">
                  <c:v>80</c:v>
                </c:pt>
                <c:pt idx="375">
                  <c:v>199</c:v>
                </c:pt>
                <c:pt idx="376">
                  <c:v>4664</c:v>
                </c:pt>
                <c:pt idx="377">
                  <c:v>1049</c:v>
                </c:pt>
                <c:pt idx="378">
                  <c:v>306</c:v>
                </c:pt>
                <c:pt idx="379">
                  <c:v>397</c:v>
                </c:pt>
                <c:pt idx="380">
                  <c:v>140</c:v>
                </c:pt>
                <c:pt idx="381">
                  <c:v>108</c:v>
                </c:pt>
                <c:pt idx="382">
                  <c:v>10556</c:v>
                </c:pt>
                <c:pt idx="383">
                  <c:v>2609</c:v>
                </c:pt>
                <c:pt idx="384">
                  <c:v>1249</c:v>
                </c:pt>
                <c:pt idx="385">
                  <c:v>977</c:v>
                </c:pt>
                <c:pt idx="386">
                  <c:v>285</c:v>
                </c:pt>
                <c:pt idx="387">
                  <c:v>151</c:v>
                </c:pt>
                <c:pt idx="388">
                  <c:v>122</c:v>
                </c:pt>
                <c:pt idx="389">
                  <c:v>117</c:v>
                </c:pt>
                <c:pt idx="390">
                  <c:v>4434</c:v>
                </c:pt>
                <c:pt idx="391">
                  <c:v>1119</c:v>
                </c:pt>
                <c:pt idx="392">
                  <c:v>327</c:v>
                </c:pt>
                <c:pt idx="393">
                  <c:v>226</c:v>
                </c:pt>
                <c:pt idx="394">
                  <c:v>340</c:v>
                </c:pt>
                <c:pt idx="395">
                  <c:v>309</c:v>
                </c:pt>
                <c:pt idx="396">
                  <c:v>367</c:v>
                </c:pt>
                <c:pt idx="397">
                  <c:v>4097</c:v>
                </c:pt>
                <c:pt idx="398">
                  <c:v>822</c:v>
                </c:pt>
                <c:pt idx="399">
                  <c:v>269</c:v>
                </c:pt>
                <c:pt idx="400">
                  <c:v>160</c:v>
                </c:pt>
                <c:pt idx="401">
                  <c:v>109</c:v>
                </c:pt>
                <c:pt idx="402">
                  <c:v>112</c:v>
                </c:pt>
                <c:pt idx="403">
                  <c:v>113</c:v>
                </c:pt>
                <c:pt idx="404">
                  <c:v>2477</c:v>
                </c:pt>
                <c:pt idx="405">
                  <c:v>620</c:v>
                </c:pt>
                <c:pt idx="406">
                  <c:v>196</c:v>
                </c:pt>
                <c:pt idx="407">
                  <c:v>146</c:v>
                </c:pt>
                <c:pt idx="408">
                  <c:v>1634</c:v>
                </c:pt>
                <c:pt idx="409">
                  <c:v>609</c:v>
                </c:pt>
                <c:pt idx="410">
                  <c:v>271</c:v>
                </c:pt>
                <c:pt idx="411">
                  <c:v>3360</c:v>
                </c:pt>
                <c:pt idx="412">
                  <c:v>786</c:v>
                </c:pt>
                <c:pt idx="413">
                  <c:v>261</c:v>
                </c:pt>
                <c:pt idx="414">
                  <c:v>154</c:v>
                </c:pt>
                <c:pt idx="415">
                  <c:v>1454</c:v>
                </c:pt>
                <c:pt idx="416">
                  <c:v>11091</c:v>
                </c:pt>
                <c:pt idx="417">
                  <c:v>1943</c:v>
                </c:pt>
                <c:pt idx="418">
                  <c:v>2917</c:v>
                </c:pt>
                <c:pt idx="419">
                  <c:v>1307</c:v>
                </c:pt>
                <c:pt idx="420">
                  <c:v>315</c:v>
                </c:pt>
                <c:pt idx="421">
                  <c:v>170</c:v>
                </c:pt>
                <c:pt idx="422">
                  <c:v>99</c:v>
                </c:pt>
                <c:pt idx="423">
                  <c:v>88</c:v>
                </c:pt>
                <c:pt idx="424">
                  <c:v>103</c:v>
                </c:pt>
                <c:pt idx="425">
                  <c:v>6855</c:v>
                </c:pt>
                <c:pt idx="426">
                  <c:v>4267</c:v>
                </c:pt>
                <c:pt idx="427">
                  <c:v>1078</c:v>
                </c:pt>
                <c:pt idx="428">
                  <c:v>625</c:v>
                </c:pt>
                <c:pt idx="429">
                  <c:v>303</c:v>
                </c:pt>
                <c:pt idx="430">
                  <c:v>122</c:v>
                </c:pt>
                <c:pt idx="431">
                  <c:v>131</c:v>
                </c:pt>
                <c:pt idx="432">
                  <c:v>96</c:v>
                </c:pt>
                <c:pt idx="433">
                  <c:v>96</c:v>
                </c:pt>
                <c:pt idx="434">
                  <c:v>134</c:v>
                </c:pt>
                <c:pt idx="435">
                  <c:v>83</c:v>
                </c:pt>
                <c:pt idx="436">
                  <c:v>78</c:v>
                </c:pt>
                <c:pt idx="437">
                  <c:v>73</c:v>
                </c:pt>
                <c:pt idx="438">
                  <c:v>97</c:v>
                </c:pt>
                <c:pt idx="439">
                  <c:v>71</c:v>
                </c:pt>
                <c:pt idx="440">
                  <c:v>86</c:v>
                </c:pt>
                <c:pt idx="441">
                  <c:v>116</c:v>
                </c:pt>
                <c:pt idx="442">
                  <c:v>71</c:v>
                </c:pt>
                <c:pt idx="443">
                  <c:v>76</c:v>
                </c:pt>
                <c:pt idx="444">
                  <c:v>70</c:v>
                </c:pt>
                <c:pt idx="445">
                  <c:v>105</c:v>
                </c:pt>
                <c:pt idx="446">
                  <c:v>82</c:v>
                </c:pt>
                <c:pt idx="447">
                  <c:v>104</c:v>
                </c:pt>
                <c:pt idx="448">
                  <c:v>62</c:v>
                </c:pt>
                <c:pt idx="449">
                  <c:v>59</c:v>
                </c:pt>
                <c:pt idx="450">
                  <c:v>94</c:v>
                </c:pt>
                <c:pt idx="451">
                  <c:v>106</c:v>
                </c:pt>
                <c:pt idx="452">
                  <c:v>182</c:v>
                </c:pt>
                <c:pt idx="453">
                  <c:v>118</c:v>
                </c:pt>
                <c:pt idx="454">
                  <c:v>133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22C-47B9-BD70-483658A15F2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Sheet1!$F$2:$F$456</c:f>
              <c:numCache>
                <c:formatCode>General</c:formatCode>
                <c:ptCount val="455"/>
                <c:pt idx="0">
                  <c:v>14812</c:v>
                </c:pt>
                <c:pt idx="1">
                  <c:v>15698</c:v>
                </c:pt>
                <c:pt idx="2">
                  <c:v>18715</c:v>
                </c:pt>
                <c:pt idx="3">
                  <c:v>37932</c:v>
                </c:pt>
                <c:pt idx="4">
                  <c:v>17480</c:v>
                </c:pt>
                <c:pt idx="5">
                  <c:v>13376</c:v>
                </c:pt>
                <c:pt idx="6">
                  <c:v>18226</c:v>
                </c:pt>
                <c:pt idx="7">
                  <c:v>16336</c:v>
                </c:pt>
                <c:pt idx="8">
                  <c:v>11559</c:v>
                </c:pt>
                <c:pt idx="9">
                  <c:v>10079</c:v>
                </c:pt>
                <c:pt idx="10">
                  <c:v>199794</c:v>
                </c:pt>
                <c:pt idx="11">
                  <c:v>188610</c:v>
                </c:pt>
                <c:pt idx="12">
                  <c:v>42855</c:v>
                </c:pt>
                <c:pt idx="13">
                  <c:v>20643</c:v>
                </c:pt>
                <c:pt idx="14">
                  <c:v>19673</c:v>
                </c:pt>
                <c:pt idx="15">
                  <c:v>21132</c:v>
                </c:pt>
                <c:pt idx="16">
                  <c:v>16242</c:v>
                </c:pt>
                <c:pt idx="17">
                  <c:v>11599</c:v>
                </c:pt>
                <c:pt idx="18">
                  <c:v>10075</c:v>
                </c:pt>
                <c:pt idx="19">
                  <c:v>7975</c:v>
                </c:pt>
                <c:pt idx="20">
                  <c:v>18332</c:v>
                </c:pt>
                <c:pt idx="21">
                  <c:v>18484</c:v>
                </c:pt>
                <c:pt idx="22">
                  <c:v>12434</c:v>
                </c:pt>
                <c:pt idx="23">
                  <c:v>13348</c:v>
                </c:pt>
                <c:pt idx="24">
                  <c:v>17572</c:v>
                </c:pt>
                <c:pt idx="25">
                  <c:v>11324</c:v>
                </c:pt>
                <c:pt idx="26">
                  <c:v>8134</c:v>
                </c:pt>
                <c:pt idx="27">
                  <c:v>7523</c:v>
                </c:pt>
                <c:pt idx="28">
                  <c:v>12910</c:v>
                </c:pt>
                <c:pt idx="29">
                  <c:v>13970</c:v>
                </c:pt>
                <c:pt idx="30">
                  <c:v>16021</c:v>
                </c:pt>
                <c:pt idx="31">
                  <c:v>14084</c:v>
                </c:pt>
                <c:pt idx="32">
                  <c:v>8937</c:v>
                </c:pt>
                <c:pt idx="33">
                  <c:v>18295</c:v>
                </c:pt>
                <c:pt idx="34">
                  <c:v>8984</c:v>
                </c:pt>
                <c:pt idx="35">
                  <c:v>10809</c:v>
                </c:pt>
                <c:pt idx="36">
                  <c:v>13327</c:v>
                </c:pt>
                <c:pt idx="37">
                  <c:v>13687</c:v>
                </c:pt>
                <c:pt idx="38">
                  <c:v>8567</c:v>
                </c:pt>
                <c:pt idx="39">
                  <c:v>24929</c:v>
                </c:pt>
                <c:pt idx="40">
                  <c:v>12918</c:v>
                </c:pt>
                <c:pt idx="41">
                  <c:v>13980</c:v>
                </c:pt>
                <c:pt idx="42">
                  <c:v>12578</c:v>
                </c:pt>
                <c:pt idx="43">
                  <c:v>14635</c:v>
                </c:pt>
                <c:pt idx="44">
                  <c:v>8907</c:v>
                </c:pt>
                <c:pt idx="45">
                  <c:v>11027</c:v>
                </c:pt>
                <c:pt idx="46">
                  <c:v>13203</c:v>
                </c:pt>
                <c:pt idx="47">
                  <c:v>11547</c:v>
                </c:pt>
                <c:pt idx="48">
                  <c:v>11042</c:v>
                </c:pt>
                <c:pt idx="49">
                  <c:v>24174</c:v>
                </c:pt>
                <c:pt idx="50">
                  <c:v>11425</c:v>
                </c:pt>
                <c:pt idx="51">
                  <c:v>12291</c:v>
                </c:pt>
                <c:pt idx="52">
                  <c:v>9737</c:v>
                </c:pt>
                <c:pt idx="53">
                  <c:v>11458</c:v>
                </c:pt>
                <c:pt idx="54">
                  <c:v>12954</c:v>
                </c:pt>
                <c:pt idx="55">
                  <c:v>10185</c:v>
                </c:pt>
                <c:pt idx="56">
                  <c:v>12364</c:v>
                </c:pt>
                <c:pt idx="57">
                  <c:v>19521</c:v>
                </c:pt>
                <c:pt idx="58">
                  <c:v>14739</c:v>
                </c:pt>
                <c:pt idx="59">
                  <c:v>11086</c:v>
                </c:pt>
                <c:pt idx="60">
                  <c:v>11718</c:v>
                </c:pt>
                <c:pt idx="61">
                  <c:v>9097</c:v>
                </c:pt>
                <c:pt idx="62">
                  <c:v>13033</c:v>
                </c:pt>
                <c:pt idx="63">
                  <c:v>5670</c:v>
                </c:pt>
                <c:pt idx="64">
                  <c:v>13538</c:v>
                </c:pt>
                <c:pt idx="65">
                  <c:v>13632</c:v>
                </c:pt>
                <c:pt idx="66">
                  <c:v>12875</c:v>
                </c:pt>
                <c:pt idx="67">
                  <c:v>10219</c:v>
                </c:pt>
                <c:pt idx="68">
                  <c:v>17670</c:v>
                </c:pt>
                <c:pt idx="69">
                  <c:v>15025</c:v>
                </c:pt>
                <c:pt idx="70">
                  <c:v>13411</c:v>
                </c:pt>
                <c:pt idx="71">
                  <c:v>11302</c:v>
                </c:pt>
                <c:pt idx="72">
                  <c:v>15014</c:v>
                </c:pt>
                <c:pt idx="73">
                  <c:v>25219</c:v>
                </c:pt>
                <c:pt idx="74">
                  <c:v>13761</c:v>
                </c:pt>
                <c:pt idx="75">
                  <c:v>20784</c:v>
                </c:pt>
                <c:pt idx="76">
                  <c:v>15793</c:v>
                </c:pt>
                <c:pt idx="77">
                  <c:v>11353</c:v>
                </c:pt>
                <c:pt idx="78">
                  <c:v>13717</c:v>
                </c:pt>
                <c:pt idx="79">
                  <c:v>14528</c:v>
                </c:pt>
                <c:pt idx="80">
                  <c:v>9053</c:v>
                </c:pt>
                <c:pt idx="81">
                  <c:v>23018</c:v>
                </c:pt>
                <c:pt idx="82">
                  <c:v>13307</c:v>
                </c:pt>
                <c:pt idx="83">
                  <c:v>9679</c:v>
                </c:pt>
                <c:pt idx="84">
                  <c:v>8996</c:v>
                </c:pt>
                <c:pt idx="85">
                  <c:v>8825</c:v>
                </c:pt>
                <c:pt idx="86">
                  <c:v>18527</c:v>
                </c:pt>
                <c:pt idx="87">
                  <c:v>53898</c:v>
                </c:pt>
                <c:pt idx="88">
                  <c:v>28144</c:v>
                </c:pt>
                <c:pt idx="89">
                  <c:v>8973</c:v>
                </c:pt>
                <c:pt idx="90">
                  <c:v>9546</c:v>
                </c:pt>
                <c:pt idx="91">
                  <c:v>11989</c:v>
                </c:pt>
                <c:pt idx="92">
                  <c:v>7300</c:v>
                </c:pt>
                <c:pt idx="93">
                  <c:v>13734</c:v>
                </c:pt>
                <c:pt idx="94">
                  <c:v>11653</c:v>
                </c:pt>
                <c:pt idx="95">
                  <c:v>13997</c:v>
                </c:pt>
                <c:pt idx="96">
                  <c:v>13853</c:v>
                </c:pt>
                <c:pt idx="97">
                  <c:v>11909</c:v>
                </c:pt>
                <c:pt idx="98">
                  <c:v>8382</c:v>
                </c:pt>
                <c:pt idx="99">
                  <c:v>15492</c:v>
                </c:pt>
                <c:pt idx="100">
                  <c:v>12445</c:v>
                </c:pt>
                <c:pt idx="101">
                  <c:v>12575</c:v>
                </c:pt>
                <c:pt idx="102">
                  <c:v>14416</c:v>
                </c:pt>
                <c:pt idx="103">
                  <c:v>12605</c:v>
                </c:pt>
                <c:pt idx="104">
                  <c:v>17066</c:v>
                </c:pt>
                <c:pt idx="105">
                  <c:v>15645</c:v>
                </c:pt>
                <c:pt idx="106">
                  <c:v>12360</c:v>
                </c:pt>
                <c:pt idx="107">
                  <c:v>12938</c:v>
                </c:pt>
                <c:pt idx="108">
                  <c:v>28647</c:v>
                </c:pt>
                <c:pt idx="109">
                  <c:v>30974</c:v>
                </c:pt>
                <c:pt idx="110">
                  <c:v>14105</c:v>
                </c:pt>
                <c:pt idx="111">
                  <c:v>9449</c:v>
                </c:pt>
                <c:pt idx="112">
                  <c:v>15550</c:v>
                </c:pt>
                <c:pt idx="113">
                  <c:v>8951</c:v>
                </c:pt>
                <c:pt idx="114">
                  <c:v>36157</c:v>
                </c:pt>
                <c:pt idx="115">
                  <c:v>21909</c:v>
                </c:pt>
                <c:pt idx="116">
                  <c:v>27575</c:v>
                </c:pt>
                <c:pt idx="117">
                  <c:v>17972</c:v>
                </c:pt>
                <c:pt idx="118">
                  <c:v>21523</c:v>
                </c:pt>
                <c:pt idx="119">
                  <c:v>7387</c:v>
                </c:pt>
                <c:pt idx="120">
                  <c:v>8131</c:v>
                </c:pt>
                <c:pt idx="121">
                  <c:v>10581</c:v>
                </c:pt>
                <c:pt idx="122">
                  <c:v>19191</c:v>
                </c:pt>
                <c:pt idx="123">
                  <c:v>16204</c:v>
                </c:pt>
                <c:pt idx="124">
                  <c:v>14865</c:v>
                </c:pt>
                <c:pt idx="125">
                  <c:v>9689</c:v>
                </c:pt>
                <c:pt idx="126">
                  <c:v>14391</c:v>
                </c:pt>
                <c:pt idx="127">
                  <c:v>10777</c:v>
                </c:pt>
                <c:pt idx="128">
                  <c:v>13335</c:v>
                </c:pt>
                <c:pt idx="129">
                  <c:v>10056</c:v>
                </c:pt>
                <c:pt idx="130">
                  <c:v>9885</c:v>
                </c:pt>
                <c:pt idx="131">
                  <c:v>19682</c:v>
                </c:pt>
                <c:pt idx="132">
                  <c:v>14509</c:v>
                </c:pt>
                <c:pt idx="133">
                  <c:v>13838</c:v>
                </c:pt>
                <c:pt idx="134">
                  <c:v>10131</c:v>
                </c:pt>
                <c:pt idx="135">
                  <c:v>18776</c:v>
                </c:pt>
                <c:pt idx="136">
                  <c:v>22972</c:v>
                </c:pt>
                <c:pt idx="137">
                  <c:v>17457</c:v>
                </c:pt>
                <c:pt idx="138">
                  <c:v>26829</c:v>
                </c:pt>
                <c:pt idx="139">
                  <c:v>18219</c:v>
                </c:pt>
                <c:pt idx="140">
                  <c:v>12377</c:v>
                </c:pt>
                <c:pt idx="141">
                  <c:v>9864</c:v>
                </c:pt>
                <c:pt idx="142">
                  <c:v>18415</c:v>
                </c:pt>
                <c:pt idx="143">
                  <c:v>20156</c:v>
                </c:pt>
                <c:pt idx="144">
                  <c:v>17116</c:v>
                </c:pt>
                <c:pt idx="145">
                  <c:v>19095</c:v>
                </c:pt>
                <c:pt idx="146">
                  <c:v>14211</c:v>
                </c:pt>
                <c:pt idx="147">
                  <c:v>9437</c:v>
                </c:pt>
                <c:pt idx="148">
                  <c:v>18291</c:v>
                </c:pt>
                <c:pt idx="149">
                  <c:v>21233</c:v>
                </c:pt>
                <c:pt idx="150">
                  <c:v>21629</c:v>
                </c:pt>
                <c:pt idx="151">
                  <c:v>18648</c:v>
                </c:pt>
                <c:pt idx="152">
                  <c:v>13516</c:v>
                </c:pt>
                <c:pt idx="153">
                  <c:v>10227</c:v>
                </c:pt>
                <c:pt idx="154">
                  <c:v>11669</c:v>
                </c:pt>
                <c:pt idx="155">
                  <c:v>16771</c:v>
                </c:pt>
                <c:pt idx="156">
                  <c:v>9861</c:v>
                </c:pt>
                <c:pt idx="157">
                  <c:v>18320</c:v>
                </c:pt>
                <c:pt idx="158">
                  <c:v>17279</c:v>
                </c:pt>
                <c:pt idx="159">
                  <c:v>13776</c:v>
                </c:pt>
                <c:pt idx="160">
                  <c:v>25063</c:v>
                </c:pt>
                <c:pt idx="161">
                  <c:v>22857</c:v>
                </c:pt>
                <c:pt idx="162">
                  <c:v>24261</c:v>
                </c:pt>
                <c:pt idx="163">
                  <c:v>27973</c:v>
                </c:pt>
                <c:pt idx="164">
                  <c:v>17718</c:v>
                </c:pt>
                <c:pt idx="165">
                  <c:v>17922</c:v>
                </c:pt>
                <c:pt idx="166">
                  <c:v>17279</c:v>
                </c:pt>
                <c:pt idx="167">
                  <c:v>10711</c:v>
                </c:pt>
                <c:pt idx="168">
                  <c:v>11089</c:v>
                </c:pt>
                <c:pt idx="169">
                  <c:v>12276</c:v>
                </c:pt>
                <c:pt idx="170">
                  <c:v>9963</c:v>
                </c:pt>
                <c:pt idx="171">
                  <c:v>14131</c:v>
                </c:pt>
                <c:pt idx="172">
                  <c:v>21168</c:v>
                </c:pt>
                <c:pt idx="173">
                  <c:v>15485</c:v>
                </c:pt>
                <c:pt idx="174">
                  <c:v>8815</c:v>
                </c:pt>
                <c:pt idx="175">
                  <c:v>9787</c:v>
                </c:pt>
                <c:pt idx="176">
                  <c:v>11219</c:v>
                </c:pt>
                <c:pt idx="177">
                  <c:v>11607</c:v>
                </c:pt>
                <c:pt idx="178">
                  <c:v>9401</c:v>
                </c:pt>
                <c:pt idx="179">
                  <c:v>21571</c:v>
                </c:pt>
                <c:pt idx="180">
                  <c:v>17096</c:v>
                </c:pt>
                <c:pt idx="181">
                  <c:v>10497</c:v>
                </c:pt>
                <c:pt idx="182">
                  <c:v>13442</c:v>
                </c:pt>
                <c:pt idx="183">
                  <c:v>17495</c:v>
                </c:pt>
                <c:pt idx="184">
                  <c:v>17625</c:v>
                </c:pt>
                <c:pt idx="185">
                  <c:v>22515</c:v>
                </c:pt>
                <c:pt idx="186">
                  <c:v>24576</c:v>
                </c:pt>
                <c:pt idx="187">
                  <c:v>47956</c:v>
                </c:pt>
                <c:pt idx="188">
                  <c:v>214012</c:v>
                </c:pt>
                <c:pt idx="189">
                  <c:v>88355</c:v>
                </c:pt>
                <c:pt idx="190">
                  <c:v>37610</c:v>
                </c:pt>
                <c:pt idx="191">
                  <c:v>18735</c:v>
                </c:pt>
                <c:pt idx="192">
                  <c:v>19782</c:v>
                </c:pt>
                <c:pt idx="193">
                  <c:v>13358</c:v>
                </c:pt>
                <c:pt idx="194">
                  <c:v>13175</c:v>
                </c:pt>
                <c:pt idx="195">
                  <c:v>9525</c:v>
                </c:pt>
                <c:pt idx="196">
                  <c:v>12067</c:v>
                </c:pt>
                <c:pt idx="197">
                  <c:v>22066</c:v>
                </c:pt>
                <c:pt idx="198">
                  <c:v>24432</c:v>
                </c:pt>
                <c:pt idx="199">
                  <c:v>26739</c:v>
                </c:pt>
                <c:pt idx="200">
                  <c:v>36898</c:v>
                </c:pt>
                <c:pt idx="201">
                  <c:v>19666</c:v>
                </c:pt>
                <c:pt idx="202">
                  <c:v>15332</c:v>
                </c:pt>
                <c:pt idx="203">
                  <c:v>12183</c:v>
                </c:pt>
                <c:pt idx="204">
                  <c:v>20952</c:v>
                </c:pt>
                <c:pt idx="205">
                  <c:v>21555</c:v>
                </c:pt>
                <c:pt idx="206">
                  <c:v>15549</c:v>
                </c:pt>
                <c:pt idx="207">
                  <c:v>15580</c:v>
                </c:pt>
                <c:pt idx="208">
                  <c:v>11706</c:v>
                </c:pt>
                <c:pt idx="209">
                  <c:v>8189</c:v>
                </c:pt>
                <c:pt idx="210">
                  <c:v>11565</c:v>
                </c:pt>
                <c:pt idx="211">
                  <c:v>12336</c:v>
                </c:pt>
                <c:pt idx="212">
                  <c:v>15522</c:v>
                </c:pt>
                <c:pt idx="213">
                  <c:v>13814</c:v>
                </c:pt>
                <c:pt idx="214">
                  <c:v>13930</c:v>
                </c:pt>
                <c:pt idx="215">
                  <c:v>15340</c:v>
                </c:pt>
                <c:pt idx="216">
                  <c:v>21466</c:v>
                </c:pt>
                <c:pt idx="217">
                  <c:v>19491</c:v>
                </c:pt>
                <c:pt idx="218">
                  <c:v>13838</c:v>
                </c:pt>
                <c:pt idx="219">
                  <c:v>23734</c:v>
                </c:pt>
                <c:pt idx="220">
                  <c:v>17840</c:v>
                </c:pt>
                <c:pt idx="221">
                  <c:v>26040</c:v>
                </c:pt>
                <c:pt idx="222">
                  <c:v>22352</c:v>
                </c:pt>
                <c:pt idx="223">
                  <c:v>28671</c:v>
                </c:pt>
                <c:pt idx="224">
                  <c:v>21442</c:v>
                </c:pt>
                <c:pt idx="225">
                  <c:v>9333</c:v>
                </c:pt>
                <c:pt idx="226">
                  <c:v>16549</c:v>
                </c:pt>
                <c:pt idx="227">
                  <c:v>15600</c:v>
                </c:pt>
                <c:pt idx="228">
                  <c:v>25038</c:v>
                </c:pt>
                <c:pt idx="229">
                  <c:v>15198</c:v>
                </c:pt>
                <c:pt idx="230">
                  <c:v>15271</c:v>
                </c:pt>
                <c:pt idx="231">
                  <c:v>35212</c:v>
                </c:pt>
                <c:pt idx="232">
                  <c:v>32469</c:v>
                </c:pt>
                <c:pt idx="233">
                  <c:v>45302</c:v>
                </c:pt>
                <c:pt idx="234">
                  <c:v>22321</c:v>
                </c:pt>
                <c:pt idx="235">
                  <c:v>21407</c:v>
                </c:pt>
                <c:pt idx="236">
                  <c:v>19904</c:v>
                </c:pt>
                <c:pt idx="237">
                  <c:v>15601</c:v>
                </c:pt>
                <c:pt idx="238">
                  <c:v>14934</c:v>
                </c:pt>
                <c:pt idx="239">
                  <c:v>20623</c:v>
                </c:pt>
                <c:pt idx="240">
                  <c:v>19237</c:v>
                </c:pt>
                <c:pt idx="241">
                  <c:v>17206</c:v>
                </c:pt>
                <c:pt idx="242">
                  <c:v>25464</c:v>
                </c:pt>
                <c:pt idx="243">
                  <c:v>36611</c:v>
                </c:pt>
                <c:pt idx="244">
                  <c:v>23509</c:v>
                </c:pt>
                <c:pt idx="245">
                  <c:v>17161</c:v>
                </c:pt>
                <c:pt idx="246">
                  <c:v>25516</c:v>
                </c:pt>
                <c:pt idx="247">
                  <c:v>57749</c:v>
                </c:pt>
                <c:pt idx="248">
                  <c:v>28026</c:v>
                </c:pt>
                <c:pt idx="249">
                  <c:v>22354</c:v>
                </c:pt>
                <c:pt idx="250">
                  <c:v>19945</c:v>
                </c:pt>
                <c:pt idx="251">
                  <c:v>16044</c:v>
                </c:pt>
                <c:pt idx="252">
                  <c:v>22867</c:v>
                </c:pt>
                <c:pt idx="253">
                  <c:v>15346</c:v>
                </c:pt>
                <c:pt idx="254">
                  <c:v>29424</c:v>
                </c:pt>
                <c:pt idx="255">
                  <c:v>25968</c:v>
                </c:pt>
                <c:pt idx="256">
                  <c:v>15194</c:v>
                </c:pt>
                <c:pt idx="257">
                  <c:v>14293</c:v>
                </c:pt>
                <c:pt idx="258">
                  <c:v>8634</c:v>
                </c:pt>
                <c:pt idx="259">
                  <c:v>10367</c:v>
                </c:pt>
                <c:pt idx="260">
                  <c:v>10769</c:v>
                </c:pt>
                <c:pt idx="261">
                  <c:v>12845</c:v>
                </c:pt>
                <c:pt idx="262">
                  <c:v>16524</c:v>
                </c:pt>
                <c:pt idx="263">
                  <c:v>19379</c:v>
                </c:pt>
                <c:pt idx="264">
                  <c:v>13438</c:v>
                </c:pt>
                <c:pt idx="265">
                  <c:v>14113</c:v>
                </c:pt>
                <c:pt idx="266">
                  <c:v>18483</c:v>
                </c:pt>
                <c:pt idx="267">
                  <c:v>8816</c:v>
                </c:pt>
                <c:pt idx="268">
                  <c:v>12174</c:v>
                </c:pt>
                <c:pt idx="269">
                  <c:v>20215</c:v>
                </c:pt>
                <c:pt idx="270">
                  <c:v>25509</c:v>
                </c:pt>
                <c:pt idx="271">
                  <c:v>18652</c:v>
                </c:pt>
                <c:pt idx="272">
                  <c:v>20333</c:v>
                </c:pt>
                <c:pt idx="273">
                  <c:v>13118</c:v>
                </c:pt>
                <c:pt idx="274">
                  <c:v>7217</c:v>
                </c:pt>
                <c:pt idx="275">
                  <c:v>14819</c:v>
                </c:pt>
                <c:pt idx="276">
                  <c:v>7792</c:v>
                </c:pt>
                <c:pt idx="277">
                  <c:v>16586</c:v>
                </c:pt>
                <c:pt idx="278">
                  <c:v>11027</c:v>
                </c:pt>
                <c:pt idx="279">
                  <c:v>14289</c:v>
                </c:pt>
                <c:pt idx="280">
                  <c:v>8444</c:v>
                </c:pt>
                <c:pt idx="281">
                  <c:v>18798</c:v>
                </c:pt>
                <c:pt idx="282">
                  <c:v>13219</c:v>
                </c:pt>
                <c:pt idx="283">
                  <c:v>19470</c:v>
                </c:pt>
                <c:pt idx="284">
                  <c:v>15371</c:v>
                </c:pt>
                <c:pt idx="285">
                  <c:v>19098</c:v>
                </c:pt>
                <c:pt idx="286">
                  <c:v>10621</c:v>
                </c:pt>
                <c:pt idx="287">
                  <c:v>12048</c:v>
                </c:pt>
                <c:pt idx="288">
                  <c:v>6656</c:v>
                </c:pt>
                <c:pt idx="289">
                  <c:v>16628</c:v>
                </c:pt>
                <c:pt idx="290">
                  <c:v>21415</c:v>
                </c:pt>
                <c:pt idx="291">
                  <c:v>13915</c:v>
                </c:pt>
                <c:pt idx="292">
                  <c:v>19239</c:v>
                </c:pt>
                <c:pt idx="293">
                  <c:v>43004</c:v>
                </c:pt>
                <c:pt idx="294">
                  <c:v>55181</c:v>
                </c:pt>
                <c:pt idx="295">
                  <c:v>26568</c:v>
                </c:pt>
                <c:pt idx="296">
                  <c:v>15811</c:v>
                </c:pt>
                <c:pt idx="297">
                  <c:v>18651</c:v>
                </c:pt>
                <c:pt idx="298">
                  <c:v>13503</c:v>
                </c:pt>
                <c:pt idx="299">
                  <c:v>16557</c:v>
                </c:pt>
                <c:pt idx="300">
                  <c:v>19023</c:v>
                </c:pt>
                <c:pt idx="301">
                  <c:v>21824</c:v>
                </c:pt>
                <c:pt idx="302">
                  <c:v>12266</c:v>
                </c:pt>
                <c:pt idx="303">
                  <c:v>20863</c:v>
                </c:pt>
                <c:pt idx="304">
                  <c:v>12416</c:v>
                </c:pt>
                <c:pt idx="305">
                  <c:v>12287</c:v>
                </c:pt>
                <c:pt idx="306">
                  <c:v>22291</c:v>
                </c:pt>
                <c:pt idx="307">
                  <c:v>11346</c:v>
                </c:pt>
                <c:pt idx="308">
                  <c:v>9717</c:v>
                </c:pt>
                <c:pt idx="309">
                  <c:v>35977</c:v>
                </c:pt>
                <c:pt idx="310">
                  <c:v>52507</c:v>
                </c:pt>
                <c:pt idx="311">
                  <c:v>31090</c:v>
                </c:pt>
                <c:pt idx="312">
                  <c:v>39447</c:v>
                </c:pt>
                <c:pt idx="313">
                  <c:v>30354</c:v>
                </c:pt>
                <c:pt idx="314">
                  <c:v>20855</c:v>
                </c:pt>
                <c:pt idx="315">
                  <c:v>25503</c:v>
                </c:pt>
                <c:pt idx="316">
                  <c:v>19973</c:v>
                </c:pt>
                <c:pt idx="317">
                  <c:v>27826</c:v>
                </c:pt>
                <c:pt idx="318">
                  <c:v>15883</c:v>
                </c:pt>
                <c:pt idx="319">
                  <c:v>15845</c:v>
                </c:pt>
                <c:pt idx="320">
                  <c:v>14992</c:v>
                </c:pt>
                <c:pt idx="321">
                  <c:v>17604</c:v>
                </c:pt>
                <c:pt idx="322">
                  <c:v>19313</c:v>
                </c:pt>
                <c:pt idx="323">
                  <c:v>12019</c:v>
                </c:pt>
                <c:pt idx="324">
                  <c:v>10106</c:v>
                </c:pt>
                <c:pt idx="325">
                  <c:v>11610</c:v>
                </c:pt>
                <c:pt idx="326">
                  <c:v>16985</c:v>
                </c:pt>
                <c:pt idx="327">
                  <c:v>11575</c:v>
                </c:pt>
                <c:pt idx="328">
                  <c:v>9789</c:v>
                </c:pt>
                <c:pt idx="329">
                  <c:v>11806</c:v>
                </c:pt>
                <c:pt idx="330">
                  <c:v>13077</c:v>
                </c:pt>
                <c:pt idx="331">
                  <c:v>15029</c:v>
                </c:pt>
                <c:pt idx="332">
                  <c:v>10793</c:v>
                </c:pt>
                <c:pt idx="333">
                  <c:v>11185</c:v>
                </c:pt>
                <c:pt idx="334">
                  <c:v>10464</c:v>
                </c:pt>
                <c:pt idx="335">
                  <c:v>8411</c:v>
                </c:pt>
                <c:pt idx="336">
                  <c:v>8013</c:v>
                </c:pt>
                <c:pt idx="337">
                  <c:v>11007</c:v>
                </c:pt>
                <c:pt idx="338">
                  <c:v>14614</c:v>
                </c:pt>
                <c:pt idx="339">
                  <c:v>10525</c:v>
                </c:pt>
                <c:pt idx="340">
                  <c:v>12266</c:v>
                </c:pt>
                <c:pt idx="341">
                  <c:v>9090</c:v>
                </c:pt>
                <c:pt idx="342">
                  <c:v>6729</c:v>
                </c:pt>
                <c:pt idx="343">
                  <c:v>6647</c:v>
                </c:pt>
                <c:pt idx="344">
                  <c:v>7442</c:v>
                </c:pt>
                <c:pt idx="345">
                  <c:v>14639</c:v>
                </c:pt>
                <c:pt idx="346">
                  <c:v>11521</c:v>
                </c:pt>
                <c:pt idx="347">
                  <c:v>11368</c:v>
                </c:pt>
                <c:pt idx="348">
                  <c:v>8003</c:v>
                </c:pt>
                <c:pt idx="349">
                  <c:v>6893</c:v>
                </c:pt>
                <c:pt idx="350">
                  <c:v>10061</c:v>
                </c:pt>
                <c:pt idx="351">
                  <c:v>15464</c:v>
                </c:pt>
                <c:pt idx="352">
                  <c:v>10365</c:v>
                </c:pt>
                <c:pt idx="353">
                  <c:v>7124</c:v>
                </c:pt>
                <c:pt idx="354">
                  <c:v>16270</c:v>
                </c:pt>
                <c:pt idx="355">
                  <c:v>8015</c:v>
                </c:pt>
                <c:pt idx="356">
                  <c:v>6452</c:v>
                </c:pt>
                <c:pt idx="357">
                  <c:v>3299</c:v>
                </c:pt>
                <c:pt idx="358">
                  <c:v>3350</c:v>
                </c:pt>
                <c:pt idx="359">
                  <c:v>2164</c:v>
                </c:pt>
                <c:pt idx="360">
                  <c:v>5663</c:v>
                </c:pt>
                <c:pt idx="361">
                  <c:v>8399</c:v>
                </c:pt>
                <c:pt idx="362">
                  <c:v>5815</c:v>
                </c:pt>
                <c:pt idx="363">
                  <c:v>13393</c:v>
                </c:pt>
                <c:pt idx="364">
                  <c:v>15341</c:v>
                </c:pt>
                <c:pt idx="365">
                  <c:v>10081</c:v>
                </c:pt>
                <c:pt idx="366">
                  <c:v>10500</c:v>
                </c:pt>
                <c:pt idx="367">
                  <c:v>15066</c:v>
                </c:pt>
                <c:pt idx="368">
                  <c:v>12193</c:v>
                </c:pt>
                <c:pt idx="369">
                  <c:v>11723</c:v>
                </c:pt>
                <c:pt idx="370">
                  <c:v>12353</c:v>
                </c:pt>
                <c:pt idx="371">
                  <c:v>9711</c:v>
                </c:pt>
                <c:pt idx="372">
                  <c:v>11767</c:v>
                </c:pt>
                <c:pt idx="373">
                  <c:v>11604</c:v>
                </c:pt>
                <c:pt idx="374">
                  <c:v>9379</c:v>
                </c:pt>
                <c:pt idx="375">
                  <c:v>7382</c:v>
                </c:pt>
                <c:pt idx="376">
                  <c:v>14795</c:v>
                </c:pt>
                <c:pt idx="377">
                  <c:v>11056</c:v>
                </c:pt>
                <c:pt idx="378">
                  <c:v>9918</c:v>
                </c:pt>
                <c:pt idx="379">
                  <c:v>12756</c:v>
                </c:pt>
                <c:pt idx="380">
                  <c:v>11852</c:v>
                </c:pt>
                <c:pt idx="381">
                  <c:v>8594</c:v>
                </c:pt>
                <c:pt idx="382">
                  <c:v>8402</c:v>
                </c:pt>
                <c:pt idx="383">
                  <c:v>4795</c:v>
                </c:pt>
                <c:pt idx="384">
                  <c:v>7320</c:v>
                </c:pt>
                <c:pt idx="385">
                  <c:v>10310</c:v>
                </c:pt>
                <c:pt idx="386">
                  <c:v>7425</c:v>
                </c:pt>
                <c:pt idx="387">
                  <c:v>9922</c:v>
                </c:pt>
                <c:pt idx="388">
                  <c:v>13892</c:v>
                </c:pt>
                <c:pt idx="389">
                  <c:v>14262</c:v>
                </c:pt>
                <c:pt idx="390">
                  <c:v>12864</c:v>
                </c:pt>
                <c:pt idx="391">
                  <c:v>12701</c:v>
                </c:pt>
                <c:pt idx="392">
                  <c:v>11823</c:v>
                </c:pt>
                <c:pt idx="393">
                  <c:v>11565</c:v>
                </c:pt>
                <c:pt idx="394">
                  <c:v>7365</c:v>
                </c:pt>
                <c:pt idx="395">
                  <c:v>6702</c:v>
                </c:pt>
                <c:pt idx="396">
                  <c:v>13000</c:v>
                </c:pt>
                <c:pt idx="397">
                  <c:v>12940</c:v>
                </c:pt>
                <c:pt idx="398">
                  <c:v>8190</c:v>
                </c:pt>
                <c:pt idx="399">
                  <c:v>11709</c:v>
                </c:pt>
                <c:pt idx="400">
                  <c:v>8438</c:v>
                </c:pt>
                <c:pt idx="401">
                  <c:v>7994</c:v>
                </c:pt>
                <c:pt idx="402">
                  <c:v>8097</c:v>
                </c:pt>
                <c:pt idx="403">
                  <c:v>11282</c:v>
                </c:pt>
                <c:pt idx="404">
                  <c:v>7671</c:v>
                </c:pt>
                <c:pt idx="405">
                  <c:v>4478</c:v>
                </c:pt>
                <c:pt idx="406">
                  <c:v>5558</c:v>
                </c:pt>
                <c:pt idx="407">
                  <c:v>10060</c:v>
                </c:pt>
                <c:pt idx="408">
                  <c:v>10571</c:v>
                </c:pt>
                <c:pt idx="409">
                  <c:v>8293</c:v>
                </c:pt>
                <c:pt idx="410">
                  <c:v>6043</c:v>
                </c:pt>
                <c:pt idx="411">
                  <c:v>10123</c:v>
                </c:pt>
                <c:pt idx="412">
                  <c:v>8626</c:v>
                </c:pt>
                <c:pt idx="413">
                  <c:v>5193</c:v>
                </c:pt>
                <c:pt idx="414">
                  <c:v>5887</c:v>
                </c:pt>
                <c:pt idx="415">
                  <c:v>11280</c:v>
                </c:pt>
                <c:pt idx="416">
                  <c:v>7559</c:v>
                </c:pt>
                <c:pt idx="417">
                  <c:v>9476</c:v>
                </c:pt>
                <c:pt idx="418">
                  <c:v>11589</c:v>
                </c:pt>
                <c:pt idx="419">
                  <c:v>6076</c:v>
                </c:pt>
                <c:pt idx="420">
                  <c:v>15796</c:v>
                </c:pt>
                <c:pt idx="421">
                  <c:v>9915</c:v>
                </c:pt>
                <c:pt idx="422">
                  <c:v>9321</c:v>
                </c:pt>
                <c:pt idx="423">
                  <c:v>9876</c:v>
                </c:pt>
                <c:pt idx="424">
                  <c:v>11084</c:v>
                </c:pt>
                <c:pt idx="425">
                  <c:v>14684</c:v>
                </c:pt>
                <c:pt idx="426">
                  <c:v>18729</c:v>
                </c:pt>
                <c:pt idx="427">
                  <c:v>23592</c:v>
                </c:pt>
                <c:pt idx="428">
                  <c:v>9096</c:v>
                </c:pt>
                <c:pt idx="429">
                  <c:v>15104</c:v>
                </c:pt>
                <c:pt idx="430">
                  <c:v>8883</c:v>
                </c:pt>
                <c:pt idx="431">
                  <c:v>16828</c:v>
                </c:pt>
                <c:pt idx="432">
                  <c:v>10760</c:v>
                </c:pt>
                <c:pt idx="433">
                  <c:v>9234</c:v>
                </c:pt>
                <c:pt idx="434">
                  <c:v>10802</c:v>
                </c:pt>
                <c:pt idx="435">
                  <c:v>8687</c:v>
                </c:pt>
                <c:pt idx="436">
                  <c:v>5982</c:v>
                </c:pt>
                <c:pt idx="437">
                  <c:v>7384</c:v>
                </c:pt>
                <c:pt idx="438">
                  <c:v>14990</c:v>
                </c:pt>
                <c:pt idx="439">
                  <c:v>10609</c:v>
                </c:pt>
                <c:pt idx="440">
                  <c:v>13864</c:v>
                </c:pt>
                <c:pt idx="441">
                  <c:v>8203</c:v>
                </c:pt>
                <c:pt idx="442">
                  <c:v>5776</c:v>
                </c:pt>
                <c:pt idx="443">
                  <c:v>5530</c:v>
                </c:pt>
                <c:pt idx="444">
                  <c:v>9645</c:v>
                </c:pt>
                <c:pt idx="445">
                  <c:v>6987</c:v>
                </c:pt>
                <c:pt idx="446">
                  <c:v>6205</c:v>
                </c:pt>
                <c:pt idx="447">
                  <c:v>3412</c:v>
                </c:pt>
                <c:pt idx="448">
                  <c:v>4460</c:v>
                </c:pt>
                <c:pt idx="449">
                  <c:v>5150</c:v>
                </c:pt>
                <c:pt idx="450">
                  <c:v>3187</c:v>
                </c:pt>
                <c:pt idx="451">
                  <c:v>8125</c:v>
                </c:pt>
                <c:pt idx="452">
                  <c:v>6965</c:v>
                </c:pt>
                <c:pt idx="453">
                  <c:v>3900</c:v>
                </c:pt>
                <c:pt idx="454">
                  <c:v>3510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22C-47B9-BD70-483658A15F2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Sheet1!$G$2:$G$456</c:f>
              <c:numCache>
                <c:formatCode>General</c:formatCode>
                <c:ptCount val="455"/>
                <c:pt idx="0">
                  <c:v>2366</c:v>
                </c:pt>
                <c:pt idx="1">
                  <c:v>1196</c:v>
                </c:pt>
                <c:pt idx="2">
                  <c:v>10341</c:v>
                </c:pt>
                <c:pt idx="3">
                  <c:v>22101</c:v>
                </c:pt>
                <c:pt idx="4">
                  <c:v>21056</c:v>
                </c:pt>
                <c:pt idx="5">
                  <c:v>10633</c:v>
                </c:pt>
                <c:pt idx="6">
                  <c:v>19951</c:v>
                </c:pt>
                <c:pt idx="7">
                  <c:v>13694</c:v>
                </c:pt>
                <c:pt idx="8">
                  <c:v>6617</c:v>
                </c:pt>
                <c:pt idx="9">
                  <c:v>11831</c:v>
                </c:pt>
                <c:pt idx="10">
                  <c:v>10497</c:v>
                </c:pt>
                <c:pt idx="11">
                  <c:v>12006</c:v>
                </c:pt>
                <c:pt idx="12">
                  <c:v>8651</c:v>
                </c:pt>
                <c:pt idx="13">
                  <c:v>4251</c:v>
                </c:pt>
                <c:pt idx="14">
                  <c:v>1709</c:v>
                </c:pt>
                <c:pt idx="15">
                  <c:v>5322</c:v>
                </c:pt>
                <c:pt idx="16">
                  <c:v>9259</c:v>
                </c:pt>
                <c:pt idx="17">
                  <c:v>5701</c:v>
                </c:pt>
                <c:pt idx="18">
                  <c:v>5352</c:v>
                </c:pt>
                <c:pt idx="19">
                  <c:v>5816</c:v>
                </c:pt>
                <c:pt idx="20">
                  <c:v>3566</c:v>
                </c:pt>
                <c:pt idx="21">
                  <c:v>4514</c:v>
                </c:pt>
                <c:pt idx="22">
                  <c:v>15808</c:v>
                </c:pt>
                <c:pt idx="23">
                  <c:v>6296</c:v>
                </c:pt>
                <c:pt idx="24">
                  <c:v>10697</c:v>
                </c:pt>
                <c:pt idx="25">
                  <c:v>7022</c:v>
                </c:pt>
                <c:pt idx="26">
                  <c:v>5607</c:v>
                </c:pt>
                <c:pt idx="27">
                  <c:v>3294</c:v>
                </c:pt>
                <c:pt idx="28">
                  <c:v>1787</c:v>
                </c:pt>
                <c:pt idx="29">
                  <c:v>15302</c:v>
                </c:pt>
                <c:pt idx="30">
                  <c:v>17332</c:v>
                </c:pt>
                <c:pt idx="31">
                  <c:v>11756</c:v>
                </c:pt>
                <c:pt idx="32">
                  <c:v>14456</c:v>
                </c:pt>
                <c:pt idx="33">
                  <c:v>21762</c:v>
                </c:pt>
                <c:pt idx="34">
                  <c:v>15485</c:v>
                </c:pt>
                <c:pt idx="35">
                  <c:v>7269</c:v>
                </c:pt>
                <c:pt idx="36">
                  <c:v>13560</c:v>
                </c:pt>
                <c:pt idx="37">
                  <c:v>14212</c:v>
                </c:pt>
                <c:pt idx="38">
                  <c:v>8192</c:v>
                </c:pt>
                <c:pt idx="39">
                  <c:v>6341</c:v>
                </c:pt>
                <c:pt idx="40">
                  <c:v>6743</c:v>
                </c:pt>
                <c:pt idx="41">
                  <c:v>7850</c:v>
                </c:pt>
                <c:pt idx="42">
                  <c:v>4616</c:v>
                </c:pt>
                <c:pt idx="43">
                  <c:v>2366</c:v>
                </c:pt>
                <c:pt idx="44">
                  <c:v>9465</c:v>
                </c:pt>
                <c:pt idx="45">
                  <c:v>5708</c:v>
                </c:pt>
                <c:pt idx="46">
                  <c:v>5608</c:v>
                </c:pt>
                <c:pt idx="47">
                  <c:v>3732</c:v>
                </c:pt>
                <c:pt idx="48">
                  <c:v>1460</c:v>
                </c:pt>
                <c:pt idx="49">
                  <c:v>1194</c:v>
                </c:pt>
                <c:pt idx="50">
                  <c:v>10223</c:v>
                </c:pt>
                <c:pt idx="51">
                  <c:v>11046</c:v>
                </c:pt>
                <c:pt idx="52">
                  <c:v>9971</c:v>
                </c:pt>
                <c:pt idx="53">
                  <c:v>9818</c:v>
                </c:pt>
                <c:pt idx="54">
                  <c:v>7964</c:v>
                </c:pt>
                <c:pt idx="55">
                  <c:v>13569</c:v>
                </c:pt>
                <c:pt idx="56">
                  <c:v>15652</c:v>
                </c:pt>
                <c:pt idx="57">
                  <c:v>12106</c:v>
                </c:pt>
                <c:pt idx="58">
                  <c:v>20067</c:v>
                </c:pt>
                <c:pt idx="59">
                  <c:v>24106</c:v>
                </c:pt>
                <c:pt idx="60">
                  <c:v>17604</c:v>
                </c:pt>
                <c:pt idx="61">
                  <c:v>12720</c:v>
                </c:pt>
                <c:pt idx="62">
                  <c:v>30088</c:v>
                </c:pt>
                <c:pt idx="63">
                  <c:v>7984</c:v>
                </c:pt>
                <c:pt idx="64">
                  <c:v>57635</c:v>
                </c:pt>
                <c:pt idx="65">
                  <c:v>37665</c:v>
                </c:pt>
                <c:pt idx="66">
                  <c:v>25000</c:v>
                </c:pt>
                <c:pt idx="67">
                  <c:v>26566</c:v>
                </c:pt>
                <c:pt idx="68">
                  <c:v>23224</c:v>
                </c:pt>
                <c:pt idx="69">
                  <c:v>18779</c:v>
                </c:pt>
                <c:pt idx="70">
                  <c:v>10600</c:v>
                </c:pt>
                <c:pt idx="71">
                  <c:v>6952</c:v>
                </c:pt>
                <c:pt idx="72">
                  <c:v>13403</c:v>
                </c:pt>
                <c:pt idx="73">
                  <c:v>10616</c:v>
                </c:pt>
                <c:pt idx="74">
                  <c:v>7241</c:v>
                </c:pt>
                <c:pt idx="75">
                  <c:v>17793</c:v>
                </c:pt>
                <c:pt idx="76">
                  <c:v>9658</c:v>
                </c:pt>
                <c:pt idx="77">
                  <c:v>6643</c:v>
                </c:pt>
                <c:pt idx="78">
                  <c:v>10044</c:v>
                </c:pt>
                <c:pt idx="79">
                  <c:v>16102</c:v>
                </c:pt>
                <c:pt idx="80">
                  <c:v>14941</c:v>
                </c:pt>
                <c:pt idx="81">
                  <c:v>12752</c:v>
                </c:pt>
                <c:pt idx="82">
                  <c:v>9217</c:v>
                </c:pt>
                <c:pt idx="83">
                  <c:v>8785</c:v>
                </c:pt>
                <c:pt idx="84">
                  <c:v>24287</c:v>
                </c:pt>
                <c:pt idx="85">
                  <c:v>7703</c:v>
                </c:pt>
                <c:pt idx="86">
                  <c:v>18957</c:v>
                </c:pt>
                <c:pt idx="87">
                  <c:v>25512</c:v>
                </c:pt>
                <c:pt idx="88">
                  <c:v>17237</c:v>
                </c:pt>
                <c:pt idx="89">
                  <c:v>8119</c:v>
                </c:pt>
                <c:pt idx="90">
                  <c:v>10956</c:v>
                </c:pt>
                <c:pt idx="91">
                  <c:v>14963</c:v>
                </c:pt>
                <c:pt idx="92">
                  <c:v>7053</c:v>
                </c:pt>
                <c:pt idx="93">
                  <c:v>20471</c:v>
                </c:pt>
                <c:pt idx="94">
                  <c:v>30386</c:v>
                </c:pt>
                <c:pt idx="95">
                  <c:v>50221</c:v>
                </c:pt>
                <c:pt idx="96">
                  <c:v>23361</c:v>
                </c:pt>
                <c:pt idx="97">
                  <c:v>11146</c:v>
                </c:pt>
                <c:pt idx="98">
                  <c:v>6293</c:v>
                </c:pt>
                <c:pt idx="99">
                  <c:v>12170</c:v>
                </c:pt>
                <c:pt idx="100">
                  <c:v>18174</c:v>
                </c:pt>
                <c:pt idx="101">
                  <c:v>15817</c:v>
                </c:pt>
                <c:pt idx="102">
                  <c:v>18014</c:v>
                </c:pt>
                <c:pt idx="103">
                  <c:v>15803</c:v>
                </c:pt>
                <c:pt idx="104">
                  <c:v>9256</c:v>
                </c:pt>
                <c:pt idx="105">
                  <c:v>5761</c:v>
                </c:pt>
                <c:pt idx="106">
                  <c:v>10669</c:v>
                </c:pt>
                <c:pt idx="107">
                  <c:v>9592</c:v>
                </c:pt>
                <c:pt idx="108">
                  <c:v>26388</c:v>
                </c:pt>
                <c:pt idx="109">
                  <c:v>23216</c:v>
                </c:pt>
                <c:pt idx="110">
                  <c:v>30590</c:v>
                </c:pt>
                <c:pt idx="111">
                  <c:v>59895</c:v>
                </c:pt>
                <c:pt idx="112">
                  <c:v>29554</c:v>
                </c:pt>
                <c:pt idx="113">
                  <c:v>23292</c:v>
                </c:pt>
                <c:pt idx="114">
                  <c:v>31493</c:v>
                </c:pt>
                <c:pt idx="115">
                  <c:v>64915</c:v>
                </c:pt>
                <c:pt idx="116">
                  <c:v>36919</c:v>
                </c:pt>
                <c:pt idx="117">
                  <c:v>97062</c:v>
                </c:pt>
                <c:pt idx="118">
                  <c:v>54979</c:v>
                </c:pt>
                <c:pt idx="119">
                  <c:v>22719</c:v>
                </c:pt>
                <c:pt idx="120">
                  <c:v>15793</c:v>
                </c:pt>
                <c:pt idx="121">
                  <c:v>13481</c:v>
                </c:pt>
                <c:pt idx="122">
                  <c:v>17682</c:v>
                </c:pt>
                <c:pt idx="123">
                  <c:v>15796</c:v>
                </c:pt>
                <c:pt idx="124">
                  <c:v>17608</c:v>
                </c:pt>
                <c:pt idx="125">
                  <c:v>7346</c:v>
                </c:pt>
                <c:pt idx="126">
                  <c:v>10528</c:v>
                </c:pt>
                <c:pt idx="127">
                  <c:v>5898</c:v>
                </c:pt>
                <c:pt idx="128">
                  <c:v>10380</c:v>
                </c:pt>
                <c:pt idx="129">
                  <c:v>9442</c:v>
                </c:pt>
                <c:pt idx="130">
                  <c:v>16717</c:v>
                </c:pt>
                <c:pt idx="131">
                  <c:v>35146</c:v>
                </c:pt>
                <c:pt idx="132">
                  <c:v>27204</c:v>
                </c:pt>
                <c:pt idx="133">
                  <c:v>19111</c:v>
                </c:pt>
                <c:pt idx="134">
                  <c:v>9996</c:v>
                </c:pt>
                <c:pt idx="135">
                  <c:v>23654</c:v>
                </c:pt>
                <c:pt idx="136">
                  <c:v>22806</c:v>
                </c:pt>
                <c:pt idx="137">
                  <c:v>24241</c:v>
                </c:pt>
                <c:pt idx="138">
                  <c:v>28245</c:v>
                </c:pt>
                <c:pt idx="139">
                  <c:v>12688</c:v>
                </c:pt>
                <c:pt idx="140">
                  <c:v>6537</c:v>
                </c:pt>
                <c:pt idx="141">
                  <c:v>6667</c:v>
                </c:pt>
                <c:pt idx="142">
                  <c:v>10690</c:v>
                </c:pt>
                <c:pt idx="143">
                  <c:v>6172</c:v>
                </c:pt>
                <c:pt idx="144">
                  <c:v>7972</c:v>
                </c:pt>
                <c:pt idx="145">
                  <c:v>7271</c:v>
                </c:pt>
                <c:pt idx="146">
                  <c:v>4451</c:v>
                </c:pt>
                <c:pt idx="147">
                  <c:v>6710</c:v>
                </c:pt>
                <c:pt idx="148">
                  <c:v>7093</c:v>
                </c:pt>
                <c:pt idx="149">
                  <c:v>13312</c:v>
                </c:pt>
                <c:pt idx="150">
                  <c:v>21142</c:v>
                </c:pt>
                <c:pt idx="151">
                  <c:v>13498</c:v>
                </c:pt>
                <c:pt idx="152">
                  <c:v>13495</c:v>
                </c:pt>
                <c:pt idx="153">
                  <c:v>11161</c:v>
                </c:pt>
                <c:pt idx="154">
                  <c:v>16980</c:v>
                </c:pt>
                <c:pt idx="155">
                  <c:v>17026</c:v>
                </c:pt>
                <c:pt idx="156">
                  <c:v>9033</c:v>
                </c:pt>
                <c:pt idx="157">
                  <c:v>9211</c:v>
                </c:pt>
                <c:pt idx="158">
                  <c:v>18002</c:v>
                </c:pt>
                <c:pt idx="159">
                  <c:v>14626</c:v>
                </c:pt>
                <c:pt idx="160">
                  <c:v>11889</c:v>
                </c:pt>
                <c:pt idx="161">
                  <c:v>4283</c:v>
                </c:pt>
                <c:pt idx="162">
                  <c:v>14581</c:v>
                </c:pt>
                <c:pt idx="163">
                  <c:v>6948</c:v>
                </c:pt>
                <c:pt idx="164">
                  <c:v>10404</c:v>
                </c:pt>
                <c:pt idx="165">
                  <c:v>8721</c:v>
                </c:pt>
                <c:pt idx="166">
                  <c:v>6089</c:v>
                </c:pt>
                <c:pt idx="167">
                  <c:v>6526</c:v>
                </c:pt>
                <c:pt idx="168">
                  <c:v>10330</c:v>
                </c:pt>
                <c:pt idx="169">
                  <c:v>5947</c:v>
                </c:pt>
                <c:pt idx="170">
                  <c:v>3702</c:v>
                </c:pt>
                <c:pt idx="171">
                  <c:v>3578</c:v>
                </c:pt>
                <c:pt idx="172">
                  <c:v>9019</c:v>
                </c:pt>
                <c:pt idx="173">
                  <c:v>13842</c:v>
                </c:pt>
                <c:pt idx="174">
                  <c:v>9509</c:v>
                </c:pt>
                <c:pt idx="175">
                  <c:v>7935</c:v>
                </c:pt>
                <c:pt idx="176">
                  <c:v>8623</c:v>
                </c:pt>
                <c:pt idx="177">
                  <c:v>9242</c:v>
                </c:pt>
                <c:pt idx="178">
                  <c:v>8375</c:v>
                </c:pt>
                <c:pt idx="179">
                  <c:v>17672</c:v>
                </c:pt>
                <c:pt idx="180">
                  <c:v>21801</c:v>
                </c:pt>
                <c:pt idx="181">
                  <c:v>10392</c:v>
                </c:pt>
                <c:pt idx="182">
                  <c:v>14089</c:v>
                </c:pt>
                <c:pt idx="183">
                  <c:v>18101</c:v>
                </c:pt>
                <c:pt idx="184">
                  <c:v>12731</c:v>
                </c:pt>
                <c:pt idx="185">
                  <c:v>15439</c:v>
                </c:pt>
                <c:pt idx="186">
                  <c:v>10618</c:v>
                </c:pt>
                <c:pt idx="187">
                  <c:v>8881</c:v>
                </c:pt>
                <c:pt idx="188">
                  <c:v>6432</c:v>
                </c:pt>
                <c:pt idx="189">
                  <c:v>6579</c:v>
                </c:pt>
                <c:pt idx="190">
                  <c:v>33114</c:v>
                </c:pt>
                <c:pt idx="191">
                  <c:v>15561</c:v>
                </c:pt>
                <c:pt idx="192">
                  <c:v>14458</c:v>
                </c:pt>
                <c:pt idx="193">
                  <c:v>5964</c:v>
                </c:pt>
                <c:pt idx="194">
                  <c:v>7213</c:v>
                </c:pt>
                <c:pt idx="195">
                  <c:v>5987</c:v>
                </c:pt>
                <c:pt idx="196">
                  <c:v>7564</c:v>
                </c:pt>
                <c:pt idx="197">
                  <c:v>2921</c:v>
                </c:pt>
                <c:pt idx="198">
                  <c:v>2535</c:v>
                </c:pt>
                <c:pt idx="199">
                  <c:v>7296</c:v>
                </c:pt>
                <c:pt idx="200">
                  <c:v>15309</c:v>
                </c:pt>
                <c:pt idx="201">
                  <c:v>11944</c:v>
                </c:pt>
                <c:pt idx="202">
                  <c:v>7026</c:v>
                </c:pt>
                <c:pt idx="203">
                  <c:v>13590</c:v>
                </c:pt>
                <c:pt idx="204">
                  <c:v>11884</c:v>
                </c:pt>
                <c:pt idx="205">
                  <c:v>21684</c:v>
                </c:pt>
                <c:pt idx="206">
                  <c:v>34458</c:v>
                </c:pt>
                <c:pt idx="207">
                  <c:v>18517</c:v>
                </c:pt>
                <c:pt idx="208">
                  <c:v>17810</c:v>
                </c:pt>
                <c:pt idx="209">
                  <c:v>14365</c:v>
                </c:pt>
                <c:pt idx="210">
                  <c:v>14222</c:v>
                </c:pt>
                <c:pt idx="211">
                  <c:v>7588</c:v>
                </c:pt>
                <c:pt idx="212">
                  <c:v>6969</c:v>
                </c:pt>
                <c:pt idx="213">
                  <c:v>8945</c:v>
                </c:pt>
                <c:pt idx="214">
                  <c:v>9592</c:v>
                </c:pt>
                <c:pt idx="215">
                  <c:v>15269</c:v>
                </c:pt>
                <c:pt idx="216">
                  <c:v>7710</c:v>
                </c:pt>
                <c:pt idx="217">
                  <c:v>3745</c:v>
                </c:pt>
                <c:pt idx="218">
                  <c:v>6731</c:v>
                </c:pt>
                <c:pt idx="219">
                  <c:v>18431</c:v>
                </c:pt>
                <c:pt idx="220">
                  <c:v>19627</c:v>
                </c:pt>
                <c:pt idx="221">
                  <c:v>32633</c:v>
                </c:pt>
                <c:pt idx="222">
                  <c:v>48888</c:v>
                </c:pt>
                <c:pt idx="223">
                  <c:v>46459</c:v>
                </c:pt>
                <c:pt idx="224">
                  <c:v>26861</c:v>
                </c:pt>
                <c:pt idx="225">
                  <c:v>15939</c:v>
                </c:pt>
                <c:pt idx="226">
                  <c:v>16427</c:v>
                </c:pt>
                <c:pt idx="227">
                  <c:v>23215</c:v>
                </c:pt>
                <c:pt idx="228">
                  <c:v>37141</c:v>
                </c:pt>
                <c:pt idx="229">
                  <c:v>14046</c:v>
                </c:pt>
                <c:pt idx="230">
                  <c:v>12045</c:v>
                </c:pt>
                <c:pt idx="231">
                  <c:v>12369</c:v>
                </c:pt>
                <c:pt idx="232">
                  <c:v>9085</c:v>
                </c:pt>
                <c:pt idx="233">
                  <c:v>11406</c:v>
                </c:pt>
                <c:pt idx="234">
                  <c:v>13050</c:v>
                </c:pt>
                <c:pt idx="235">
                  <c:v>10075</c:v>
                </c:pt>
                <c:pt idx="236">
                  <c:v>7618</c:v>
                </c:pt>
                <c:pt idx="237">
                  <c:v>30776</c:v>
                </c:pt>
                <c:pt idx="238">
                  <c:v>9820</c:v>
                </c:pt>
                <c:pt idx="239">
                  <c:v>3654</c:v>
                </c:pt>
                <c:pt idx="240">
                  <c:v>21214</c:v>
                </c:pt>
                <c:pt idx="241">
                  <c:v>20765</c:v>
                </c:pt>
                <c:pt idx="242">
                  <c:v>48923</c:v>
                </c:pt>
                <c:pt idx="243">
                  <c:v>30622</c:v>
                </c:pt>
                <c:pt idx="244">
                  <c:v>10463</c:v>
                </c:pt>
                <c:pt idx="245">
                  <c:v>19291</c:v>
                </c:pt>
                <c:pt idx="246">
                  <c:v>25719</c:v>
                </c:pt>
                <c:pt idx="247">
                  <c:v>32897</c:v>
                </c:pt>
                <c:pt idx="248">
                  <c:v>28293</c:v>
                </c:pt>
                <c:pt idx="249">
                  <c:v>25108</c:v>
                </c:pt>
                <c:pt idx="250">
                  <c:v>26097</c:v>
                </c:pt>
                <c:pt idx="251">
                  <c:v>20449</c:v>
                </c:pt>
                <c:pt idx="252">
                  <c:v>42212</c:v>
                </c:pt>
                <c:pt idx="253">
                  <c:v>23257</c:v>
                </c:pt>
                <c:pt idx="254">
                  <c:v>13655</c:v>
                </c:pt>
                <c:pt idx="255">
                  <c:v>44576</c:v>
                </c:pt>
                <c:pt idx="256">
                  <c:v>37083</c:v>
                </c:pt>
                <c:pt idx="257">
                  <c:v>18360</c:v>
                </c:pt>
                <c:pt idx="258">
                  <c:v>14975</c:v>
                </c:pt>
                <c:pt idx="259">
                  <c:v>26144</c:v>
                </c:pt>
                <c:pt idx="260">
                  <c:v>13971</c:v>
                </c:pt>
                <c:pt idx="261">
                  <c:v>9017</c:v>
                </c:pt>
                <c:pt idx="262">
                  <c:v>9286</c:v>
                </c:pt>
                <c:pt idx="263">
                  <c:v>17163</c:v>
                </c:pt>
                <c:pt idx="264">
                  <c:v>14899</c:v>
                </c:pt>
                <c:pt idx="265">
                  <c:v>9884</c:v>
                </c:pt>
                <c:pt idx="266">
                  <c:v>16559</c:v>
                </c:pt>
                <c:pt idx="267">
                  <c:v>5887</c:v>
                </c:pt>
                <c:pt idx="268">
                  <c:v>9627</c:v>
                </c:pt>
                <c:pt idx="269">
                  <c:v>9884</c:v>
                </c:pt>
                <c:pt idx="270">
                  <c:v>41715</c:v>
                </c:pt>
                <c:pt idx="271">
                  <c:v>23410</c:v>
                </c:pt>
                <c:pt idx="272">
                  <c:v>14084</c:v>
                </c:pt>
                <c:pt idx="273">
                  <c:v>18439</c:v>
                </c:pt>
                <c:pt idx="274">
                  <c:v>14150</c:v>
                </c:pt>
                <c:pt idx="275">
                  <c:v>11027</c:v>
                </c:pt>
                <c:pt idx="276">
                  <c:v>12389</c:v>
                </c:pt>
                <c:pt idx="277">
                  <c:v>22682</c:v>
                </c:pt>
                <c:pt idx="278">
                  <c:v>15365</c:v>
                </c:pt>
                <c:pt idx="279">
                  <c:v>10167</c:v>
                </c:pt>
                <c:pt idx="280">
                  <c:v>6420</c:v>
                </c:pt>
                <c:pt idx="281">
                  <c:v>9613</c:v>
                </c:pt>
                <c:pt idx="282">
                  <c:v>20022</c:v>
                </c:pt>
                <c:pt idx="283">
                  <c:v>9676</c:v>
                </c:pt>
                <c:pt idx="284">
                  <c:v>7504</c:v>
                </c:pt>
                <c:pt idx="285">
                  <c:v>18443</c:v>
                </c:pt>
                <c:pt idx="286">
                  <c:v>8092</c:v>
                </c:pt>
                <c:pt idx="287">
                  <c:v>35973</c:v>
                </c:pt>
                <c:pt idx="288">
                  <c:v>15564</c:v>
                </c:pt>
                <c:pt idx="289">
                  <c:v>10427</c:v>
                </c:pt>
                <c:pt idx="290">
                  <c:v>68393</c:v>
                </c:pt>
                <c:pt idx="291">
                  <c:v>51124</c:v>
                </c:pt>
                <c:pt idx="292">
                  <c:v>28248</c:v>
                </c:pt>
                <c:pt idx="293">
                  <c:v>110127</c:v>
                </c:pt>
                <c:pt idx="294">
                  <c:v>106713</c:v>
                </c:pt>
                <c:pt idx="295">
                  <c:v>54314</c:v>
                </c:pt>
                <c:pt idx="296">
                  <c:v>27888</c:v>
                </c:pt>
                <c:pt idx="297">
                  <c:v>29527</c:v>
                </c:pt>
                <c:pt idx="298">
                  <c:v>20640</c:v>
                </c:pt>
                <c:pt idx="299">
                  <c:v>32675</c:v>
                </c:pt>
                <c:pt idx="300">
                  <c:v>27821</c:v>
                </c:pt>
                <c:pt idx="301">
                  <c:v>25405</c:v>
                </c:pt>
                <c:pt idx="302">
                  <c:v>32906</c:v>
                </c:pt>
                <c:pt idx="303">
                  <c:v>22624</c:v>
                </c:pt>
                <c:pt idx="304">
                  <c:v>18884</c:v>
                </c:pt>
                <c:pt idx="305">
                  <c:v>12376</c:v>
                </c:pt>
                <c:pt idx="306">
                  <c:v>17714</c:v>
                </c:pt>
                <c:pt idx="307">
                  <c:v>17574</c:v>
                </c:pt>
                <c:pt idx="308">
                  <c:v>56842</c:v>
                </c:pt>
                <c:pt idx="309">
                  <c:v>54516</c:v>
                </c:pt>
                <c:pt idx="310">
                  <c:v>30136</c:v>
                </c:pt>
                <c:pt idx="311">
                  <c:v>25898</c:v>
                </c:pt>
                <c:pt idx="312">
                  <c:v>30621</c:v>
                </c:pt>
                <c:pt idx="313">
                  <c:v>17422</c:v>
                </c:pt>
                <c:pt idx="314">
                  <c:v>13173</c:v>
                </c:pt>
                <c:pt idx="315">
                  <c:v>18557</c:v>
                </c:pt>
                <c:pt idx="316">
                  <c:v>25015</c:v>
                </c:pt>
                <c:pt idx="317">
                  <c:v>32508</c:v>
                </c:pt>
                <c:pt idx="318">
                  <c:v>27014</c:v>
                </c:pt>
                <c:pt idx="319">
                  <c:v>18817</c:v>
                </c:pt>
                <c:pt idx="320">
                  <c:v>27519</c:v>
                </c:pt>
                <c:pt idx="321">
                  <c:v>38277</c:v>
                </c:pt>
                <c:pt idx="322">
                  <c:v>33474</c:v>
                </c:pt>
                <c:pt idx="323">
                  <c:v>13314</c:v>
                </c:pt>
                <c:pt idx="324">
                  <c:v>29498</c:v>
                </c:pt>
                <c:pt idx="325">
                  <c:v>34060</c:v>
                </c:pt>
                <c:pt idx="326">
                  <c:v>52958</c:v>
                </c:pt>
                <c:pt idx="327">
                  <c:v>77620</c:v>
                </c:pt>
                <c:pt idx="328">
                  <c:v>75315</c:v>
                </c:pt>
                <c:pt idx="329">
                  <c:v>76156</c:v>
                </c:pt>
                <c:pt idx="330">
                  <c:v>61711</c:v>
                </c:pt>
                <c:pt idx="331">
                  <c:v>81888</c:v>
                </c:pt>
                <c:pt idx="332">
                  <c:v>71493</c:v>
                </c:pt>
                <c:pt idx="333">
                  <c:v>52137</c:v>
                </c:pt>
                <c:pt idx="334">
                  <c:v>32071</c:v>
                </c:pt>
                <c:pt idx="335">
                  <c:v>34441</c:v>
                </c:pt>
                <c:pt idx="336">
                  <c:v>30783</c:v>
                </c:pt>
                <c:pt idx="337">
                  <c:v>34651</c:v>
                </c:pt>
                <c:pt idx="338">
                  <c:v>37303</c:v>
                </c:pt>
                <c:pt idx="339">
                  <c:v>30533</c:v>
                </c:pt>
                <c:pt idx="340">
                  <c:v>28046</c:v>
                </c:pt>
                <c:pt idx="341">
                  <c:v>23180</c:v>
                </c:pt>
                <c:pt idx="342">
                  <c:v>20625</c:v>
                </c:pt>
                <c:pt idx="343">
                  <c:v>15514</c:v>
                </c:pt>
                <c:pt idx="344">
                  <c:v>13140</c:v>
                </c:pt>
                <c:pt idx="345">
                  <c:v>15082</c:v>
                </c:pt>
                <c:pt idx="346">
                  <c:v>15340</c:v>
                </c:pt>
                <c:pt idx="347">
                  <c:v>44284</c:v>
                </c:pt>
                <c:pt idx="348">
                  <c:v>24804</c:v>
                </c:pt>
                <c:pt idx="349">
                  <c:v>19206</c:v>
                </c:pt>
                <c:pt idx="350">
                  <c:v>21203</c:v>
                </c:pt>
                <c:pt idx="351">
                  <c:v>17529</c:v>
                </c:pt>
                <c:pt idx="352">
                  <c:v>13949</c:v>
                </c:pt>
                <c:pt idx="353">
                  <c:v>7753</c:v>
                </c:pt>
                <c:pt idx="354">
                  <c:v>6178</c:v>
                </c:pt>
                <c:pt idx="355">
                  <c:v>8247</c:v>
                </c:pt>
                <c:pt idx="356">
                  <c:v>5420</c:v>
                </c:pt>
                <c:pt idx="357">
                  <c:v>15356</c:v>
                </c:pt>
                <c:pt idx="358">
                  <c:v>9878</c:v>
                </c:pt>
                <c:pt idx="359">
                  <c:v>10812</c:v>
                </c:pt>
                <c:pt idx="360">
                  <c:v>15401</c:v>
                </c:pt>
                <c:pt idx="361">
                  <c:v>8538</c:v>
                </c:pt>
                <c:pt idx="362">
                  <c:v>10371</c:v>
                </c:pt>
                <c:pt idx="363">
                  <c:v>16436</c:v>
                </c:pt>
                <c:pt idx="364">
                  <c:v>6661</c:v>
                </c:pt>
                <c:pt idx="365">
                  <c:v>7068</c:v>
                </c:pt>
                <c:pt idx="366">
                  <c:v>7296</c:v>
                </c:pt>
                <c:pt idx="367">
                  <c:v>10655</c:v>
                </c:pt>
                <c:pt idx="368">
                  <c:v>8499</c:v>
                </c:pt>
                <c:pt idx="369">
                  <c:v>6592</c:v>
                </c:pt>
                <c:pt idx="370">
                  <c:v>3630</c:v>
                </c:pt>
                <c:pt idx="371">
                  <c:v>2521</c:v>
                </c:pt>
                <c:pt idx="372">
                  <c:v>8776</c:v>
                </c:pt>
                <c:pt idx="373">
                  <c:v>11510</c:v>
                </c:pt>
                <c:pt idx="374">
                  <c:v>15369</c:v>
                </c:pt>
                <c:pt idx="375">
                  <c:v>10611</c:v>
                </c:pt>
                <c:pt idx="376">
                  <c:v>9605</c:v>
                </c:pt>
                <c:pt idx="377">
                  <c:v>14697</c:v>
                </c:pt>
                <c:pt idx="378">
                  <c:v>14876</c:v>
                </c:pt>
                <c:pt idx="379">
                  <c:v>18433</c:v>
                </c:pt>
                <c:pt idx="380">
                  <c:v>9622</c:v>
                </c:pt>
                <c:pt idx="381">
                  <c:v>14147</c:v>
                </c:pt>
                <c:pt idx="382">
                  <c:v>21264</c:v>
                </c:pt>
                <c:pt idx="383">
                  <c:v>13084</c:v>
                </c:pt>
                <c:pt idx="384">
                  <c:v>7297</c:v>
                </c:pt>
                <c:pt idx="385">
                  <c:v>4267</c:v>
                </c:pt>
                <c:pt idx="386">
                  <c:v>8528</c:v>
                </c:pt>
                <c:pt idx="387">
                  <c:v>11073</c:v>
                </c:pt>
                <c:pt idx="388">
                  <c:v>16289</c:v>
                </c:pt>
                <c:pt idx="389">
                  <c:v>13062</c:v>
                </c:pt>
                <c:pt idx="390">
                  <c:v>10642</c:v>
                </c:pt>
                <c:pt idx="391">
                  <c:v>9994</c:v>
                </c:pt>
                <c:pt idx="392">
                  <c:v>8253</c:v>
                </c:pt>
                <c:pt idx="393">
                  <c:v>13129</c:v>
                </c:pt>
                <c:pt idx="394">
                  <c:v>6577</c:v>
                </c:pt>
                <c:pt idx="395">
                  <c:v>11017</c:v>
                </c:pt>
                <c:pt idx="396">
                  <c:v>12970</c:v>
                </c:pt>
                <c:pt idx="397">
                  <c:v>12051</c:v>
                </c:pt>
                <c:pt idx="398">
                  <c:v>7035</c:v>
                </c:pt>
                <c:pt idx="399">
                  <c:v>7522</c:v>
                </c:pt>
                <c:pt idx="400">
                  <c:v>7684</c:v>
                </c:pt>
                <c:pt idx="401">
                  <c:v>7594</c:v>
                </c:pt>
                <c:pt idx="402">
                  <c:v>10514</c:v>
                </c:pt>
                <c:pt idx="403">
                  <c:v>9270</c:v>
                </c:pt>
                <c:pt idx="404">
                  <c:v>12709</c:v>
                </c:pt>
                <c:pt idx="405">
                  <c:v>8657</c:v>
                </c:pt>
                <c:pt idx="406">
                  <c:v>11140</c:v>
                </c:pt>
                <c:pt idx="407">
                  <c:v>5222</c:v>
                </c:pt>
                <c:pt idx="408">
                  <c:v>7967</c:v>
                </c:pt>
                <c:pt idx="409">
                  <c:v>9064</c:v>
                </c:pt>
                <c:pt idx="410">
                  <c:v>6297</c:v>
                </c:pt>
                <c:pt idx="411">
                  <c:v>11748</c:v>
                </c:pt>
                <c:pt idx="412">
                  <c:v>30834</c:v>
                </c:pt>
                <c:pt idx="413">
                  <c:v>10166</c:v>
                </c:pt>
                <c:pt idx="414">
                  <c:v>7052</c:v>
                </c:pt>
                <c:pt idx="415">
                  <c:v>5358</c:v>
                </c:pt>
                <c:pt idx="416">
                  <c:v>4243</c:v>
                </c:pt>
                <c:pt idx="417">
                  <c:v>6370</c:v>
                </c:pt>
                <c:pt idx="418">
                  <c:v>9884</c:v>
                </c:pt>
                <c:pt idx="419">
                  <c:v>6647</c:v>
                </c:pt>
                <c:pt idx="420">
                  <c:v>38303</c:v>
                </c:pt>
                <c:pt idx="421">
                  <c:v>20719</c:v>
                </c:pt>
                <c:pt idx="422">
                  <c:v>13293</c:v>
                </c:pt>
                <c:pt idx="423">
                  <c:v>22334</c:v>
                </c:pt>
                <c:pt idx="424">
                  <c:v>31583</c:v>
                </c:pt>
                <c:pt idx="425">
                  <c:v>27166</c:v>
                </c:pt>
                <c:pt idx="426">
                  <c:v>20592</c:v>
                </c:pt>
                <c:pt idx="427">
                  <c:v>24557</c:v>
                </c:pt>
                <c:pt idx="428">
                  <c:v>17894</c:v>
                </c:pt>
                <c:pt idx="429">
                  <c:v>23142</c:v>
                </c:pt>
                <c:pt idx="430">
                  <c:v>34903</c:v>
                </c:pt>
                <c:pt idx="431">
                  <c:v>60399</c:v>
                </c:pt>
                <c:pt idx="432">
                  <c:v>45514</c:v>
                </c:pt>
                <c:pt idx="433">
                  <c:v>33946</c:v>
                </c:pt>
                <c:pt idx="434">
                  <c:v>30945</c:v>
                </c:pt>
                <c:pt idx="435">
                  <c:v>23173</c:v>
                </c:pt>
                <c:pt idx="436">
                  <c:v>30630</c:v>
                </c:pt>
                <c:pt idx="437">
                  <c:v>27488</c:v>
                </c:pt>
                <c:pt idx="438">
                  <c:v>17822</c:v>
                </c:pt>
                <c:pt idx="439">
                  <c:v>15114</c:v>
                </c:pt>
                <c:pt idx="440">
                  <c:v>11498</c:v>
                </c:pt>
                <c:pt idx="441">
                  <c:v>11868</c:v>
                </c:pt>
                <c:pt idx="442">
                  <c:v>10141</c:v>
                </c:pt>
                <c:pt idx="443">
                  <c:v>5745</c:v>
                </c:pt>
                <c:pt idx="444">
                  <c:v>7963</c:v>
                </c:pt>
                <c:pt idx="445">
                  <c:v>7368</c:v>
                </c:pt>
                <c:pt idx="446">
                  <c:v>6748</c:v>
                </c:pt>
                <c:pt idx="447">
                  <c:v>8400</c:v>
                </c:pt>
                <c:pt idx="448">
                  <c:v>9266</c:v>
                </c:pt>
                <c:pt idx="449">
                  <c:v>9007</c:v>
                </c:pt>
                <c:pt idx="450">
                  <c:v>6688</c:v>
                </c:pt>
                <c:pt idx="451">
                  <c:v>11044</c:v>
                </c:pt>
                <c:pt idx="452">
                  <c:v>9756</c:v>
                </c:pt>
                <c:pt idx="453">
                  <c:v>10731</c:v>
                </c:pt>
                <c:pt idx="454">
                  <c:v>10767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22C-47B9-BD70-483658A15F2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NDR Info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Sheet1!$H$2:$H$456</c:f>
              <c:numCache>
                <c:formatCode>General</c:formatCode>
                <c:ptCount val="455"/>
                <c:pt idx="0">
                  <c:v>1083</c:v>
                </c:pt>
                <c:pt idx="1">
                  <c:v>2765</c:v>
                </c:pt>
                <c:pt idx="2">
                  <c:v>1522</c:v>
                </c:pt>
                <c:pt idx="3">
                  <c:v>2549</c:v>
                </c:pt>
                <c:pt idx="4">
                  <c:v>4391</c:v>
                </c:pt>
                <c:pt idx="5">
                  <c:v>4142</c:v>
                </c:pt>
                <c:pt idx="6">
                  <c:v>2135</c:v>
                </c:pt>
                <c:pt idx="7">
                  <c:v>1691</c:v>
                </c:pt>
                <c:pt idx="8">
                  <c:v>1505</c:v>
                </c:pt>
                <c:pt idx="9">
                  <c:v>1573</c:v>
                </c:pt>
                <c:pt idx="10">
                  <c:v>10325</c:v>
                </c:pt>
                <c:pt idx="11">
                  <c:v>6053</c:v>
                </c:pt>
                <c:pt idx="12">
                  <c:v>3696</c:v>
                </c:pt>
                <c:pt idx="13">
                  <c:v>1567</c:v>
                </c:pt>
                <c:pt idx="14">
                  <c:v>560</c:v>
                </c:pt>
                <c:pt idx="15">
                  <c:v>2354</c:v>
                </c:pt>
                <c:pt idx="16">
                  <c:v>2525</c:v>
                </c:pt>
                <c:pt idx="17">
                  <c:v>2437</c:v>
                </c:pt>
                <c:pt idx="18">
                  <c:v>3201</c:v>
                </c:pt>
                <c:pt idx="19">
                  <c:v>2255</c:v>
                </c:pt>
                <c:pt idx="20">
                  <c:v>875</c:v>
                </c:pt>
                <c:pt idx="21">
                  <c:v>4112</c:v>
                </c:pt>
                <c:pt idx="22">
                  <c:v>1928</c:v>
                </c:pt>
                <c:pt idx="23">
                  <c:v>1850</c:v>
                </c:pt>
                <c:pt idx="24">
                  <c:v>6947</c:v>
                </c:pt>
                <c:pt idx="25">
                  <c:v>7245</c:v>
                </c:pt>
                <c:pt idx="26">
                  <c:v>4340</c:v>
                </c:pt>
                <c:pt idx="27">
                  <c:v>1835</c:v>
                </c:pt>
                <c:pt idx="28">
                  <c:v>1326</c:v>
                </c:pt>
                <c:pt idx="29">
                  <c:v>2071</c:v>
                </c:pt>
                <c:pt idx="30">
                  <c:v>2474</c:v>
                </c:pt>
                <c:pt idx="31">
                  <c:v>1115</c:v>
                </c:pt>
                <c:pt idx="32">
                  <c:v>1326</c:v>
                </c:pt>
                <c:pt idx="33">
                  <c:v>1688</c:v>
                </c:pt>
                <c:pt idx="34">
                  <c:v>1615</c:v>
                </c:pt>
                <c:pt idx="35">
                  <c:v>584</c:v>
                </c:pt>
                <c:pt idx="36">
                  <c:v>2734</c:v>
                </c:pt>
                <c:pt idx="37">
                  <c:v>2681</c:v>
                </c:pt>
                <c:pt idx="38">
                  <c:v>1562</c:v>
                </c:pt>
                <c:pt idx="39">
                  <c:v>1995</c:v>
                </c:pt>
                <c:pt idx="40">
                  <c:v>4315</c:v>
                </c:pt>
                <c:pt idx="41">
                  <c:v>2294</c:v>
                </c:pt>
                <c:pt idx="42">
                  <c:v>2190</c:v>
                </c:pt>
                <c:pt idx="43">
                  <c:v>2149</c:v>
                </c:pt>
                <c:pt idx="44">
                  <c:v>1362</c:v>
                </c:pt>
                <c:pt idx="45">
                  <c:v>1388</c:v>
                </c:pt>
                <c:pt idx="46">
                  <c:v>2079</c:v>
                </c:pt>
                <c:pt idx="47">
                  <c:v>1242</c:v>
                </c:pt>
                <c:pt idx="48">
                  <c:v>1794</c:v>
                </c:pt>
                <c:pt idx="49">
                  <c:v>2441</c:v>
                </c:pt>
                <c:pt idx="50">
                  <c:v>3010</c:v>
                </c:pt>
                <c:pt idx="51">
                  <c:v>6628</c:v>
                </c:pt>
                <c:pt idx="52">
                  <c:v>5593</c:v>
                </c:pt>
                <c:pt idx="53">
                  <c:v>4785</c:v>
                </c:pt>
                <c:pt idx="54">
                  <c:v>2730</c:v>
                </c:pt>
                <c:pt idx="55">
                  <c:v>1056</c:v>
                </c:pt>
                <c:pt idx="56">
                  <c:v>770</c:v>
                </c:pt>
                <c:pt idx="57">
                  <c:v>3032</c:v>
                </c:pt>
                <c:pt idx="58">
                  <c:v>3250</c:v>
                </c:pt>
                <c:pt idx="59">
                  <c:v>1718</c:v>
                </c:pt>
                <c:pt idx="60">
                  <c:v>1820</c:v>
                </c:pt>
                <c:pt idx="61">
                  <c:v>3041</c:v>
                </c:pt>
                <c:pt idx="62">
                  <c:v>2082</c:v>
                </c:pt>
                <c:pt idx="63">
                  <c:v>1601</c:v>
                </c:pt>
                <c:pt idx="64">
                  <c:v>2187</c:v>
                </c:pt>
                <c:pt idx="65">
                  <c:v>1322</c:v>
                </c:pt>
                <c:pt idx="66">
                  <c:v>1550</c:v>
                </c:pt>
                <c:pt idx="67">
                  <c:v>1194</c:v>
                </c:pt>
                <c:pt idx="68">
                  <c:v>3455</c:v>
                </c:pt>
                <c:pt idx="69">
                  <c:v>3150</c:v>
                </c:pt>
                <c:pt idx="70">
                  <c:v>2559</c:v>
                </c:pt>
                <c:pt idx="71">
                  <c:v>2373</c:v>
                </c:pt>
                <c:pt idx="72">
                  <c:v>1787</c:v>
                </c:pt>
                <c:pt idx="73">
                  <c:v>2055</c:v>
                </c:pt>
                <c:pt idx="74">
                  <c:v>1837</c:v>
                </c:pt>
                <c:pt idx="75">
                  <c:v>1476</c:v>
                </c:pt>
                <c:pt idx="76">
                  <c:v>643</c:v>
                </c:pt>
                <c:pt idx="77">
                  <c:v>470</c:v>
                </c:pt>
                <c:pt idx="78">
                  <c:v>1193</c:v>
                </c:pt>
                <c:pt idx="79">
                  <c:v>1372</c:v>
                </c:pt>
                <c:pt idx="80">
                  <c:v>2066</c:v>
                </c:pt>
                <c:pt idx="81">
                  <c:v>1543</c:v>
                </c:pt>
                <c:pt idx="82">
                  <c:v>1386</c:v>
                </c:pt>
                <c:pt idx="83">
                  <c:v>928</c:v>
                </c:pt>
                <c:pt idx="84">
                  <c:v>1214</c:v>
                </c:pt>
                <c:pt idx="85">
                  <c:v>1311</c:v>
                </c:pt>
                <c:pt idx="86">
                  <c:v>1126</c:v>
                </c:pt>
                <c:pt idx="87">
                  <c:v>1528</c:v>
                </c:pt>
                <c:pt idx="88">
                  <c:v>1271</c:v>
                </c:pt>
                <c:pt idx="89">
                  <c:v>1460</c:v>
                </c:pt>
                <c:pt idx="90">
                  <c:v>835</c:v>
                </c:pt>
                <c:pt idx="91">
                  <c:v>372</c:v>
                </c:pt>
                <c:pt idx="92">
                  <c:v>1253</c:v>
                </c:pt>
                <c:pt idx="93">
                  <c:v>1382</c:v>
                </c:pt>
                <c:pt idx="94">
                  <c:v>1578</c:v>
                </c:pt>
                <c:pt idx="95">
                  <c:v>2104</c:v>
                </c:pt>
                <c:pt idx="96">
                  <c:v>1623</c:v>
                </c:pt>
                <c:pt idx="97">
                  <c:v>1086</c:v>
                </c:pt>
                <c:pt idx="98">
                  <c:v>385</c:v>
                </c:pt>
                <c:pt idx="99">
                  <c:v>2132</c:v>
                </c:pt>
                <c:pt idx="100">
                  <c:v>1565</c:v>
                </c:pt>
                <c:pt idx="101">
                  <c:v>1946</c:v>
                </c:pt>
                <c:pt idx="102">
                  <c:v>1232</c:v>
                </c:pt>
                <c:pt idx="103">
                  <c:v>1670</c:v>
                </c:pt>
                <c:pt idx="104">
                  <c:v>535</c:v>
                </c:pt>
                <c:pt idx="105">
                  <c:v>599</c:v>
                </c:pt>
                <c:pt idx="106">
                  <c:v>403</c:v>
                </c:pt>
                <c:pt idx="107">
                  <c:v>869</c:v>
                </c:pt>
                <c:pt idx="108">
                  <c:v>1345</c:v>
                </c:pt>
                <c:pt idx="109">
                  <c:v>995</c:v>
                </c:pt>
                <c:pt idx="110">
                  <c:v>1227</c:v>
                </c:pt>
                <c:pt idx="111">
                  <c:v>737</c:v>
                </c:pt>
                <c:pt idx="112">
                  <c:v>907</c:v>
                </c:pt>
                <c:pt idx="113">
                  <c:v>846</c:v>
                </c:pt>
                <c:pt idx="114">
                  <c:v>1890</c:v>
                </c:pt>
                <c:pt idx="115">
                  <c:v>2196</c:v>
                </c:pt>
                <c:pt idx="116">
                  <c:v>1967</c:v>
                </c:pt>
                <c:pt idx="117">
                  <c:v>2373</c:v>
                </c:pt>
                <c:pt idx="118">
                  <c:v>1357</c:v>
                </c:pt>
                <c:pt idx="119">
                  <c:v>1260</c:v>
                </c:pt>
                <c:pt idx="120">
                  <c:v>1608</c:v>
                </c:pt>
                <c:pt idx="121">
                  <c:v>1714</c:v>
                </c:pt>
                <c:pt idx="122">
                  <c:v>1005</c:v>
                </c:pt>
                <c:pt idx="123">
                  <c:v>1756</c:v>
                </c:pt>
                <c:pt idx="124">
                  <c:v>1925</c:v>
                </c:pt>
                <c:pt idx="125">
                  <c:v>872</c:v>
                </c:pt>
                <c:pt idx="126">
                  <c:v>3714</c:v>
                </c:pt>
                <c:pt idx="127">
                  <c:v>1657</c:v>
                </c:pt>
                <c:pt idx="128">
                  <c:v>1279</c:v>
                </c:pt>
                <c:pt idx="129">
                  <c:v>2193</c:v>
                </c:pt>
                <c:pt idx="130">
                  <c:v>1294</c:v>
                </c:pt>
                <c:pt idx="131">
                  <c:v>15236</c:v>
                </c:pt>
                <c:pt idx="132">
                  <c:v>8846</c:v>
                </c:pt>
                <c:pt idx="133">
                  <c:v>3381</c:v>
                </c:pt>
                <c:pt idx="134">
                  <c:v>3887</c:v>
                </c:pt>
                <c:pt idx="135">
                  <c:v>5460</c:v>
                </c:pt>
                <c:pt idx="136">
                  <c:v>5471</c:v>
                </c:pt>
                <c:pt idx="137">
                  <c:v>3975</c:v>
                </c:pt>
                <c:pt idx="138">
                  <c:v>2788</c:v>
                </c:pt>
                <c:pt idx="139">
                  <c:v>1442</c:v>
                </c:pt>
                <c:pt idx="140">
                  <c:v>1599</c:v>
                </c:pt>
                <c:pt idx="141">
                  <c:v>1505</c:v>
                </c:pt>
                <c:pt idx="142">
                  <c:v>3776</c:v>
                </c:pt>
                <c:pt idx="143">
                  <c:v>1850</c:v>
                </c:pt>
                <c:pt idx="144">
                  <c:v>2434</c:v>
                </c:pt>
                <c:pt idx="145">
                  <c:v>1382</c:v>
                </c:pt>
                <c:pt idx="146">
                  <c:v>465</c:v>
                </c:pt>
                <c:pt idx="147">
                  <c:v>498</c:v>
                </c:pt>
                <c:pt idx="148">
                  <c:v>1641</c:v>
                </c:pt>
                <c:pt idx="149">
                  <c:v>1376</c:v>
                </c:pt>
                <c:pt idx="150">
                  <c:v>7434</c:v>
                </c:pt>
                <c:pt idx="151">
                  <c:v>3304</c:v>
                </c:pt>
                <c:pt idx="152">
                  <c:v>2228</c:v>
                </c:pt>
                <c:pt idx="153">
                  <c:v>1044</c:v>
                </c:pt>
                <c:pt idx="154">
                  <c:v>1487</c:v>
                </c:pt>
                <c:pt idx="155">
                  <c:v>555</c:v>
                </c:pt>
                <c:pt idx="156">
                  <c:v>1825</c:v>
                </c:pt>
                <c:pt idx="157">
                  <c:v>1311</c:v>
                </c:pt>
                <c:pt idx="158">
                  <c:v>1772</c:v>
                </c:pt>
                <c:pt idx="159">
                  <c:v>906</c:v>
                </c:pt>
                <c:pt idx="160">
                  <c:v>213</c:v>
                </c:pt>
                <c:pt idx="161">
                  <c:v>1370</c:v>
                </c:pt>
                <c:pt idx="162">
                  <c:v>2219</c:v>
                </c:pt>
                <c:pt idx="163">
                  <c:v>3461</c:v>
                </c:pt>
                <c:pt idx="164">
                  <c:v>3319</c:v>
                </c:pt>
                <c:pt idx="165">
                  <c:v>3397</c:v>
                </c:pt>
                <c:pt idx="166">
                  <c:v>2855</c:v>
                </c:pt>
                <c:pt idx="167">
                  <c:v>953</c:v>
                </c:pt>
                <c:pt idx="168">
                  <c:v>368</c:v>
                </c:pt>
                <c:pt idx="169">
                  <c:v>2001</c:v>
                </c:pt>
                <c:pt idx="170">
                  <c:v>1588</c:v>
                </c:pt>
                <c:pt idx="171">
                  <c:v>1524</c:v>
                </c:pt>
                <c:pt idx="172">
                  <c:v>2542</c:v>
                </c:pt>
                <c:pt idx="173">
                  <c:v>2322</c:v>
                </c:pt>
                <c:pt idx="174">
                  <c:v>686</c:v>
                </c:pt>
                <c:pt idx="175">
                  <c:v>2696</c:v>
                </c:pt>
                <c:pt idx="176">
                  <c:v>2659</c:v>
                </c:pt>
                <c:pt idx="177">
                  <c:v>2144</c:v>
                </c:pt>
                <c:pt idx="178">
                  <c:v>2414</c:v>
                </c:pt>
                <c:pt idx="179">
                  <c:v>6982</c:v>
                </c:pt>
                <c:pt idx="180">
                  <c:v>3720</c:v>
                </c:pt>
                <c:pt idx="181">
                  <c:v>2398</c:v>
                </c:pt>
                <c:pt idx="182">
                  <c:v>4267</c:v>
                </c:pt>
                <c:pt idx="183">
                  <c:v>3860</c:v>
                </c:pt>
                <c:pt idx="184">
                  <c:v>4694</c:v>
                </c:pt>
                <c:pt idx="185">
                  <c:v>2521</c:v>
                </c:pt>
                <c:pt idx="186">
                  <c:v>6984</c:v>
                </c:pt>
                <c:pt idx="187">
                  <c:v>13616</c:v>
                </c:pt>
                <c:pt idx="188">
                  <c:v>5806</c:v>
                </c:pt>
                <c:pt idx="189">
                  <c:v>3815</c:v>
                </c:pt>
                <c:pt idx="190">
                  <c:v>4496</c:v>
                </c:pt>
                <c:pt idx="191">
                  <c:v>2884</c:v>
                </c:pt>
                <c:pt idx="192">
                  <c:v>2282</c:v>
                </c:pt>
                <c:pt idx="193">
                  <c:v>2484</c:v>
                </c:pt>
                <c:pt idx="194">
                  <c:v>4869</c:v>
                </c:pt>
                <c:pt idx="195">
                  <c:v>1066</c:v>
                </c:pt>
                <c:pt idx="196">
                  <c:v>895</c:v>
                </c:pt>
                <c:pt idx="197">
                  <c:v>3182</c:v>
                </c:pt>
                <c:pt idx="198">
                  <c:v>2704</c:v>
                </c:pt>
                <c:pt idx="199">
                  <c:v>1639</c:v>
                </c:pt>
                <c:pt idx="200">
                  <c:v>1875</c:v>
                </c:pt>
                <c:pt idx="201">
                  <c:v>1221</c:v>
                </c:pt>
                <c:pt idx="202">
                  <c:v>299</c:v>
                </c:pt>
                <c:pt idx="203">
                  <c:v>26434</c:v>
                </c:pt>
                <c:pt idx="204">
                  <c:v>16180</c:v>
                </c:pt>
                <c:pt idx="205">
                  <c:v>5377</c:v>
                </c:pt>
                <c:pt idx="206">
                  <c:v>2601</c:v>
                </c:pt>
                <c:pt idx="207">
                  <c:v>1446</c:v>
                </c:pt>
                <c:pt idx="208">
                  <c:v>1442</c:v>
                </c:pt>
                <c:pt idx="209">
                  <c:v>797</c:v>
                </c:pt>
                <c:pt idx="210">
                  <c:v>473</c:v>
                </c:pt>
                <c:pt idx="211">
                  <c:v>1652</c:v>
                </c:pt>
                <c:pt idx="212">
                  <c:v>2405</c:v>
                </c:pt>
                <c:pt idx="213">
                  <c:v>3365</c:v>
                </c:pt>
                <c:pt idx="214">
                  <c:v>1890</c:v>
                </c:pt>
                <c:pt idx="215">
                  <c:v>8360</c:v>
                </c:pt>
                <c:pt idx="216">
                  <c:v>2418</c:v>
                </c:pt>
                <c:pt idx="217">
                  <c:v>1098</c:v>
                </c:pt>
                <c:pt idx="218">
                  <c:v>2749</c:v>
                </c:pt>
                <c:pt idx="219">
                  <c:v>2707</c:v>
                </c:pt>
                <c:pt idx="220">
                  <c:v>2847</c:v>
                </c:pt>
                <c:pt idx="221">
                  <c:v>3732</c:v>
                </c:pt>
                <c:pt idx="222">
                  <c:v>2149</c:v>
                </c:pt>
                <c:pt idx="223">
                  <c:v>2780</c:v>
                </c:pt>
                <c:pt idx="224">
                  <c:v>1307</c:v>
                </c:pt>
                <c:pt idx="225">
                  <c:v>1709</c:v>
                </c:pt>
                <c:pt idx="226">
                  <c:v>2068</c:v>
                </c:pt>
                <c:pt idx="227">
                  <c:v>1693</c:v>
                </c:pt>
                <c:pt idx="228">
                  <c:v>1799</c:v>
                </c:pt>
                <c:pt idx="229">
                  <c:v>1659</c:v>
                </c:pt>
                <c:pt idx="230">
                  <c:v>683</c:v>
                </c:pt>
                <c:pt idx="231">
                  <c:v>1036</c:v>
                </c:pt>
                <c:pt idx="232">
                  <c:v>1520</c:v>
                </c:pt>
                <c:pt idx="233">
                  <c:v>858</c:v>
                </c:pt>
                <c:pt idx="234">
                  <c:v>912</c:v>
                </c:pt>
                <c:pt idx="235">
                  <c:v>1041</c:v>
                </c:pt>
                <c:pt idx="236">
                  <c:v>1036</c:v>
                </c:pt>
                <c:pt idx="237">
                  <c:v>468</c:v>
                </c:pt>
                <c:pt idx="238">
                  <c:v>199</c:v>
                </c:pt>
                <c:pt idx="239">
                  <c:v>1749</c:v>
                </c:pt>
                <c:pt idx="240">
                  <c:v>3187</c:v>
                </c:pt>
                <c:pt idx="241">
                  <c:v>3192</c:v>
                </c:pt>
                <c:pt idx="242">
                  <c:v>3720</c:v>
                </c:pt>
                <c:pt idx="243">
                  <c:v>3376</c:v>
                </c:pt>
                <c:pt idx="244">
                  <c:v>3757</c:v>
                </c:pt>
                <c:pt idx="245">
                  <c:v>3934</c:v>
                </c:pt>
                <c:pt idx="246">
                  <c:v>2088</c:v>
                </c:pt>
                <c:pt idx="247">
                  <c:v>6774</c:v>
                </c:pt>
                <c:pt idx="248">
                  <c:v>9266</c:v>
                </c:pt>
                <c:pt idx="249">
                  <c:v>4946</c:v>
                </c:pt>
                <c:pt idx="250">
                  <c:v>14043</c:v>
                </c:pt>
                <c:pt idx="251">
                  <c:v>4349</c:v>
                </c:pt>
                <c:pt idx="252">
                  <c:v>3630</c:v>
                </c:pt>
                <c:pt idx="253">
                  <c:v>1522</c:v>
                </c:pt>
                <c:pt idx="254">
                  <c:v>4478</c:v>
                </c:pt>
                <c:pt idx="255">
                  <c:v>2811</c:v>
                </c:pt>
                <c:pt idx="256">
                  <c:v>1803</c:v>
                </c:pt>
                <c:pt idx="257">
                  <c:v>1732</c:v>
                </c:pt>
                <c:pt idx="258">
                  <c:v>1476</c:v>
                </c:pt>
                <c:pt idx="259">
                  <c:v>2046</c:v>
                </c:pt>
                <c:pt idx="260">
                  <c:v>3504</c:v>
                </c:pt>
                <c:pt idx="261">
                  <c:v>3131</c:v>
                </c:pt>
                <c:pt idx="262">
                  <c:v>4173</c:v>
                </c:pt>
                <c:pt idx="263">
                  <c:v>3407</c:v>
                </c:pt>
                <c:pt idx="264">
                  <c:v>2757</c:v>
                </c:pt>
                <c:pt idx="265">
                  <c:v>1251</c:v>
                </c:pt>
                <c:pt idx="266">
                  <c:v>12023</c:v>
                </c:pt>
                <c:pt idx="267">
                  <c:v>5932</c:v>
                </c:pt>
                <c:pt idx="268">
                  <c:v>4299</c:v>
                </c:pt>
                <c:pt idx="269">
                  <c:v>7979</c:v>
                </c:pt>
                <c:pt idx="270">
                  <c:v>5505</c:v>
                </c:pt>
                <c:pt idx="271">
                  <c:v>2350</c:v>
                </c:pt>
                <c:pt idx="272">
                  <c:v>1203</c:v>
                </c:pt>
                <c:pt idx="273">
                  <c:v>948</c:v>
                </c:pt>
                <c:pt idx="274">
                  <c:v>804</c:v>
                </c:pt>
                <c:pt idx="275">
                  <c:v>1360</c:v>
                </c:pt>
                <c:pt idx="276">
                  <c:v>1646</c:v>
                </c:pt>
                <c:pt idx="277">
                  <c:v>2723</c:v>
                </c:pt>
                <c:pt idx="278">
                  <c:v>2360</c:v>
                </c:pt>
                <c:pt idx="279">
                  <c:v>931</c:v>
                </c:pt>
                <c:pt idx="280">
                  <c:v>1010</c:v>
                </c:pt>
                <c:pt idx="281">
                  <c:v>1216</c:v>
                </c:pt>
                <c:pt idx="282">
                  <c:v>1711</c:v>
                </c:pt>
                <c:pt idx="283">
                  <c:v>1510</c:v>
                </c:pt>
                <c:pt idx="284">
                  <c:v>1392</c:v>
                </c:pt>
                <c:pt idx="285">
                  <c:v>1539</c:v>
                </c:pt>
                <c:pt idx="286">
                  <c:v>849</c:v>
                </c:pt>
                <c:pt idx="287">
                  <c:v>2319</c:v>
                </c:pt>
                <c:pt idx="288">
                  <c:v>2181</c:v>
                </c:pt>
                <c:pt idx="289">
                  <c:v>2347</c:v>
                </c:pt>
                <c:pt idx="290">
                  <c:v>2594</c:v>
                </c:pt>
                <c:pt idx="291">
                  <c:v>2594</c:v>
                </c:pt>
                <c:pt idx="292">
                  <c:v>3913</c:v>
                </c:pt>
                <c:pt idx="293">
                  <c:v>1830</c:v>
                </c:pt>
                <c:pt idx="294">
                  <c:v>1351</c:v>
                </c:pt>
                <c:pt idx="295">
                  <c:v>2261</c:v>
                </c:pt>
                <c:pt idx="296">
                  <c:v>1744</c:v>
                </c:pt>
                <c:pt idx="297">
                  <c:v>2929</c:v>
                </c:pt>
                <c:pt idx="298">
                  <c:v>1915</c:v>
                </c:pt>
                <c:pt idx="299">
                  <c:v>1977</c:v>
                </c:pt>
                <c:pt idx="300">
                  <c:v>1406</c:v>
                </c:pt>
                <c:pt idx="301">
                  <c:v>921</c:v>
                </c:pt>
                <c:pt idx="302">
                  <c:v>2835</c:v>
                </c:pt>
                <c:pt idx="303">
                  <c:v>1330</c:v>
                </c:pt>
                <c:pt idx="304">
                  <c:v>2066</c:v>
                </c:pt>
                <c:pt idx="305">
                  <c:v>1452</c:v>
                </c:pt>
                <c:pt idx="306">
                  <c:v>2234</c:v>
                </c:pt>
                <c:pt idx="307">
                  <c:v>1333</c:v>
                </c:pt>
                <c:pt idx="308">
                  <c:v>675</c:v>
                </c:pt>
                <c:pt idx="309">
                  <c:v>7591</c:v>
                </c:pt>
                <c:pt idx="310">
                  <c:v>4913</c:v>
                </c:pt>
                <c:pt idx="311">
                  <c:v>5359</c:v>
                </c:pt>
                <c:pt idx="312">
                  <c:v>5209</c:v>
                </c:pt>
                <c:pt idx="313">
                  <c:v>4382</c:v>
                </c:pt>
                <c:pt idx="314">
                  <c:v>1637</c:v>
                </c:pt>
                <c:pt idx="315">
                  <c:v>1526</c:v>
                </c:pt>
                <c:pt idx="316">
                  <c:v>3028</c:v>
                </c:pt>
                <c:pt idx="317">
                  <c:v>2350</c:v>
                </c:pt>
                <c:pt idx="318">
                  <c:v>1907</c:v>
                </c:pt>
                <c:pt idx="319">
                  <c:v>1772</c:v>
                </c:pt>
                <c:pt idx="320">
                  <c:v>3455</c:v>
                </c:pt>
                <c:pt idx="321">
                  <c:v>956</c:v>
                </c:pt>
                <c:pt idx="322">
                  <c:v>1794</c:v>
                </c:pt>
                <c:pt idx="323">
                  <c:v>5916</c:v>
                </c:pt>
                <c:pt idx="324">
                  <c:v>2213</c:v>
                </c:pt>
                <c:pt idx="325">
                  <c:v>6808</c:v>
                </c:pt>
                <c:pt idx="326">
                  <c:v>3250</c:v>
                </c:pt>
                <c:pt idx="327">
                  <c:v>1655</c:v>
                </c:pt>
                <c:pt idx="328">
                  <c:v>975</c:v>
                </c:pt>
                <c:pt idx="329">
                  <c:v>1071</c:v>
                </c:pt>
                <c:pt idx="330">
                  <c:v>2749</c:v>
                </c:pt>
                <c:pt idx="331">
                  <c:v>3893</c:v>
                </c:pt>
                <c:pt idx="332">
                  <c:v>2630</c:v>
                </c:pt>
                <c:pt idx="333">
                  <c:v>1580</c:v>
                </c:pt>
                <c:pt idx="334">
                  <c:v>2141</c:v>
                </c:pt>
                <c:pt idx="335">
                  <c:v>1328</c:v>
                </c:pt>
                <c:pt idx="336">
                  <c:v>906</c:v>
                </c:pt>
                <c:pt idx="337">
                  <c:v>1450</c:v>
                </c:pt>
                <c:pt idx="338">
                  <c:v>1623</c:v>
                </c:pt>
                <c:pt idx="339">
                  <c:v>1552</c:v>
                </c:pt>
                <c:pt idx="340">
                  <c:v>2057</c:v>
                </c:pt>
                <c:pt idx="341">
                  <c:v>2041</c:v>
                </c:pt>
                <c:pt idx="342">
                  <c:v>1292</c:v>
                </c:pt>
                <c:pt idx="343">
                  <c:v>2414</c:v>
                </c:pt>
                <c:pt idx="344">
                  <c:v>3549</c:v>
                </c:pt>
                <c:pt idx="345">
                  <c:v>4674</c:v>
                </c:pt>
                <c:pt idx="346">
                  <c:v>3045</c:v>
                </c:pt>
                <c:pt idx="347">
                  <c:v>3028</c:v>
                </c:pt>
                <c:pt idx="348">
                  <c:v>4365</c:v>
                </c:pt>
                <c:pt idx="349">
                  <c:v>4010</c:v>
                </c:pt>
                <c:pt idx="350">
                  <c:v>3150</c:v>
                </c:pt>
                <c:pt idx="351">
                  <c:v>4645</c:v>
                </c:pt>
                <c:pt idx="352">
                  <c:v>3802</c:v>
                </c:pt>
                <c:pt idx="353">
                  <c:v>3173</c:v>
                </c:pt>
                <c:pt idx="354">
                  <c:v>2757</c:v>
                </c:pt>
                <c:pt idx="355">
                  <c:v>1466</c:v>
                </c:pt>
                <c:pt idx="356">
                  <c:v>813</c:v>
                </c:pt>
                <c:pt idx="357">
                  <c:v>1556</c:v>
                </c:pt>
                <c:pt idx="358">
                  <c:v>587</c:v>
                </c:pt>
                <c:pt idx="359">
                  <c:v>1358</c:v>
                </c:pt>
                <c:pt idx="360">
                  <c:v>1510</c:v>
                </c:pt>
                <c:pt idx="361">
                  <c:v>2202</c:v>
                </c:pt>
                <c:pt idx="362">
                  <c:v>4714</c:v>
                </c:pt>
                <c:pt idx="363">
                  <c:v>1982</c:v>
                </c:pt>
                <c:pt idx="364">
                  <c:v>872</c:v>
                </c:pt>
                <c:pt idx="365">
                  <c:v>588</c:v>
                </c:pt>
                <c:pt idx="366">
                  <c:v>2584</c:v>
                </c:pt>
                <c:pt idx="367">
                  <c:v>3072</c:v>
                </c:pt>
                <c:pt idx="368">
                  <c:v>2525</c:v>
                </c:pt>
                <c:pt idx="369">
                  <c:v>2616</c:v>
                </c:pt>
                <c:pt idx="370">
                  <c:v>1058</c:v>
                </c:pt>
                <c:pt idx="371">
                  <c:v>737</c:v>
                </c:pt>
                <c:pt idx="372">
                  <c:v>713</c:v>
                </c:pt>
                <c:pt idx="373">
                  <c:v>1682</c:v>
                </c:pt>
                <c:pt idx="374">
                  <c:v>4090</c:v>
                </c:pt>
                <c:pt idx="375">
                  <c:v>1588</c:v>
                </c:pt>
                <c:pt idx="376">
                  <c:v>1641</c:v>
                </c:pt>
                <c:pt idx="377">
                  <c:v>779</c:v>
                </c:pt>
                <c:pt idx="378">
                  <c:v>634</c:v>
                </c:pt>
                <c:pt idx="379">
                  <c:v>2118</c:v>
                </c:pt>
                <c:pt idx="380">
                  <c:v>3054</c:v>
                </c:pt>
                <c:pt idx="381">
                  <c:v>3461</c:v>
                </c:pt>
                <c:pt idx="382">
                  <c:v>2434</c:v>
                </c:pt>
                <c:pt idx="383">
                  <c:v>1501</c:v>
                </c:pt>
                <c:pt idx="384">
                  <c:v>1018</c:v>
                </c:pt>
                <c:pt idx="385">
                  <c:v>2074</c:v>
                </c:pt>
                <c:pt idx="386">
                  <c:v>3299</c:v>
                </c:pt>
                <c:pt idx="387">
                  <c:v>2491</c:v>
                </c:pt>
                <c:pt idx="388">
                  <c:v>1789</c:v>
                </c:pt>
                <c:pt idx="389">
                  <c:v>2457</c:v>
                </c:pt>
                <c:pt idx="390">
                  <c:v>1537</c:v>
                </c:pt>
                <c:pt idx="391">
                  <c:v>1416</c:v>
                </c:pt>
                <c:pt idx="392">
                  <c:v>2609</c:v>
                </c:pt>
                <c:pt idx="393">
                  <c:v>2518</c:v>
                </c:pt>
                <c:pt idx="394">
                  <c:v>3666</c:v>
                </c:pt>
                <c:pt idx="395">
                  <c:v>2041</c:v>
                </c:pt>
                <c:pt idx="396">
                  <c:v>6399</c:v>
                </c:pt>
                <c:pt idx="397">
                  <c:v>2623</c:v>
                </c:pt>
                <c:pt idx="398">
                  <c:v>1150</c:v>
                </c:pt>
                <c:pt idx="399">
                  <c:v>1787</c:v>
                </c:pt>
                <c:pt idx="400">
                  <c:v>1691</c:v>
                </c:pt>
                <c:pt idx="401">
                  <c:v>1380</c:v>
                </c:pt>
                <c:pt idx="402">
                  <c:v>3014</c:v>
                </c:pt>
                <c:pt idx="403">
                  <c:v>3720</c:v>
                </c:pt>
                <c:pt idx="404">
                  <c:v>4684</c:v>
                </c:pt>
                <c:pt idx="405">
                  <c:v>2152</c:v>
                </c:pt>
                <c:pt idx="406">
                  <c:v>1136</c:v>
                </c:pt>
                <c:pt idx="407">
                  <c:v>3434</c:v>
                </c:pt>
                <c:pt idx="408">
                  <c:v>1828</c:v>
                </c:pt>
                <c:pt idx="409">
                  <c:v>1728</c:v>
                </c:pt>
                <c:pt idx="410">
                  <c:v>3131</c:v>
                </c:pt>
                <c:pt idx="411">
                  <c:v>1428</c:v>
                </c:pt>
                <c:pt idx="412">
                  <c:v>747</c:v>
                </c:pt>
                <c:pt idx="413">
                  <c:v>525</c:v>
                </c:pt>
                <c:pt idx="414">
                  <c:v>1917</c:v>
                </c:pt>
                <c:pt idx="415">
                  <c:v>1497</c:v>
                </c:pt>
                <c:pt idx="416">
                  <c:v>1920</c:v>
                </c:pt>
                <c:pt idx="417">
                  <c:v>4764</c:v>
                </c:pt>
                <c:pt idx="418">
                  <c:v>17456</c:v>
                </c:pt>
                <c:pt idx="419">
                  <c:v>5538</c:v>
                </c:pt>
                <c:pt idx="420">
                  <c:v>1840</c:v>
                </c:pt>
                <c:pt idx="421">
                  <c:v>2538</c:v>
                </c:pt>
                <c:pt idx="422">
                  <c:v>1855</c:v>
                </c:pt>
                <c:pt idx="423">
                  <c:v>2066</c:v>
                </c:pt>
                <c:pt idx="424">
                  <c:v>1953</c:v>
                </c:pt>
                <c:pt idx="425">
                  <c:v>4039</c:v>
                </c:pt>
                <c:pt idx="426">
                  <c:v>1691</c:v>
                </c:pt>
                <c:pt idx="427">
                  <c:v>2267</c:v>
                </c:pt>
                <c:pt idx="428">
                  <c:v>1998</c:v>
                </c:pt>
                <c:pt idx="429">
                  <c:v>3982</c:v>
                </c:pt>
                <c:pt idx="430">
                  <c:v>5606</c:v>
                </c:pt>
                <c:pt idx="431">
                  <c:v>2815</c:v>
                </c:pt>
                <c:pt idx="432">
                  <c:v>1885</c:v>
                </c:pt>
                <c:pt idx="433">
                  <c:v>1448</c:v>
                </c:pt>
                <c:pt idx="434">
                  <c:v>980</c:v>
                </c:pt>
                <c:pt idx="435">
                  <c:v>1495</c:v>
                </c:pt>
                <c:pt idx="436">
                  <c:v>1912</c:v>
                </c:pt>
                <c:pt idx="437">
                  <c:v>3299</c:v>
                </c:pt>
                <c:pt idx="438">
                  <c:v>1497</c:v>
                </c:pt>
                <c:pt idx="439">
                  <c:v>1558</c:v>
                </c:pt>
                <c:pt idx="440">
                  <c:v>762</c:v>
                </c:pt>
                <c:pt idx="441">
                  <c:v>669</c:v>
                </c:pt>
                <c:pt idx="442">
                  <c:v>440</c:v>
                </c:pt>
                <c:pt idx="443">
                  <c:v>3900</c:v>
                </c:pt>
                <c:pt idx="444">
                  <c:v>2170</c:v>
                </c:pt>
                <c:pt idx="445">
                  <c:v>1782</c:v>
                </c:pt>
                <c:pt idx="446">
                  <c:v>1324</c:v>
                </c:pt>
                <c:pt idx="447">
                  <c:v>907</c:v>
                </c:pt>
                <c:pt idx="448">
                  <c:v>1969</c:v>
                </c:pt>
                <c:pt idx="449">
                  <c:v>1938</c:v>
                </c:pt>
                <c:pt idx="450">
                  <c:v>2573</c:v>
                </c:pt>
                <c:pt idx="451">
                  <c:v>2401</c:v>
                </c:pt>
                <c:pt idx="452">
                  <c:v>1260</c:v>
                </c:pt>
                <c:pt idx="453">
                  <c:v>734</c:v>
                </c:pt>
                <c:pt idx="454">
                  <c:v>720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22C-47B9-BD70-483658A15F2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NDR Kultur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Sheet1!$I$2:$I$456</c:f>
              <c:numCache>
                <c:formatCode>General</c:formatCode>
                <c:ptCount val="455"/>
                <c:pt idx="0">
                  <c:v>963</c:v>
                </c:pt>
                <c:pt idx="1">
                  <c:v>809</c:v>
                </c:pt>
                <c:pt idx="2">
                  <c:v>2807</c:v>
                </c:pt>
                <c:pt idx="3">
                  <c:v>2332</c:v>
                </c:pt>
                <c:pt idx="4">
                  <c:v>2090</c:v>
                </c:pt>
                <c:pt idx="5">
                  <c:v>1828</c:v>
                </c:pt>
                <c:pt idx="6">
                  <c:v>674</c:v>
                </c:pt>
                <c:pt idx="7">
                  <c:v>900</c:v>
                </c:pt>
                <c:pt idx="8">
                  <c:v>1531</c:v>
                </c:pt>
                <c:pt idx="9">
                  <c:v>2401</c:v>
                </c:pt>
                <c:pt idx="10">
                  <c:v>5600</c:v>
                </c:pt>
                <c:pt idx="11">
                  <c:v>3624</c:v>
                </c:pt>
                <c:pt idx="12">
                  <c:v>996</c:v>
                </c:pt>
                <c:pt idx="13">
                  <c:v>346</c:v>
                </c:pt>
                <c:pt idx="14">
                  <c:v>236</c:v>
                </c:pt>
                <c:pt idx="15">
                  <c:v>580</c:v>
                </c:pt>
                <c:pt idx="16">
                  <c:v>806</c:v>
                </c:pt>
                <c:pt idx="17">
                  <c:v>926</c:v>
                </c:pt>
                <c:pt idx="18">
                  <c:v>800</c:v>
                </c:pt>
                <c:pt idx="19">
                  <c:v>1023</c:v>
                </c:pt>
                <c:pt idx="20">
                  <c:v>400</c:v>
                </c:pt>
                <c:pt idx="21">
                  <c:v>407</c:v>
                </c:pt>
                <c:pt idx="22">
                  <c:v>144</c:v>
                </c:pt>
                <c:pt idx="23">
                  <c:v>419</c:v>
                </c:pt>
                <c:pt idx="24">
                  <c:v>696</c:v>
                </c:pt>
                <c:pt idx="25">
                  <c:v>730</c:v>
                </c:pt>
                <c:pt idx="26">
                  <c:v>577</c:v>
                </c:pt>
                <c:pt idx="27">
                  <c:v>354</c:v>
                </c:pt>
                <c:pt idx="28">
                  <c:v>118</c:v>
                </c:pt>
                <c:pt idx="29">
                  <c:v>133</c:v>
                </c:pt>
                <c:pt idx="30">
                  <c:v>1150</c:v>
                </c:pt>
                <c:pt idx="31">
                  <c:v>1735</c:v>
                </c:pt>
                <c:pt idx="32">
                  <c:v>1048</c:v>
                </c:pt>
                <c:pt idx="33">
                  <c:v>1147</c:v>
                </c:pt>
                <c:pt idx="34">
                  <c:v>402</c:v>
                </c:pt>
                <c:pt idx="35">
                  <c:v>354</c:v>
                </c:pt>
                <c:pt idx="36">
                  <c:v>1110</c:v>
                </c:pt>
                <c:pt idx="37">
                  <c:v>2207</c:v>
                </c:pt>
                <c:pt idx="38">
                  <c:v>1105</c:v>
                </c:pt>
                <c:pt idx="39">
                  <c:v>695</c:v>
                </c:pt>
                <c:pt idx="40">
                  <c:v>1014</c:v>
                </c:pt>
                <c:pt idx="41">
                  <c:v>597</c:v>
                </c:pt>
                <c:pt idx="42">
                  <c:v>480</c:v>
                </c:pt>
                <c:pt idx="43">
                  <c:v>1242</c:v>
                </c:pt>
                <c:pt idx="44">
                  <c:v>695</c:v>
                </c:pt>
                <c:pt idx="45">
                  <c:v>820</c:v>
                </c:pt>
                <c:pt idx="46">
                  <c:v>1126</c:v>
                </c:pt>
                <c:pt idx="47">
                  <c:v>1337</c:v>
                </c:pt>
                <c:pt idx="48">
                  <c:v>527</c:v>
                </c:pt>
                <c:pt idx="49">
                  <c:v>305</c:v>
                </c:pt>
                <c:pt idx="50">
                  <c:v>291</c:v>
                </c:pt>
                <c:pt idx="51">
                  <c:v>1196</c:v>
                </c:pt>
                <c:pt idx="52">
                  <c:v>936</c:v>
                </c:pt>
                <c:pt idx="53">
                  <c:v>1212</c:v>
                </c:pt>
                <c:pt idx="54">
                  <c:v>1474</c:v>
                </c:pt>
                <c:pt idx="55">
                  <c:v>1036</c:v>
                </c:pt>
                <c:pt idx="56">
                  <c:v>689</c:v>
                </c:pt>
                <c:pt idx="57">
                  <c:v>2063</c:v>
                </c:pt>
                <c:pt idx="58">
                  <c:v>1011</c:v>
                </c:pt>
                <c:pt idx="59">
                  <c:v>642</c:v>
                </c:pt>
                <c:pt idx="60">
                  <c:v>486</c:v>
                </c:pt>
                <c:pt idx="61">
                  <c:v>773</c:v>
                </c:pt>
                <c:pt idx="62">
                  <c:v>262</c:v>
                </c:pt>
                <c:pt idx="63">
                  <c:v>132</c:v>
                </c:pt>
                <c:pt idx="64">
                  <c:v>687</c:v>
                </c:pt>
                <c:pt idx="65">
                  <c:v>906</c:v>
                </c:pt>
                <c:pt idx="66">
                  <c:v>700</c:v>
                </c:pt>
                <c:pt idx="67">
                  <c:v>443</c:v>
                </c:pt>
                <c:pt idx="68">
                  <c:v>385</c:v>
                </c:pt>
                <c:pt idx="69">
                  <c:v>209</c:v>
                </c:pt>
                <c:pt idx="70">
                  <c:v>82</c:v>
                </c:pt>
                <c:pt idx="71">
                  <c:v>1240</c:v>
                </c:pt>
                <c:pt idx="72">
                  <c:v>831</c:v>
                </c:pt>
                <c:pt idx="73">
                  <c:v>492</c:v>
                </c:pt>
                <c:pt idx="74">
                  <c:v>463</c:v>
                </c:pt>
                <c:pt idx="75">
                  <c:v>170</c:v>
                </c:pt>
                <c:pt idx="76">
                  <c:v>148</c:v>
                </c:pt>
                <c:pt idx="77">
                  <c:v>83</c:v>
                </c:pt>
                <c:pt idx="78">
                  <c:v>613</c:v>
                </c:pt>
                <c:pt idx="79">
                  <c:v>595</c:v>
                </c:pt>
                <c:pt idx="80">
                  <c:v>403</c:v>
                </c:pt>
                <c:pt idx="81">
                  <c:v>502</c:v>
                </c:pt>
                <c:pt idx="82">
                  <c:v>608</c:v>
                </c:pt>
                <c:pt idx="83">
                  <c:v>448</c:v>
                </c:pt>
                <c:pt idx="84">
                  <c:v>182</c:v>
                </c:pt>
                <c:pt idx="85">
                  <c:v>762</c:v>
                </c:pt>
                <c:pt idx="86">
                  <c:v>436</c:v>
                </c:pt>
                <c:pt idx="87">
                  <c:v>513</c:v>
                </c:pt>
                <c:pt idx="88">
                  <c:v>775</c:v>
                </c:pt>
                <c:pt idx="89">
                  <c:v>363</c:v>
                </c:pt>
                <c:pt idx="90">
                  <c:v>434</c:v>
                </c:pt>
                <c:pt idx="91">
                  <c:v>148</c:v>
                </c:pt>
                <c:pt idx="92">
                  <c:v>262</c:v>
                </c:pt>
                <c:pt idx="93">
                  <c:v>144</c:v>
                </c:pt>
                <c:pt idx="94">
                  <c:v>775</c:v>
                </c:pt>
                <c:pt idx="95">
                  <c:v>676</c:v>
                </c:pt>
                <c:pt idx="96">
                  <c:v>1845</c:v>
                </c:pt>
                <c:pt idx="97">
                  <c:v>1134</c:v>
                </c:pt>
                <c:pt idx="98">
                  <c:v>668</c:v>
                </c:pt>
                <c:pt idx="99">
                  <c:v>1560</c:v>
                </c:pt>
                <c:pt idx="100">
                  <c:v>791</c:v>
                </c:pt>
                <c:pt idx="101">
                  <c:v>723</c:v>
                </c:pt>
                <c:pt idx="102">
                  <c:v>1143</c:v>
                </c:pt>
                <c:pt idx="103">
                  <c:v>904</c:v>
                </c:pt>
                <c:pt idx="104">
                  <c:v>631</c:v>
                </c:pt>
                <c:pt idx="105">
                  <c:v>490</c:v>
                </c:pt>
                <c:pt idx="106">
                  <c:v>972</c:v>
                </c:pt>
                <c:pt idx="107">
                  <c:v>972</c:v>
                </c:pt>
                <c:pt idx="108">
                  <c:v>1034</c:v>
                </c:pt>
                <c:pt idx="109">
                  <c:v>1189</c:v>
                </c:pt>
                <c:pt idx="110">
                  <c:v>2170</c:v>
                </c:pt>
                <c:pt idx="111">
                  <c:v>699</c:v>
                </c:pt>
                <c:pt idx="112">
                  <c:v>1147</c:v>
                </c:pt>
                <c:pt idx="113">
                  <c:v>1815</c:v>
                </c:pt>
                <c:pt idx="114">
                  <c:v>10509</c:v>
                </c:pt>
                <c:pt idx="115">
                  <c:v>8893</c:v>
                </c:pt>
                <c:pt idx="116">
                  <c:v>2851</c:v>
                </c:pt>
                <c:pt idx="117">
                  <c:v>2222</c:v>
                </c:pt>
                <c:pt idx="118">
                  <c:v>1749</c:v>
                </c:pt>
                <c:pt idx="119">
                  <c:v>963</c:v>
                </c:pt>
                <c:pt idx="120">
                  <c:v>454</c:v>
                </c:pt>
                <c:pt idx="121">
                  <c:v>621</c:v>
                </c:pt>
                <c:pt idx="122">
                  <c:v>506</c:v>
                </c:pt>
                <c:pt idx="123">
                  <c:v>1522</c:v>
                </c:pt>
                <c:pt idx="124">
                  <c:v>940</c:v>
                </c:pt>
                <c:pt idx="125">
                  <c:v>273</c:v>
                </c:pt>
                <c:pt idx="126">
                  <c:v>207</c:v>
                </c:pt>
                <c:pt idx="127">
                  <c:v>1370</c:v>
                </c:pt>
                <c:pt idx="128">
                  <c:v>696</c:v>
                </c:pt>
                <c:pt idx="129">
                  <c:v>728</c:v>
                </c:pt>
                <c:pt idx="130">
                  <c:v>1134</c:v>
                </c:pt>
                <c:pt idx="131">
                  <c:v>738</c:v>
                </c:pt>
                <c:pt idx="132">
                  <c:v>687</c:v>
                </c:pt>
                <c:pt idx="133">
                  <c:v>236</c:v>
                </c:pt>
                <c:pt idx="134">
                  <c:v>1061</c:v>
                </c:pt>
                <c:pt idx="135">
                  <c:v>990</c:v>
                </c:pt>
                <c:pt idx="136">
                  <c:v>596</c:v>
                </c:pt>
                <c:pt idx="137">
                  <c:v>837</c:v>
                </c:pt>
                <c:pt idx="138">
                  <c:v>495</c:v>
                </c:pt>
                <c:pt idx="139">
                  <c:v>430</c:v>
                </c:pt>
                <c:pt idx="140">
                  <c:v>252</c:v>
                </c:pt>
                <c:pt idx="141">
                  <c:v>418</c:v>
                </c:pt>
                <c:pt idx="142">
                  <c:v>424</c:v>
                </c:pt>
                <c:pt idx="143">
                  <c:v>843</c:v>
                </c:pt>
                <c:pt idx="144">
                  <c:v>550</c:v>
                </c:pt>
                <c:pt idx="145">
                  <c:v>572</c:v>
                </c:pt>
                <c:pt idx="146">
                  <c:v>190</c:v>
                </c:pt>
                <c:pt idx="147">
                  <c:v>220</c:v>
                </c:pt>
                <c:pt idx="148">
                  <c:v>601</c:v>
                </c:pt>
                <c:pt idx="149">
                  <c:v>923</c:v>
                </c:pt>
                <c:pt idx="150">
                  <c:v>527</c:v>
                </c:pt>
                <c:pt idx="151">
                  <c:v>412</c:v>
                </c:pt>
                <c:pt idx="152">
                  <c:v>620</c:v>
                </c:pt>
                <c:pt idx="153">
                  <c:v>368</c:v>
                </c:pt>
                <c:pt idx="154">
                  <c:v>120</c:v>
                </c:pt>
                <c:pt idx="155">
                  <c:v>48</c:v>
                </c:pt>
                <c:pt idx="156">
                  <c:v>430</c:v>
                </c:pt>
                <c:pt idx="157">
                  <c:v>764</c:v>
                </c:pt>
                <c:pt idx="158">
                  <c:v>259</c:v>
                </c:pt>
                <c:pt idx="159">
                  <c:v>1472</c:v>
                </c:pt>
                <c:pt idx="160">
                  <c:v>676</c:v>
                </c:pt>
                <c:pt idx="161">
                  <c:v>378</c:v>
                </c:pt>
                <c:pt idx="162">
                  <c:v>1205</c:v>
                </c:pt>
                <c:pt idx="163">
                  <c:v>1621</c:v>
                </c:pt>
                <c:pt idx="164">
                  <c:v>810</c:v>
                </c:pt>
                <c:pt idx="165">
                  <c:v>564</c:v>
                </c:pt>
                <c:pt idx="166">
                  <c:v>479</c:v>
                </c:pt>
                <c:pt idx="167">
                  <c:v>143</c:v>
                </c:pt>
                <c:pt idx="168">
                  <c:v>124</c:v>
                </c:pt>
                <c:pt idx="169">
                  <c:v>823</c:v>
                </c:pt>
                <c:pt idx="170">
                  <c:v>1339</c:v>
                </c:pt>
                <c:pt idx="171">
                  <c:v>385</c:v>
                </c:pt>
                <c:pt idx="172">
                  <c:v>459</c:v>
                </c:pt>
                <c:pt idx="173">
                  <c:v>1438</c:v>
                </c:pt>
                <c:pt idx="174">
                  <c:v>753</c:v>
                </c:pt>
                <c:pt idx="175">
                  <c:v>209</c:v>
                </c:pt>
                <c:pt idx="176">
                  <c:v>561</c:v>
                </c:pt>
                <c:pt idx="177">
                  <c:v>1114</c:v>
                </c:pt>
                <c:pt idx="178">
                  <c:v>1650</c:v>
                </c:pt>
                <c:pt idx="179">
                  <c:v>939</c:v>
                </c:pt>
                <c:pt idx="180">
                  <c:v>753</c:v>
                </c:pt>
                <c:pt idx="181">
                  <c:v>247</c:v>
                </c:pt>
                <c:pt idx="182">
                  <c:v>375</c:v>
                </c:pt>
                <c:pt idx="183">
                  <c:v>433</c:v>
                </c:pt>
                <c:pt idx="184">
                  <c:v>503</c:v>
                </c:pt>
                <c:pt idx="185">
                  <c:v>391</c:v>
                </c:pt>
                <c:pt idx="186">
                  <c:v>539</c:v>
                </c:pt>
                <c:pt idx="187">
                  <c:v>498</c:v>
                </c:pt>
                <c:pt idx="188">
                  <c:v>251</c:v>
                </c:pt>
                <c:pt idx="189">
                  <c:v>1207</c:v>
                </c:pt>
                <c:pt idx="190">
                  <c:v>750</c:v>
                </c:pt>
                <c:pt idx="191">
                  <c:v>713</c:v>
                </c:pt>
                <c:pt idx="192">
                  <c:v>1558</c:v>
                </c:pt>
                <c:pt idx="193">
                  <c:v>721</c:v>
                </c:pt>
                <c:pt idx="194">
                  <c:v>509</c:v>
                </c:pt>
                <c:pt idx="195">
                  <c:v>291</c:v>
                </c:pt>
                <c:pt idx="196">
                  <c:v>547</c:v>
                </c:pt>
                <c:pt idx="197">
                  <c:v>400</c:v>
                </c:pt>
                <c:pt idx="198">
                  <c:v>961</c:v>
                </c:pt>
                <c:pt idx="199">
                  <c:v>801</c:v>
                </c:pt>
                <c:pt idx="200">
                  <c:v>737</c:v>
                </c:pt>
                <c:pt idx="201">
                  <c:v>728</c:v>
                </c:pt>
                <c:pt idx="202">
                  <c:v>362</c:v>
                </c:pt>
                <c:pt idx="203">
                  <c:v>342</c:v>
                </c:pt>
                <c:pt idx="204">
                  <c:v>1028</c:v>
                </c:pt>
                <c:pt idx="205">
                  <c:v>820</c:v>
                </c:pt>
                <c:pt idx="206">
                  <c:v>779</c:v>
                </c:pt>
                <c:pt idx="207">
                  <c:v>313</c:v>
                </c:pt>
                <c:pt idx="208">
                  <c:v>498</c:v>
                </c:pt>
                <c:pt idx="209">
                  <c:v>776</c:v>
                </c:pt>
                <c:pt idx="210">
                  <c:v>374</c:v>
                </c:pt>
                <c:pt idx="211">
                  <c:v>1103</c:v>
                </c:pt>
                <c:pt idx="212">
                  <c:v>769</c:v>
                </c:pt>
                <c:pt idx="213">
                  <c:v>692</c:v>
                </c:pt>
                <c:pt idx="214">
                  <c:v>361</c:v>
                </c:pt>
                <c:pt idx="215">
                  <c:v>579</c:v>
                </c:pt>
                <c:pt idx="216">
                  <c:v>287</c:v>
                </c:pt>
                <c:pt idx="217">
                  <c:v>1090</c:v>
                </c:pt>
                <c:pt idx="218">
                  <c:v>846</c:v>
                </c:pt>
                <c:pt idx="219">
                  <c:v>609</c:v>
                </c:pt>
                <c:pt idx="220">
                  <c:v>283</c:v>
                </c:pt>
                <c:pt idx="221">
                  <c:v>357</c:v>
                </c:pt>
                <c:pt idx="222">
                  <c:v>733</c:v>
                </c:pt>
                <c:pt idx="223">
                  <c:v>255</c:v>
                </c:pt>
                <c:pt idx="224">
                  <c:v>384</c:v>
                </c:pt>
                <c:pt idx="225">
                  <c:v>1041</c:v>
                </c:pt>
                <c:pt idx="226">
                  <c:v>387</c:v>
                </c:pt>
                <c:pt idx="227">
                  <c:v>488</c:v>
                </c:pt>
                <c:pt idx="228">
                  <c:v>695</c:v>
                </c:pt>
                <c:pt idx="229">
                  <c:v>642</c:v>
                </c:pt>
                <c:pt idx="230">
                  <c:v>265</c:v>
                </c:pt>
                <c:pt idx="231">
                  <c:v>368</c:v>
                </c:pt>
                <c:pt idx="232">
                  <c:v>972</c:v>
                </c:pt>
                <c:pt idx="233">
                  <c:v>335</c:v>
                </c:pt>
                <c:pt idx="234">
                  <c:v>315</c:v>
                </c:pt>
                <c:pt idx="235">
                  <c:v>636</c:v>
                </c:pt>
                <c:pt idx="236">
                  <c:v>431</c:v>
                </c:pt>
                <c:pt idx="237">
                  <c:v>390</c:v>
                </c:pt>
                <c:pt idx="238">
                  <c:v>1967</c:v>
                </c:pt>
                <c:pt idx="239">
                  <c:v>1185</c:v>
                </c:pt>
                <c:pt idx="240">
                  <c:v>2243</c:v>
                </c:pt>
                <c:pt idx="241">
                  <c:v>569</c:v>
                </c:pt>
                <c:pt idx="242">
                  <c:v>486</c:v>
                </c:pt>
                <c:pt idx="243">
                  <c:v>738</c:v>
                </c:pt>
                <c:pt idx="244">
                  <c:v>783</c:v>
                </c:pt>
                <c:pt idx="245">
                  <c:v>275</c:v>
                </c:pt>
                <c:pt idx="246">
                  <c:v>430</c:v>
                </c:pt>
                <c:pt idx="247">
                  <c:v>737</c:v>
                </c:pt>
                <c:pt idx="248">
                  <c:v>489</c:v>
                </c:pt>
                <c:pt idx="249">
                  <c:v>6573</c:v>
                </c:pt>
                <c:pt idx="250">
                  <c:v>4267</c:v>
                </c:pt>
                <c:pt idx="251">
                  <c:v>1998</c:v>
                </c:pt>
                <c:pt idx="252">
                  <c:v>1107</c:v>
                </c:pt>
                <c:pt idx="253">
                  <c:v>1410</c:v>
                </c:pt>
                <c:pt idx="254">
                  <c:v>1915</c:v>
                </c:pt>
                <c:pt idx="255">
                  <c:v>2434</c:v>
                </c:pt>
                <c:pt idx="256">
                  <c:v>1825</c:v>
                </c:pt>
                <c:pt idx="257">
                  <c:v>1168</c:v>
                </c:pt>
                <c:pt idx="258">
                  <c:v>657</c:v>
                </c:pt>
                <c:pt idx="259">
                  <c:v>473</c:v>
                </c:pt>
                <c:pt idx="260">
                  <c:v>951</c:v>
                </c:pt>
                <c:pt idx="261">
                  <c:v>577</c:v>
                </c:pt>
                <c:pt idx="262">
                  <c:v>828</c:v>
                </c:pt>
                <c:pt idx="263">
                  <c:v>750</c:v>
                </c:pt>
                <c:pt idx="264">
                  <c:v>1691</c:v>
                </c:pt>
                <c:pt idx="265">
                  <c:v>469</c:v>
                </c:pt>
                <c:pt idx="266">
                  <c:v>1038</c:v>
                </c:pt>
                <c:pt idx="267">
                  <c:v>921</c:v>
                </c:pt>
                <c:pt idx="268">
                  <c:v>521</c:v>
                </c:pt>
                <c:pt idx="269">
                  <c:v>350</c:v>
                </c:pt>
                <c:pt idx="270">
                  <c:v>1152</c:v>
                </c:pt>
                <c:pt idx="271">
                  <c:v>2325</c:v>
                </c:pt>
                <c:pt idx="272">
                  <c:v>993</c:v>
                </c:pt>
                <c:pt idx="273">
                  <c:v>415</c:v>
                </c:pt>
                <c:pt idx="274">
                  <c:v>1704</c:v>
                </c:pt>
                <c:pt idx="275">
                  <c:v>1392</c:v>
                </c:pt>
                <c:pt idx="276">
                  <c:v>1857</c:v>
                </c:pt>
                <c:pt idx="277">
                  <c:v>1941</c:v>
                </c:pt>
                <c:pt idx="278">
                  <c:v>1670</c:v>
                </c:pt>
                <c:pt idx="279">
                  <c:v>1016</c:v>
                </c:pt>
                <c:pt idx="280">
                  <c:v>1619</c:v>
                </c:pt>
                <c:pt idx="281">
                  <c:v>1982</c:v>
                </c:pt>
                <c:pt idx="282">
                  <c:v>11043</c:v>
                </c:pt>
                <c:pt idx="283">
                  <c:v>6717</c:v>
                </c:pt>
                <c:pt idx="284">
                  <c:v>7694</c:v>
                </c:pt>
                <c:pt idx="285">
                  <c:v>3948</c:v>
                </c:pt>
                <c:pt idx="286">
                  <c:v>3515</c:v>
                </c:pt>
                <c:pt idx="287">
                  <c:v>3412</c:v>
                </c:pt>
                <c:pt idx="288">
                  <c:v>2304</c:v>
                </c:pt>
                <c:pt idx="289">
                  <c:v>2659</c:v>
                </c:pt>
                <c:pt idx="290">
                  <c:v>1855</c:v>
                </c:pt>
                <c:pt idx="291">
                  <c:v>1161</c:v>
                </c:pt>
                <c:pt idx="292">
                  <c:v>1487</c:v>
                </c:pt>
                <c:pt idx="293">
                  <c:v>1134</c:v>
                </c:pt>
                <c:pt idx="294">
                  <c:v>448</c:v>
                </c:pt>
                <c:pt idx="295">
                  <c:v>773</c:v>
                </c:pt>
                <c:pt idx="296">
                  <c:v>601</c:v>
                </c:pt>
                <c:pt idx="297">
                  <c:v>690</c:v>
                </c:pt>
                <c:pt idx="298">
                  <c:v>786</c:v>
                </c:pt>
                <c:pt idx="299">
                  <c:v>486</c:v>
                </c:pt>
                <c:pt idx="300">
                  <c:v>480</c:v>
                </c:pt>
                <c:pt idx="301">
                  <c:v>348</c:v>
                </c:pt>
                <c:pt idx="302">
                  <c:v>372</c:v>
                </c:pt>
                <c:pt idx="303">
                  <c:v>314</c:v>
                </c:pt>
                <c:pt idx="304">
                  <c:v>239</c:v>
                </c:pt>
                <c:pt idx="305">
                  <c:v>683</c:v>
                </c:pt>
                <c:pt idx="306">
                  <c:v>420</c:v>
                </c:pt>
                <c:pt idx="307">
                  <c:v>256</c:v>
                </c:pt>
                <c:pt idx="308">
                  <c:v>227</c:v>
                </c:pt>
                <c:pt idx="309">
                  <c:v>1567</c:v>
                </c:pt>
                <c:pt idx="310">
                  <c:v>846</c:v>
                </c:pt>
                <c:pt idx="311">
                  <c:v>445</c:v>
                </c:pt>
                <c:pt idx="312">
                  <c:v>2161</c:v>
                </c:pt>
                <c:pt idx="313">
                  <c:v>869</c:v>
                </c:pt>
                <c:pt idx="314">
                  <c:v>800</c:v>
                </c:pt>
                <c:pt idx="315">
                  <c:v>4775</c:v>
                </c:pt>
                <c:pt idx="316">
                  <c:v>2055</c:v>
                </c:pt>
                <c:pt idx="317">
                  <c:v>1964</c:v>
                </c:pt>
                <c:pt idx="318">
                  <c:v>1535</c:v>
                </c:pt>
                <c:pt idx="319">
                  <c:v>1476</c:v>
                </c:pt>
                <c:pt idx="320">
                  <c:v>993</c:v>
                </c:pt>
                <c:pt idx="321">
                  <c:v>627</c:v>
                </c:pt>
                <c:pt idx="322">
                  <c:v>372</c:v>
                </c:pt>
                <c:pt idx="323">
                  <c:v>950</c:v>
                </c:pt>
                <c:pt idx="324">
                  <c:v>2464</c:v>
                </c:pt>
                <c:pt idx="325">
                  <c:v>2027</c:v>
                </c:pt>
                <c:pt idx="326">
                  <c:v>807</c:v>
                </c:pt>
                <c:pt idx="327">
                  <c:v>1008</c:v>
                </c:pt>
                <c:pt idx="328">
                  <c:v>453</c:v>
                </c:pt>
                <c:pt idx="329">
                  <c:v>268</c:v>
                </c:pt>
                <c:pt idx="330">
                  <c:v>810</c:v>
                </c:pt>
                <c:pt idx="331">
                  <c:v>1074</c:v>
                </c:pt>
                <c:pt idx="332">
                  <c:v>419</c:v>
                </c:pt>
                <c:pt idx="333">
                  <c:v>420</c:v>
                </c:pt>
                <c:pt idx="334">
                  <c:v>584</c:v>
                </c:pt>
                <c:pt idx="335">
                  <c:v>356</c:v>
                </c:pt>
                <c:pt idx="336">
                  <c:v>252</c:v>
                </c:pt>
                <c:pt idx="337">
                  <c:v>699</c:v>
                </c:pt>
                <c:pt idx="338">
                  <c:v>764</c:v>
                </c:pt>
                <c:pt idx="339">
                  <c:v>690</c:v>
                </c:pt>
                <c:pt idx="340">
                  <c:v>1307</c:v>
                </c:pt>
                <c:pt idx="341">
                  <c:v>982</c:v>
                </c:pt>
                <c:pt idx="342">
                  <c:v>280</c:v>
                </c:pt>
                <c:pt idx="343">
                  <c:v>156</c:v>
                </c:pt>
                <c:pt idx="344">
                  <c:v>241</c:v>
                </c:pt>
                <c:pt idx="345">
                  <c:v>926</c:v>
                </c:pt>
                <c:pt idx="346">
                  <c:v>1048</c:v>
                </c:pt>
                <c:pt idx="347">
                  <c:v>656</c:v>
                </c:pt>
                <c:pt idx="348">
                  <c:v>1061</c:v>
                </c:pt>
                <c:pt idx="349">
                  <c:v>783</c:v>
                </c:pt>
                <c:pt idx="350">
                  <c:v>314</c:v>
                </c:pt>
                <c:pt idx="351">
                  <c:v>1041</c:v>
                </c:pt>
                <c:pt idx="352">
                  <c:v>1086</c:v>
                </c:pt>
                <c:pt idx="353">
                  <c:v>1034</c:v>
                </c:pt>
                <c:pt idx="354">
                  <c:v>1450</c:v>
                </c:pt>
                <c:pt idx="355">
                  <c:v>693</c:v>
                </c:pt>
                <c:pt idx="356">
                  <c:v>489</c:v>
                </c:pt>
                <c:pt idx="357">
                  <c:v>404</c:v>
                </c:pt>
                <c:pt idx="358">
                  <c:v>256</c:v>
                </c:pt>
                <c:pt idx="359">
                  <c:v>547</c:v>
                </c:pt>
                <c:pt idx="360">
                  <c:v>367</c:v>
                </c:pt>
                <c:pt idx="361">
                  <c:v>457</c:v>
                </c:pt>
                <c:pt idx="362">
                  <c:v>1100</c:v>
                </c:pt>
                <c:pt idx="363">
                  <c:v>625</c:v>
                </c:pt>
                <c:pt idx="364">
                  <c:v>678</c:v>
                </c:pt>
                <c:pt idx="365">
                  <c:v>958</c:v>
                </c:pt>
                <c:pt idx="366">
                  <c:v>1216</c:v>
                </c:pt>
                <c:pt idx="367">
                  <c:v>651</c:v>
                </c:pt>
                <c:pt idx="368">
                  <c:v>561</c:v>
                </c:pt>
                <c:pt idx="369">
                  <c:v>654</c:v>
                </c:pt>
                <c:pt idx="370">
                  <c:v>252</c:v>
                </c:pt>
                <c:pt idx="371">
                  <c:v>336</c:v>
                </c:pt>
                <c:pt idx="372">
                  <c:v>1245</c:v>
                </c:pt>
                <c:pt idx="373">
                  <c:v>779</c:v>
                </c:pt>
                <c:pt idx="374">
                  <c:v>1211</c:v>
                </c:pt>
                <c:pt idx="375">
                  <c:v>1134</c:v>
                </c:pt>
                <c:pt idx="376">
                  <c:v>624</c:v>
                </c:pt>
                <c:pt idx="377">
                  <c:v>398</c:v>
                </c:pt>
                <c:pt idx="378">
                  <c:v>660</c:v>
                </c:pt>
                <c:pt idx="379">
                  <c:v>3197</c:v>
                </c:pt>
                <c:pt idx="380">
                  <c:v>1862</c:v>
                </c:pt>
                <c:pt idx="381">
                  <c:v>1434</c:v>
                </c:pt>
                <c:pt idx="382">
                  <c:v>936</c:v>
                </c:pt>
                <c:pt idx="383">
                  <c:v>468</c:v>
                </c:pt>
                <c:pt idx="384">
                  <c:v>250</c:v>
                </c:pt>
                <c:pt idx="385">
                  <c:v>328</c:v>
                </c:pt>
                <c:pt idx="386">
                  <c:v>565</c:v>
                </c:pt>
                <c:pt idx="387">
                  <c:v>889</c:v>
                </c:pt>
                <c:pt idx="388">
                  <c:v>1214</c:v>
                </c:pt>
                <c:pt idx="389">
                  <c:v>1152</c:v>
                </c:pt>
                <c:pt idx="390">
                  <c:v>950</c:v>
                </c:pt>
                <c:pt idx="391">
                  <c:v>324</c:v>
                </c:pt>
                <c:pt idx="392">
                  <c:v>682</c:v>
                </c:pt>
                <c:pt idx="393">
                  <c:v>1036</c:v>
                </c:pt>
                <c:pt idx="394">
                  <c:v>753</c:v>
                </c:pt>
                <c:pt idx="395">
                  <c:v>526</c:v>
                </c:pt>
                <c:pt idx="396">
                  <c:v>543</c:v>
                </c:pt>
                <c:pt idx="397">
                  <c:v>615</c:v>
                </c:pt>
                <c:pt idx="398">
                  <c:v>295</c:v>
                </c:pt>
                <c:pt idx="399">
                  <c:v>357</c:v>
                </c:pt>
                <c:pt idx="400">
                  <c:v>403</c:v>
                </c:pt>
                <c:pt idx="401">
                  <c:v>385</c:v>
                </c:pt>
                <c:pt idx="402">
                  <c:v>420</c:v>
                </c:pt>
                <c:pt idx="403">
                  <c:v>1051</c:v>
                </c:pt>
                <c:pt idx="404">
                  <c:v>534</c:v>
                </c:pt>
                <c:pt idx="405">
                  <c:v>675</c:v>
                </c:pt>
                <c:pt idx="406">
                  <c:v>314</c:v>
                </c:pt>
                <c:pt idx="407">
                  <c:v>669</c:v>
                </c:pt>
                <c:pt idx="408">
                  <c:v>695</c:v>
                </c:pt>
                <c:pt idx="409">
                  <c:v>613</c:v>
                </c:pt>
                <c:pt idx="410">
                  <c:v>843</c:v>
                </c:pt>
                <c:pt idx="411">
                  <c:v>660</c:v>
                </c:pt>
                <c:pt idx="412">
                  <c:v>285</c:v>
                </c:pt>
                <c:pt idx="413">
                  <c:v>143</c:v>
                </c:pt>
                <c:pt idx="414">
                  <c:v>130</c:v>
                </c:pt>
                <c:pt idx="415">
                  <c:v>392</c:v>
                </c:pt>
                <c:pt idx="416">
                  <c:v>381</c:v>
                </c:pt>
                <c:pt idx="417">
                  <c:v>430</c:v>
                </c:pt>
                <c:pt idx="418">
                  <c:v>275</c:v>
                </c:pt>
                <c:pt idx="419">
                  <c:v>273</c:v>
                </c:pt>
                <c:pt idx="420">
                  <c:v>122</c:v>
                </c:pt>
                <c:pt idx="421">
                  <c:v>309</c:v>
                </c:pt>
                <c:pt idx="422">
                  <c:v>592</c:v>
                </c:pt>
                <c:pt idx="423">
                  <c:v>422</c:v>
                </c:pt>
                <c:pt idx="424">
                  <c:v>481</c:v>
                </c:pt>
                <c:pt idx="425">
                  <c:v>552</c:v>
                </c:pt>
                <c:pt idx="426">
                  <c:v>384</c:v>
                </c:pt>
                <c:pt idx="427">
                  <c:v>227</c:v>
                </c:pt>
                <c:pt idx="428">
                  <c:v>380</c:v>
                </c:pt>
                <c:pt idx="429">
                  <c:v>296</c:v>
                </c:pt>
                <c:pt idx="430">
                  <c:v>331</c:v>
                </c:pt>
                <c:pt idx="431">
                  <c:v>268</c:v>
                </c:pt>
                <c:pt idx="432">
                  <c:v>270</c:v>
                </c:pt>
                <c:pt idx="433">
                  <c:v>280</c:v>
                </c:pt>
                <c:pt idx="434">
                  <c:v>143</c:v>
                </c:pt>
                <c:pt idx="435">
                  <c:v>320</c:v>
                </c:pt>
                <c:pt idx="436">
                  <c:v>503</c:v>
                </c:pt>
                <c:pt idx="437">
                  <c:v>369</c:v>
                </c:pt>
                <c:pt idx="438">
                  <c:v>247</c:v>
                </c:pt>
                <c:pt idx="439">
                  <c:v>215</c:v>
                </c:pt>
                <c:pt idx="440">
                  <c:v>55</c:v>
                </c:pt>
                <c:pt idx="441">
                  <c:v>47</c:v>
                </c:pt>
                <c:pt idx="442">
                  <c:v>497</c:v>
                </c:pt>
                <c:pt idx="443">
                  <c:v>381</c:v>
                </c:pt>
                <c:pt idx="444">
                  <c:v>312</c:v>
                </c:pt>
                <c:pt idx="445">
                  <c:v>870</c:v>
                </c:pt>
                <c:pt idx="446">
                  <c:v>1301</c:v>
                </c:pt>
                <c:pt idx="447">
                  <c:v>372</c:v>
                </c:pt>
                <c:pt idx="448">
                  <c:v>144</c:v>
                </c:pt>
                <c:pt idx="449">
                  <c:v>406</c:v>
                </c:pt>
                <c:pt idx="450">
                  <c:v>396</c:v>
                </c:pt>
                <c:pt idx="451">
                  <c:v>579</c:v>
                </c:pt>
                <c:pt idx="452">
                  <c:v>220</c:v>
                </c:pt>
                <c:pt idx="453">
                  <c:v>92</c:v>
                </c:pt>
                <c:pt idx="454">
                  <c:v>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22C-47B9-BD70-483658A15F2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Mein Nachmittag (NDR)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Sheet1!$J$2:$J$456</c:f>
              <c:numCache>
                <c:formatCode>General</c:formatCode>
                <c:ptCount val="455"/>
                <c:pt idx="0">
                  <c:v>449</c:v>
                </c:pt>
                <c:pt idx="1">
                  <c:v>1102</c:v>
                </c:pt>
                <c:pt idx="2">
                  <c:v>2307</c:v>
                </c:pt>
                <c:pt idx="3">
                  <c:v>4655</c:v>
                </c:pt>
                <c:pt idx="4">
                  <c:v>5793</c:v>
                </c:pt>
                <c:pt idx="5">
                  <c:v>2276</c:v>
                </c:pt>
                <c:pt idx="6">
                  <c:v>1049</c:v>
                </c:pt>
                <c:pt idx="7">
                  <c:v>1552</c:v>
                </c:pt>
                <c:pt idx="8">
                  <c:v>2570</c:v>
                </c:pt>
                <c:pt idx="9">
                  <c:v>3455</c:v>
                </c:pt>
                <c:pt idx="10">
                  <c:v>3108</c:v>
                </c:pt>
                <c:pt idx="11">
                  <c:v>3770</c:v>
                </c:pt>
                <c:pt idx="12">
                  <c:v>4505</c:v>
                </c:pt>
                <c:pt idx="13">
                  <c:v>3345</c:v>
                </c:pt>
                <c:pt idx="14">
                  <c:v>4135</c:v>
                </c:pt>
                <c:pt idx="15">
                  <c:v>5562</c:v>
                </c:pt>
                <c:pt idx="16">
                  <c:v>10520</c:v>
                </c:pt>
                <c:pt idx="17">
                  <c:v>15358</c:v>
                </c:pt>
                <c:pt idx="18">
                  <c:v>4251</c:v>
                </c:pt>
                <c:pt idx="19">
                  <c:v>3355</c:v>
                </c:pt>
                <c:pt idx="20">
                  <c:v>7318</c:v>
                </c:pt>
                <c:pt idx="21">
                  <c:v>5121</c:v>
                </c:pt>
                <c:pt idx="22">
                  <c:v>4283</c:v>
                </c:pt>
                <c:pt idx="23">
                  <c:v>2616</c:v>
                </c:pt>
                <c:pt idx="24">
                  <c:v>1777</c:v>
                </c:pt>
                <c:pt idx="25">
                  <c:v>4684</c:v>
                </c:pt>
                <c:pt idx="26">
                  <c:v>4578</c:v>
                </c:pt>
                <c:pt idx="27">
                  <c:v>4744</c:v>
                </c:pt>
                <c:pt idx="28">
                  <c:v>2648</c:v>
                </c:pt>
                <c:pt idx="29">
                  <c:v>2531</c:v>
                </c:pt>
                <c:pt idx="30">
                  <c:v>3274</c:v>
                </c:pt>
                <c:pt idx="31">
                  <c:v>3948</c:v>
                </c:pt>
                <c:pt idx="32">
                  <c:v>3549</c:v>
                </c:pt>
                <c:pt idx="33">
                  <c:v>2784</c:v>
                </c:pt>
                <c:pt idx="34">
                  <c:v>1959</c:v>
                </c:pt>
                <c:pt idx="35">
                  <c:v>1307</c:v>
                </c:pt>
                <c:pt idx="36">
                  <c:v>1606</c:v>
                </c:pt>
                <c:pt idx="37">
                  <c:v>3168</c:v>
                </c:pt>
                <c:pt idx="38">
                  <c:v>2052</c:v>
                </c:pt>
                <c:pt idx="39">
                  <c:v>3690</c:v>
                </c:pt>
                <c:pt idx="40">
                  <c:v>2152</c:v>
                </c:pt>
                <c:pt idx="41">
                  <c:v>1115</c:v>
                </c:pt>
                <c:pt idx="42">
                  <c:v>1782</c:v>
                </c:pt>
                <c:pt idx="43">
                  <c:v>3549</c:v>
                </c:pt>
                <c:pt idx="44">
                  <c:v>6147</c:v>
                </c:pt>
                <c:pt idx="45">
                  <c:v>3702</c:v>
                </c:pt>
                <c:pt idx="46">
                  <c:v>6978</c:v>
                </c:pt>
                <c:pt idx="47">
                  <c:v>3702</c:v>
                </c:pt>
                <c:pt idx="48">
                  <c:v>2219</c:v>
                </c:pt>
                <c:pt idx="49">
                  <c:v>1236</c:v>
                </c:pt>
                <c:pt idx="50">
                  <c:v>3365</c:v>
                </c:pt>
                <c:pt idx="51">
                  <c:v>1842</c:v>
                </c:pt>
                <c:pt idx="52">
                  <c:v>2127</c:v>
                </c:pt>
                <c:pt idx="53">
                  <c:v>2652</c:v>
                </c:pt>
                <c:pt idx="54">
                  <c:v>2474</c:v>
                </c:pt>
                <c:pt idx="55">
                  <c:v>2155</c:v>
                </c:pt>
                <c:pt idx="56">
                  <c:v>1462</c:v>
                </c:pt>
                <c:pt idx="57">
                  <c:v>2144</c:v>
                </c:pt>
                <c:pt idx="58">
                  <c:v>2507</c:v>
                </c:pt>
                <c:pt idx="59">
                  <c:v>1902</c:v>
                </c:pt>
                <c:pt idx="60">
                  <c:v>4180</c:v>
                </c:pt>
                <c:pt idx="61">
                  <c:v>4053</c:v>
                </c:pt>
                <c:pt idx="62">
                  <c:v>3873</c:v>
                </c:pt>
                <c:pt idx="63">
                  <c:v>2385</c:v>
                </c:pt>
                <c:pt idx="64">
                  <c:v>4275</c:v>
                </c:pt>
                <c:pt idx="65">
                  <c:v>2976</c:v>
                </c:pt>
                <c:pt idx="66">
                  <c:v>2057</c:v>
                </c:pt>
                <c:pt idx="67">
                  <c:v>8851</c:v>
                </c:pt>
                <c:pt idx="68">
                  <c:v>10946</c:v>
                </c:pt>
                <c:pt idx="69">
                  <c:v>6131</c:v>
                </c:pt>
                <c:pt idx="70">
                  <c:v>4674</c:v>
                </c:pt>
                <c:pt idx="71">
                  <c:v>8340</c:v>
                </c:pt>
                <c:pt idx="72">
                  <c:v>4105</c:v>
                </c:pt>
                <c:pt idx="73">
                  <c:v>3532</c:v>
                </c:pt>
                <c:pt idx="74">
                  <c:v>2627</c:v>
                </c:pt>
                <c:pt idx="75">
                  <c:v>4046</c:v>
                </c:pt>
                <c:pt idx="76">
                  <c:v>2325</c:v>
                </c:pt>
                <c:pt idx="77">
                  <c:v>1380</c:v>
                </c:pt>
                <c:pt idx="78">
                  <c:v>1693</c:v>
                </c:pt>
                <c:pt idx="79">
                  <c:v>1639</c:v>
                </c:pt>
                <c:pt idx="80">
                  <c:v>1384</c:v>
                </c:pt>
                <c:pt idx="81">
                  <c:v>1320</c:v>
                </c:pt>
                <c:pt idx="82">
                  <c:v>6124</c:v>
                </c:pt>
                <c:pt idx="83">
                  <c:v>5302</c:v>
                </c:pt>
                <c:pt idx="84">
                  <c:v>3365</c:v>
                </c:pt>
                <c:pt idx="85">
                  <c:v>1746</c:v>
                </c:pt>
                <c:pt idx="86">
                  <c:v>3996</c:v>
                </c:pt>
                <c:pt idx="87">
                  <c:v>1396</c:v>
                </c:pt>
                <c:pt idx="88">
                  <c:v>2441</c:v>
                </c:pt>
                <c:pt idx="89">
                  <c:v>3334</c:v>
                </c:pt>
                <c:pt idx="90">
                  <c:v>1260</c:v>
                </c:pt>
                <c:pt idx="91">
                  <c:v>650</c:v>
                </c:pt>
                <c:pt idx="92">
                  <c:v>1462</c:v>
                </c:pt>
                <c:pt idx="93">
                  <c:v>1499</c:v>
                </c:pt>
                <c:pt idx="94">
                  <c:v>1943</c:v>
                </c:pt>
                <c:pt idx="95">
                  <c:v>1416</c:v>
                </c:pt>
                <c:pt idx="96">
                  <c:v>1985</c:v>
                </c:pt>
                <c:pt idx="97">
                  <c:v>4267</c:v>
                </c:pt>
                <c:pt idx="98">
                  <c:v>2138</c:v>
                </c:pt>
                <c:pt idx="99">
                  <c:v>2531</c:v>
                </c:pt>
                <c:pt idx="100">
                  <c:v>3309</c:v>
                </c:pt>
                <c:pt idx="101">
                  <c:v>2363</c:v>
                </c:pt>
                <c:pt idx="102">
                  <c:v>1652</c:v>
                </c:pt>
                <c:pt idx="103">
                  <c:v>1129</c:v>
                </c:pt>
                <c:pt idx="104">
                  <c:v>959</c:v>
                </c:pt>
                <c:pt idx="105">
                  <c:v>766</c:v>
                </c:pt>
                <c:pt idx="106">
                  <c:v>826</c:v>
                </c:pt>
                <c:pt idx="107">
                  <c:v>1102</c:v>
                </c:pt>
                <c:pt idx="108">
                  <c:v>1691</c:v>
                </c:pt>
                <c:pt idx="109">
                  <c:v>3036</c:v>
                </c:pt>
                <c:pt idx="110">
                  <c:v>1234</c:v>
                </c:pt>
                <c:pt idx="111">
                  <c:v>2450</c:v>
                </c:pt>
                <c:pt idx="112">
                  <c:v>3168</c:v>
                </c:pt>
                <c:pt idx="113">
                  <c:v>1501</c:v>
                </c:pt>
                <c:pt idx="114">
                  <c:v>1266</c:v>
                </c:pt>
                <c:pt idx="115">
                  <c:v>1489</c:v>
                </c:pt>
                <c:pt idx="116">
                  <c:v>797</c:v>
                </c:pt>
                <c:pt idx="117">
                  <c:v>1541</c:v>
                </c:pt>
                <c:pt idx="118">
                  <c:v>940</c:v>
                </c:pt>
                <c:pt idx="119">
                  <c:v>533</c:v>
                </c:pt>
                <c:pt idx="120">
                  <c:v>1267</c:v>
                </c:pt>
                <c:pt idx="121">
                  <c:v>1133</c:v>
                </c:pt>
                <c:pt idx="122">
                  <c:v>702</c:v>
                </c:pt>
                <c:pt idx="123">
                  <c:v>1187</c:v>
                </c:pt>
                <c:pt idx="124">
                  <c:v>2738</c:v>
                </c:pt>
                <c:pt idx="125">
                  <c:v>1161</c:v>
                </c:pt>
                <c:pt idx="126">
                  <c:v>747</c:v>
                </c:pt>
                <c:pt idx="127">
                  <c:v>3023</c:v>
                </c:pt>
                <c:pt idx="128">
                  <c:v>2011</c:v>
                </c:pt>
                <c:pt idx="129">
                  <c:v>834</c:v>
                </c:pt>
                <c:pt idx="130">
                  <c:v>948</c:v>
                </c:pt>
                <c:pt idx="131">
                  <c:v>1335</c:v>
                </c:pt>
                <c:pt idx="132">
                  <c:v>1693</c:v>
                </c:pt>
                <c:pt idx="133">
                  <c:v>2765</c:v>
                </c:pt>
                <c:pt idx="134">
                  <c:v>1193</c:v>
                </c:pt>
                <c:pt idx="135">
                  <c:v>2104</c:v>
                </c:pt>
                <c:pt idx="136">
                  <c:v>974</c:v>
                </c:pt>
                <c:pt idx="137">
                  <c:v>884</c:v>
                </c:pt>
                <c:pt idx="138">
                  <c:v>1347</c:v>
                </c:pt>
                <c:pt idx="139">
                  <c:v>854</c:v>
                </c:pt>
                <c:pt idx="140">
                  <c:v>757</c:v>
                </c:pt>
                <c:pt idx="141">
                  <c:v>1247</c:v>
                </c:pt>
                <c:pt idx="142">
                  <c:v>2344</c:v>
                </c:pt>
                <c:pt idx="143">
                  <c:v>1229</c:v>
                </c:pt>
                <c:pt idx="144">
                  <c:v>571</c:v>
                </c:pt>
                <c:pt idx="145">
                  <c:v>295</c:v>
                </c:pt>
                <c:pt idx="146">
                  <c:v>313</c:v>
                </c:pt>
                <c:pt idx="147">
                  <c:v>365</c:v>
                </c:pt>
                <c:pt idx="148">
                  <c:v>2360</c:v>
                </c:pt>
                <c:pt idx="149">
                  <c:v>791</c:v>
                </c:pt>
                <c:pt idx="150">
                  <c:v>525</c:v>
                </c:pt>
                <c:pt idx="151">
                  <c:v>647</c:v>
                </c:pt>
                <c:pt idx="152">
                  <c:v>672</c:v>
                </c:pt>
                <c:pt idx="153">
                  <c:v>1202</c:v>
                </c:pt>
                <c:pt idx="154">
                  <c:v>529</c:v>
                </c:pt>
                <c:pt idx="155">
                  <c:v>515</c:v>
                </c:pt>
                <c:pt idx="156">
                  <c:v>1277</c:v>
                </c:pt>
                <c:pt idx="157">
                  <c:v>900</c:v>
                </c:pt>
                <c:pt idx="158">
                  <c:v>804</c:v>
                </c:pt>
                <c:pt idx="159">
                  <c:v>1220</c:v>
                </c:pt>
                <c:pt idx="160">
                  <c:v>1384</c:v>
                </c:pt>
                <c:pt idx="161">
                  <c:v>573</c:v>
                </c:pt>
                <c:pt idx="162">
                  <c:v>717</c:v>
                </c:pt>
                <c:pt idx="163">
                  <c:v>1811</c:v>
                </c:pt>
                <c:pt idx="164">
                  <c:v>1637</c:v>
                </c:pt>
                <c:pt idx="165">
                  <c:v>1299</c:v>
                </c:pt>
                <c:pt idx="166">
                  <c:v>1476</c:v>
                </c:pt>
                <c:pt idx="167">
                  <c:v>2213</c:v>
                </c:pt>
                <c:pt idx="168">
                  <c:v>1928</c:v>
                </c:pt>
                <c:pt idx="169">
                  <c:v>1155</c:v>
                </c:pt>
                <c:pt idx="170">
                  <c:v>806</c:v>
                </c:pt>
                <c:pt idx="171">
                  <c:v>706</c:v>
                </c:pt>
                <c:pt idx="172">
                  <c:v>2559</c:v>
                </c:pt>
                <c:pt idx="173">
                  <c:v>1253</c:v>
                </c:pt>
                <c:pt idx="174">
                  <c:v>657</c:v>
                </c:pt>
                <c:pt idx="175">
                  <c:v>499</c:v>
                </c:pt>
                <c:pt idx="176">
                  <c:v>583</c:v>
                </c:pt>
                <c:pt idx="177">
                  <c:v>711</c:v>
                </c:pt>
                <c:pt idx="178">
                  <c:v>921</c:v>
                </c:pt>
                <c:pt idx="179">
                  <c:v>918</c:v>
                </c:pt>
                <c:pt idx="180">
                  <c:v>937</c:v>
                </c:pt>
                <c:pt idx="181">
                  <c:v>494</c:v>
                </c:pt>
                <c:pt idx="182">
                  <c:v>743</c:v>
                </c:pt>
                <c:pt idx="183">
                  <c:v>681</c:v>
                </c:pt>
                <c:pt idx="184">
                  <c:v>1290</c:v>
                </c:pt>
                <c:pt idx="185">
                  <c:v>1083</c:v>
                </c:pt>
                <c:pt idx="186">
                  <c:v>559</c:v>
                </c:pt>
                <c:pt idx="187">
                  <c:v>396</c:v>
                </c:pt>
                <c:pt idx="188">
                  <c:v>303</c:v>
                </c:pt>
                <c:pt idx="189">
                  <c:v>283</c:v>
                </c:pt>
                <c:pt idx="190">
                  <c:v>195</c:v>
                </c:pt>
                <c:pt idx="191">
                  <c:v>263</c:v>
                </c:pt>
                <c:pt idx="192">
                  <c:v>669</c:v>
                </c:pt>
                <c:pt idx="193">
                  <c:v>336</c:v>
                </c:pt>
                <c:pt idx="194">
                  <c:v>625</c:v>
                </c:pt>
                <c:pt idx="195">
                  <c:v>654</c:v>
                </c:pt>
                <c:pt idx="196">
                  <c:v>759</c:v>
                </c:pt>
                <c:pt idx="197">
                  <c:v>751</c:v>
                </c:pt>
                <c:pt idx="198">
                  <c:v>201</c:v>
                </c:pt>
                <c:pt idx="199">
                  <c:v>464</c:v>
                </c:pt>
                <c:pt idx="200">
                  <c:v>1887</c:v>
                </c:pt>
                <c:pt idx="201">
                  <c:v>454</c:v>
                </c:pt>
                <c:pt idx="202">
                  <c:v>640</c:v>
                </c:pt>
                <c:pt idx="203">
                  <c:v>548</c:v>
                </c:pt>
                <c:pt idx="204">
                  <c:v>359</c:v>
                </c:pt>
                <c:pt idx="205">
                  <c:v>446</c:v>
                </c:pt>
                <c:pt idx="206">
                  <c:v>188</c:v>
                </c:pt>
                <c:pt idx="207">
                  <c:v>1448</c:v>
                </c:pt>
                <c:pt idx="208">
                  <c:v>400</c:v>
                </c:pt>
                <c:pt idx="209">
                  <c:v>259</c:v>
                </c:pt>
                <c:pt idx="210">
                  <c:v>326</c:v>
                </c:pt>
                <c:pt idx="211">
                  <c:v>218</c:v>
                </c:pt>
                <c:pt idx="212">
                  <c:v>631</c:v>
                </c:pt>
                <c:pt idx="213">
                  <c:v>219</c:v>
                </c:pt>
                <c:pt idx="214">
                  <c:v>359</c:v>
                </c:pt>
                <c:pt idx="215">
                  <c:v>229</c:v>
                </c:pt>
                <c:pt idx="216">
                  <c:v>196</c:v>
                </c:pt>
                <c:pt idx="217">
                  <c:v>212</c:v>
                </c:pt>
                <c:pt idx="218">
                  <c:v>160</c:v>
                </c:pt>
                <c:pt idx="219">
                  <c:v>169</c:v>
                </c:pt>
                <c:pt idx="220">
                  <c:v>1147</c:v>
                </c:pt>
                <c:pt idx="221">
                  <c:v>1051</c:v>
                </c:pt>
                <c:pt idx="222">
                  <c:v>468</c:v>
                </c:pt>
                <c:pt idx="223">
                  <c:v>990</c:v>
                </c:pt>
                <c:pt idx="224">
                  <c:v>1038</c:v>
                </c:pt>
                <c:pt idx="225">
                  <c:v>607</c:v>
                </c:pt>
                <c:pt idx="226">
                  <c:v>737</c:v>
                </c:pt>
                <c:pt idx="227">
                  <c:v>550</c:v>
                </c:pt>
                <c:pt idx="228">
                  <c:v>1424</c:v>
                </c:pt>
                <c:pt idx="229">
                  <c:v>1159</c:v>
                </c:pt>
                <c:pt idx="230">
                  <c:v>769</c:v>
                </c:pt>
                <c:pt idx="231">
                  <c:v>1478</c:v>
                </c:pt>
                <c:pt idx="232">
                  <c:v>1157</c:v>
                </c:pt>
                <c:pt idx="233">
                  <c:v>734</c:v>
                </c:pt>
                <c:pt idx="234">
                  <c:v>1187</c:v>
                </c:pt>
                <c:pt idx="235">
                  <c:v>876</c:v>
                </c:pt>
                <c:pt idx="236">
                  <c:v>820</c:v>
                </c:pt>
                <c:pt idx="237">
                  <c:v>689</c:v>
                </c:pt>
                <c:pt idx="238">
                  <c:v>336</c:v>
                </c:pt>
                <c:pt idx="239">
                  <c:v>509</c:v>
                </c:pt>
                <c:pt idx="240">
                  <c:v>631</c:v>
                </c:pt>
                <c:pt idx="241">
                  <c:v>329</c:v>
                </c:pt>
                <c:pt idx="242">
                  <c:v>854</c:v>
                </c:pt>
                <c:pt idx="243">
                  <c:v>844</c:v>
                </c:pt>
                <c:pt idx="244">
                  <c:v>378</c:v>
                </c:pt>
                <c:pt idx="245">
                  <c:v>454</c:v>
                </c:pt>
                <c:pt idx="246">
                  <c:v>7498</c:v>
                </c:pt>
                <c:pt idx="247">
                  <c:v>8074</c:v>
                </c:pt>
                <c:pt idx="248">
                  <c:v>4569</c:v>
                </c:pt>
                <c:pt idx="249">
                  <c:v>4408</c:v>
                </c:pt>
                <c:pt idx="250">
                  <c:v>2967</c:v>
                </c:pt>
                <c:pt idx="251">
                  <c:v>1847</c:v>
                </c:pt>
                <c:pt idx="252">
                  <c:v>1811</c:v>
                </c:pt>
                <c:pt idx="253">
                  <c:v>1227</c:v>
                </c:pt>
                <c:pt idx="254">
                  <c:v>1150</c:v>
                </c:pt>
                <c:pt idx="255">
                  <c:v>1777</c:v>
                </c:pt>
                <c:pt idx="256">
                  <c:v>3601</c:v>
                </c:pt>
                <c:pt idx="257">
                  <c:v>1550</c:v>
                </c:pt>
                <c:pt idx="258">
                  <c:v>1006</c:v>
                </c:pt>
                <c:pt idx="259">
                  <c:v>1452</c:v>
                </c:pt>
                <c:pt idx="260">
                  <c:v>1305</c:v>
                </c:pt>
                <c:pt idx="261">
                  <c:v>1175</c:v>
                </c:pt>
                <c:pt idx="262">
                  <c:v>733</c:v>
                </c:pt>
                <c:pt idx="263">
                  <c:v>668</c:v>
                </c:pt>
                <c:pt idx="264">
                  <c:v>786</c:v>
                </c:pt>
                <c:pt idx="265">
                  <c:v>538</c:v>
                </c:pt>
                <c:pt idx="266">
                  <c:v>651</c:v>
                </c:pt>
                <c:pt idx="267">
                  <c:v>855</c:v>
                </c:pt>
                <c:pt idx="268">
                  <c:v>605</c:v>
                </c:pt>
                <c:pt idx="269">
                  <c:v>953</c:v>
                </c:pt>
                <c:pt idx="270">
                  <c:v>963</c:v>
                </c:pt>
                <c:pt idx="271">
                  <c:v>656</c:v>
                </c:pt>
                <c:pt idx="272">
                  <c:v>504</c:v>
                </c:pt>
                <c:pt idx="273">
                  <c:v>573</c:v>
                </c:pt>
                <c:pt idx="274">
                  <c:v>658</c:v>
                </c:pt>
                <c:pt idx="275">
                  <c:v>589</c:v>
                </c:pt>
                <c:pt idx="276">
                  <c:v>573</c:v>
                </c:pt>
                <c:pt idx="277">
                  <c:v>1541</c:v>
                </c:pt>
                <c:pt idx="278">
                  <c:v>1013</c:v>
                </c:pt>
                <c:pt idx="279">
                  <c:v>468</c:v>
                </c:pt>
                <c:pt idx="280">
                  <c:v>423</c:v>
                </c:pt>
                <c:pt idx="281">
                  <c:v>3187</c:v>
                </c:pt>
                <c:pt idx="282">
                  <c:v>1008</c:v>
                </c:pt>
                <c:pt idx="283">
                  <c:v>568</c:v>
                </c:pt>
                <c:pt idx="284">
                  <c:v>934</c:v>
                </c:pt>
                <c:pt idx="285">
                  <c:v>900</c:v>
                </c:pt>
                <c:pt idx="286">
                  <c:v>380</c:v>
                </c:pt>
                <c:pt idx="287">
                  <c:v>551</c:v>
                </c:pt>
                <c:pt idx="288">
                  <c:v>860</c:v>
                </c:pt>
                <c:pt idx="289">
                  <c:v>645</c:v>
                </c:pt>
                <c:pt idx="290">
                  <c:v>2792</c:v>
                </c:pt>
                <c:pt idx="291">
                  <c:v>3708</c:v>
                </c:pt>
                <c:pt idx="292">
                  <c:v>1639</c:v>
                </c:pt>
                <c:pt idx="293">
                  <c:v>687</c:v>
                </c:pt>
                <c:pt idx="294">
                  <c:v>727</c:v>
                </c:pt>
                <c:pt idx="295">
                  <c:v>1209</c:v>
                </c:pt>
                <c:pt idx="296">
                  <c:v>3117</c:v>
                </c:pt>
                <c:pt idx="297">
                  <c:v>967</c:v>
                </c:pt>
                <c:pt idx="298">
                  <c:v>1051</c:v>
                </c:pt>
                <c:pt idx="299">
                  <c:v>1238</c:v>
                </c:pt>
                <c:pt idx="300">
                  <c:v>484</c:v>
                </c:pt>
                <c:pt idx="301">
                  <c:v>1358</c:v>
                </c:pt>
                <c:pt idx="302">
                  <c:v>719</c:v>
                </c:pt>
                <c:pt idx="303">
                  <c:v>333</c:v>
                </c:pt>
                <c:pt idx="304">
                  <c:v>650</c:v>
                </c:pt>
                <c:pt idx="305">
                  <c:v>789</c:v>
                </c:pt>
                <c:pt idx="306">
                  <c:v>1147</c:v>
                </c:pt>
                <c:pt idx="307">
                  <c:v>934</c:v>
                </c:pt>
                <c:pt idx="308">
                  <c:v>625</c:v>
                </c:pt>
                <c:pt idx="309">
                  <c:v>820</c:v>
                </c:pt>
                <c:pt idx="310">
                  <c:v>909</c:v>
                </c:pt>
                <c:pt idx="311">
                  <c:v>1154</c:v>
                </c:pt>
                <c:pt idx="312">
                  <c:v>844</c:v>
                </c:pt>
                <c:pt idx="313">
                  <c:v>2871</c:v>
                </c:pt>
                <c:pt idx="314">
                  <c:v>1885</c:v>
                </c:pt>
                <c:pt idx="315">
                  <c:v>1028</c:v>
                </c:pt>
                <c:pt idx="316">
                  <c:v>847</c:v>
                </c:pt>
                <c:pt idx="317">
                  <c:v>1191</c:v>
                </c:pt>
                <c:pt idx="318">
                  <c:v>1059</c:v>
                </c:pt>
                <c:pt idx="319">
                  <c:v>816</c:v>
                </c:pt>
                <c:pt idx="320">
                  <c:v>1157</c:v>
                </c:pt>
                <c:pt idx="321">
                  <c:v>800</c:v>
                </c:pt>
                <c:pt idx="322">
                  <c:v>1209</c:v>
                </c:pt>
                <c:pt idx="323">
                  <c:v>1095</c:v>
                </c:pt>
                <c:pt idx="324">
                  <c:v>1299</c:v>
                </c:pt>
                <c:pt idx="325">
                  <c:v>1619</c:v>
                </c:pt>
                <c:pt idx="326">
                  <c:v>951</c:v>
                </c:pt>
                <c:pt idx="327">
                  <c:v>855</c:v>
                </c:pt>
                <c:pt idx="328">
                  <c:v>736</c:v>
                </c:pt>
                <c:pt idx="329">
                  <c:v>352</c:v>
                </c:pt>
                <c:pt idx="330">
                  <c:v>1290</c:v>
                </c:pt>
                <c:pt idx="331">
                  <c:v>2696</c:v>
                </c:pt>
                <c:pt idx="332">
                  <c:v>1205</c:v>
                </c:pt>
                <c:pt idx="333">
                  <c:v>773</c:v>
                </c:pt>
                <c:pt idx="334">
                  <c:v>1185</c:v>
                </c:pt>
                <c:pt idx="335">
                  <c:v>616</c:v>
                </c:pt>
                <c:pt idx="336">
                  <c:v>850</c:v>
                </c:pt>
                <c:pt idx="337">
                  <c:v>1905</c:v>
                </c:pt>
                <c:pt idx="338">
                  <c:v>1578</c:v>
                </c:pt>
                <c:pt idx="339">
                  <c:v>873</c:v>
                </c:pt>
                <c:pt idx="340">
                  <c:v>1424</c:v>
                </c:pt>
                <c:pt idx="341">
                  <c:v>1154</c:v>
                </c:pt>
                <c:pt idx="342">
                  <c:v>409</c:v>
                </c:pt>
                <c:pt idx="343">
                  <c:v>507</c:v>
                </c:pt>
                <c:pt idx="344">
                  <c:v>551</c:v>
                </c:pt>
                <c:pt idx="345">
                  <c:v>656</c:v>
                </c:pt>
                <c:pt idx="346">
                  <c:v>1107</c:v>
                </c:pt>
                <c:pt idx="347">
                  <c:v>1737</c:v>
                </c:pt>
                <c:pt idx="348">
                  <c:v>1704</c:v>
                </c:pt>
                <c:pt idx="349">
                  <c:v>1024</c:v>
                </c:pt>
                <c:pt idx="350">
                  <c:v>831</c:v>
                </c:pt>
                <c:pt idx="351">
                  <c:v>816</c:v>
                </c:pt>
                <c:pt idx="352">
                  <c:v>721</c:v>
                </c:pt>
                <c:pt idx="353">
                  <c:v>870</c:v>
                </c:pt>
                <c:pt idx="354">
                  <c:v>354</c:v>
                </c:pt>
                <c:pt idx="355">
                  <c:v>310</c:v>
                </c:pt>
                <c:pt idx="356">
                  <c:v>736</c:v>
                </c:pt>
                <c:pt idx="357">
                  <c:v>1071</c:v>
                </c:pt>
                <c:pt idx="358">
                  <c:v>535</c:v>
                </c:pt>
                <c:pt idx="359">
                  <c:v>368</c:v>
                </c:pt>
                <c:pt idx="360">
                  <c:v>279</c:v>
                </c:pt>
                <c:pt idx="361">
                  <c:v>342</c:v>
                </c:pt>
                <c:pt idx="362">
                  <c:v>233</c:v>
                </c:pt>
                <c:pt idx="363">
                  <c:v>327</c:v>
                </c:pt>
                <c:pt idx="364">
                  <c:v>453</c:v>
                </c:pt>
                <c:pt idx="365">
                  <c:v>213</c:v>
                </c:pt>
                <c:pt idx="366">
                  <c:v>2674</c:v>
                </c:pt>
                <c:pt idx="367">
                  <c:v>1682</c:v>
                </c:pt>
                <c:pt idx="368">
                  <c:v>692</c:v>
                </c:pt>
                <c:pt idx="369">
                  <c:v>406</c:v>
                </c:pt>
                <c:pt idx="370">
                  <c:v>404</c:v>
                </c:pt>
                <c:pt idx="371">
                  <c:v>1148</c:v>
                </c:pt>
                <c:pt idx="372">
                  <c:v>599</c:v>
                </c:pt>
                <c:pt idx="373">
                  <c:v>2719</c:v>
                </c:pt>
                <c:pt idx="374">
                  <c:v>2749</c:v>
                </c:pt>
                <c:pt idx="375">
                  <c:v>3284</c:v>
                </c:pt>
                <c:pt idx="376">
                  <c:v>2867</c:v>
                </c:pt>
                <c:pt idx="377">
                  <c:v>1131</c:v>
                </c:pt>
                <c:pt idx="378">
                  <c:v>711</c:v>
                </c:pt>
                <c:pt idx="379">
                  <c:v>764</c:v>
                </c:pt>
                <c:pt idx="380">
                  <c:v>1366</c:v>
                </c:pt>
                <c:pt idx="381">
                  <c:v>1150</c:v>
                </c:pt>
                <c:pt idx="382">
                  <c:v>1643</c:v>
                </c:pt>
                <c:pt idx="383">
                  <c:v>1232</c:v>
                </c:pt>
                <c:pt idx="384">
                  <c:v>1349</c:v>
                </c:pt>
                <c:pt idx="385">
                  <c:v>428</c:v>
                </c:pt>
                <c:pt idx="386">
                  <c:v>1260</c:v>
                </c:pt>
                <c:pt idx="387">
                  <c:v>1801</c:v>
                </c:pt>
                <c:pt idx="388">
                  <c:v>936</c:v>
                </c:pt>
                <c:pt idx="389">
                  <c:v>1969</c:v>
                </c:pt>
                <c:pt idx="390">
                  <c:v>1510</c:v>
                </c:pt>
                <c:pt idx="391">
                  <c:v>1742</c:v>
                </c:pt>
                <c:pt idx="392">
                  <c:v>1422</c:v>
                </c:pt>
                <c:pt idx="393">
                  <c:v>1024</c:v>
                </c:pt>
                <c:pt idx="394">
                  <c:v>693</c:v>
                </c:pt>
                <c:pt idx="395">
                  <c:v>1152</c:v>
                </c:pt>
                <c:pt idx="396">
                  <c:v>1112</c:v>
                </c:pt>
                <c:pt idx="397">
                  <c:v>1314</c:v>
                </c:pt>
                <c:pt idx="398">
                  <c:v>861</c:v>
                </c:pt>
                <c:pt idx="399">
                  <c:v>489</c:v>
                </c:pt>
                <c:pt idx="400">
                  <c:v>1018</c:v>
                </c:pt>
                <c:pt idx="401">
                  <c:v>1200</c:v>
                </c:pt>
                <c:pt idx="402">
                  <c:v>975</c:v>
                </c:pt>
                <c:pt idx="403">
                  <c:v>1078</c:v>
                </c:pt>
                <c:pt idx="404">
                  <c:v>2525</c:v>
                </c:pt>
                <c:pt idx="405">
                  <c:v>1434</c:v>
                </c:pt>
                <c:pt idx="406">
                  <c:v>773</c:v>
                </c:pt>
                <c:pt idx="407">
                  <c:v>890</c:v>
                </c:pt>
                <c:pt idx="408">
                  <c:v>813</c:v>
                </c:pt>
                <c:pt idx="409">
                  <c:v>1198</c:v>
                </c:pt>
                <c:pt idx="410">
                  <c:v>2204</c:v>
                </c:pt>
                <c:pt idx="411">
                  <c:v>1345</c:v>
                </c:pt>
                <c:pt idx="412">
                  <c:v>1290</c:v>
                </c:pt>
                <c:pt idx="413">
                  <c:v>503</c:v>
                </c:pt>
                <c:pt idx="414">
                  <c:v>506</c:v>
                </c:pt>
                <c:pt idx="415">
                  <c:v>580</c:v>
                </c:pt>
                <c:pt idx="416">
                  <c:v>2110</c:v>
                </c:pt>
                <c:pt idx="417">
                  <c:v>786</c:v>
                </c:pt>
                <c:pt idx="418">
                  <c:v>1799</c:v>
                </c:pt>
                <c:pt idx="419">
                  <c:v>1260</c:v>
                </c:pt>
                <c:pt idx="420">
                  <c:v>967</c:v>
                </c:pt>
                <c:pt idx="421">
                  <c:v>1003</c:v>
                </c:pt>
                <c:pt idx="422">
                  <c:v>444</c:v>
                </c:pt>
                <c:pt idx="423">
                  <c:v>950</c:v>
                </c:pt>
                <c:pt idx="424">
                  <c:v>601</c:v>
                </c:pt>
                <c:pt idx="425">
                  <c:v>2175</c:v>
                </c:pt>
                <c:pt idx="426">
                  <c:v>1088</c:v>
                </c:pt>
                <c:pt idx="427">
                  <c:v>605</c:v>
                </c:pt>
                <c:pt idx="428">
                  <c:v>1021</c:v>
                </c:pt>
                <c:pt idx="429">
                  <c:v>738</c:v>
                </c:pt>
                <c:pt idx="430">
                  <c:v>2011</c:v>
                </c:pt>
                <c:pt idx="431">
                  <c:v>1105</c:v>
                </c:pt>
                <c:pt idx="432">
                  <c:v>751</c:v>
                </c:pt>
                <c:pt idx="433">
                  <c:v>615</c:v>
                </c:pt>
                <c:pt idx="434">
                  <c:v>315</c:v>
                </c:pt>
                <c:pt idx="435">
                  <c:v>985</c:v>
                </c:pt>
                <c:pt idx="436">
                  <c:v>1129</c:v>
                </c:pt>
                <c:pt idx="437">
                  <c:v>583</c:v>
                </c:pt>
                <c:pt idx="438">
                  <c:v>788</c:v>
                </c:pt>
                <c:pt idx="439">
                  <c:v>1262</c:v>
                </c:pt>
                <c:pt idx="440">
                  <c:v>1376</c:v>
                </c:pt>
                <c:pt idx="441">
                  <c:v>769</c:v>
                </c:pt>
                <c:pt idx="442">
                  <c:v>707</c:v>
                </c:pt>
                <c:pt idx="443">
                  <c:v>1370</c:v>
                </c:pt>
                <c:pt idx="444">
                  <c:v>1242</c:v>
                </c:pt>
                <c:pt idx="445">
                  <c:v>657</c:v>
                </c:pt>
                <c:pt idx="446">
                  <c:v>719</c:v>
                </c:pt>
                <c:pt idx="447">
                  <c:v>564</c:v>
                </c:pt>
                <c:pt idx="448">
                  <c:v>270</c:v>
                </c:pt>
                <c:pt idx="449">
                  <c:v>964</c:v>
                </c:pt>
                <c:pt idx="450">
                  <c:v>751</c:v>
                </c:pt>
                <c:pt idx="451">
                  <c:v>569</c:v>
                </c:pt>
                <c:pt idx="452">
                  <c:v>719</c:v>
                </c:pt>
                <c:pt idx="453">
                  <c:v>468</c:v>
                </c:pt>
                <c:pt idx="454">
                  <c:v>286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22C-47B9-BD70-483658A15F26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NDR Elbphilharmonie Orchester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Sheet1!$K$2:$K$456</c:f>
              <c:numCache>
                <c:formatCode>General</c:formatCode>
                <c:ptCount val="455"/>
                <c:pt idx="0">
                  <c:v>425</c:v>
                </c:pt>
                <c:pt idx="1">
                  <c:v>667</c:v>
                </c:pt>
                <c:pt idx="2">
                  <c:v>4120</c:v>
                </c:pt>
                <c:pt idx="3">
                  <c:v>2360</c:v>
                </c:pt>
                <c:pt idx="4">
                  <c:v>1902</c:v>
                </c:pt>
                <c:pt idx="5">
                  <c:v>10821</c:v>
                </c:pt>
                <c:pt idx="6">
                  <c:v>6854</c:v>
                </c:pt>
                <c:pt idx="7">
                  <c:v>4127</c:v>
                </c:pt>
                <c:pt idx="8">
                  <c:v>7282</c:v>
                </c:pt>
                <c:pt idx="9">
                  <c:v>6269</c:v>
                </c:pt>
                <c:pt idx="10">
                  <c:v>21079</c:v>
                </c:pt>
                <c:pt idx="11">
                  <c:v>23736</c:v>
                </c:pt>
                <c:pt idx="12">
                  <c:v>12612</c:v>
                </c:pt>
                <c:pt idx="13">
                  <c:v>7164</c:v>
                </c:pt>
                <c:pt idx="14">
                  <c:v>5342</c:v>
                </c:pt>
                <c:pt idx="15">
                  <c:v>2851</c:v>
                </c:pt>
                <c:pt idx="16">
                  <c:v>1933</c:v>
                </c:pt>
                <c:pt idx="17">
                  <c:v>2434</c:v>
                </c:pt>
                <c:pt idx="18">
                  <c:v>1801</c:v>
                </c:pt>
                <c:pt idx="19">
                  <c:v>870</c:v>
                </c:pt>
                <c:pt idx="20">
                  <c:v>1339</c:v>
                </c:pt>
                <c:pt idx="21">
                  <c:v>1024</c:v>
                </c:pt>
                <c:pt idx="22">
                  <c:v>1105</c:v>
                </c:pt>
                <c:pt idx="23">
                  <c:v>1510</c:v>
                </c:pt>
                <c:pt idx="24">
                  <c:v>1847</c:v>
                </c:pt>
                <c:pt idx="25">
                  <c:v>2033</c:v>
                </c:pt>
                <c:pt idx="26">
                  <c:v>1422</c:v>
                </c:pt>
                <c:pt idx="27">
                  <c:v>1388</c:v>
                </c:pt>
                <c:pt idx="28">
                  <c:v>1328</c:v>
                </c:pt>
                <c:pt idx="29">
                  <c:v>1220</c:v>
                </c:pt>
                <c:pt idx="30">
                  <c:v>1286</c:v>
                </c:pt>
                <c:pt idx="31">
                  <c:v>1578</c:v>
                </c:pt>
                <c:pt idx="32">
                  <c:v>1556</c:v>
                </c:pt>
                <c:pt idx="33">
                  <c:v>2172</c:v>
                </c:pt>
                <c:pt idx="34">
                  <c:v>1033</c:v>
                </c:pt>
                <c:pt idx="35">
                  <c:v>1507</c:v>
                </c:pt>
                <c:pt idx="36">
                  <c:v>1193</c:v>
                </c:pt>
                <c:pt idx="37">
                  <c:v>1760</c:v>
                </c:pt>
                <c:pt idx="38">
                  <c:v>1292</c:v>
                </c:pt>
                <c:pt idx="39">
                  <c:v>982</c:v>
                </c:pt>
                <c:pt idx="40">
                  <c:v>619</c:v>
                </c:pt>
                <c:pt idx="41">
                  <c:v>762</c:v>
                </c:pt>
                <c:pt idx="42">
                  <c:v>1211</c:v>
                </c:pt>
                <c:pt idx="43">
                  <c:v>966</c:v>
                </c:pt>
                <c:pt idx="44">
                  <c:v>1470</c:v>
                </c:pt>
                <c:pt idx="45">
                  <c:v>823</c:v>
                </c:pt>
                <c:pt idx="46">
                  <c:v>849</c:v>
                </c:pt>
                <c:pt idx="47">
                  <c:v>2563</c:v>
                </c:pt>
                <c:pt idx="48">
                  <c:v>1358</c:v>
                </c:pt>
                <c:pt idx="49">
                  <c:v>1418</c:v>
                </c:pt>
                <c:pt idx="50">
                  <c:v>2237</c:v>
                </c:pt>
                <c:pt idx="51">
                  <c:v>4105</c:v>
                </c:pt>
                <c:pt idx="52">
                  <c:v>3739</c:v>
                </c:pt>
                <c:pt idx="53">
                  <c:v>3201</c:v>
                </c:pt>
                <c:pt idx="54">
                  <c:v>1428</c:v>
                </c:pt>
                <c:pt idx="55">
                  <c:v>1048</c:v>
                </c:pt>
                <c:pt idx="56">
                  <c:v>1412</c:v>
                </c:pt>
                <c:pt idx="57">
                  <c:v>1444</c:v>
                </c:pt>
                <c:pt idx="58">
                  <c:v>2545</c:v>
                </c:pt>
                <c:pt idx="59">
                  <c:v>2573</c:v>
                </c:pt>
                <c:pt idx="60">
                  <c:v>1709</c:v>
                </c:pt>
                <c:pt idx="61">
                  <c:v>1083</c:v>
                </c:pt>
                <c:pt idx="62">
                  <c:v>1709</c:v>
                </c:pt>
                <c:pt idx="63">
                  <c:v>1314</c:v>
                </c:pt>
                <c:pt idx="64">
                  <c:v>2255</c:v>
                </c:pt>
                <c:pt idx="65">
                  <c:v>1253</c:v>
                </c:pt>
                <c:pt idx="66">
                  <c:v>1480</c:v>
                </c:pt>
                <c:pt idx="67">
                  <c:v>2071</c:v>
                </c:pt>
                <c:pt idx="68">
                  <c:v>2057</c:v>
                </c:pt>
                <c:pt idx="69">
                  <c:v>3299</c:v>
                </c:pt>
                <c:pt idx="70">
                  <c:v>1791</c:v>
                </c:pt>
                <c:pt idx="71">
                  <c:v>7798</c:v>
                </c:pt>
                <c:pt idx="72">
                  <c:v>4382</c:v>
                </c:pt>
                <c:pt idx="73">
                  <c:v>2627</c:v>
                </c:pt>
                <c:pt idx="74">
                  <c:v>2060</c:v>
                </c:pt>
                <c:pt idx="75">
                  <c:v>1485</c:v>
                </c:pt>
                <c:pt idx="76">
                  <c:v>1512</c:v>
                </c:pt>
                <c:pt idx="77">
                  <c:v>872</c:v>
                </c:pt>
                <c:pt idx="78">
                  <c:v>504</c:v>
                </c:pt>
                <c:pt idx="79">
                  <c:v>560</c:v>
                </c:pt>
                <c:pt idx="80">
                  <c:v>750</c:v>
                </c:pt>
                <c:pt idx="81">
                  <c:v>823</c:v>
                </c:pt>
                <c:pt idx="82">
                  <c:v>303</c:v>
                </c:pt>
                <c:pt idx="83">
                  <c:v>806</c:v>
                </c:pt>
                <c:pt idx="84">
                  <c:v>671</c:v>
                </c:pt>
                <c:pt idx="85">
                  <c:v>273</c:v>
                </c:pt>
                <c:pt idx="86">
                  <c:v>2210</c:v>
                </c:pt>
                <c:pt idx="87">
                  <c:v>1842</c:v>
                </c:pt>
                <c:pt idx="88">
                  <c:v>964</c:v>
                </c:pt>
                <c:pt idx="89">
                  <c:v>829</c:v>
                </c:pt>
                <c:pt idx="90">
                  <c:v>1085</c:v>
                </c:pt>
                <c:pt idx="91">
                  <c:v>1428</c:v>
                </c:pt>
                <c:pt idx="92">
                  <c:v>634</c:v>
                </c:pt>
                <c:pt idx="93">
                  <c:v>478</c:v>
                </c:pt>
                <c:pt idx="94">
                  <c:v>615</c:v>
                </c:pt>
                <c:pt idx="95">
                  <c:v>753</c:v>
                </c:pt>
                <c:pt idx="96">
                  <c:v>1358</c:v>
                </c:pt>
                <c:pt idx="97">
                  <c:v>829</c:v>
                </c:pt>
                <c:pt idx="98">
                  <c:v>717</c:v>
                </c:pt>
                <c:pt idx="99">
                  <c:v>4075</c:v>
                </c:pt>
                <c:pt idx="100">
                  <c:v>4837</c:v>
                </c:pt>
                <c:pt idx="101">
                  <c:v>2984</c:v>
                </c:pt>
                <c:pt idx="102">
                  <c:v>2246</c:v>
                </c:pt>
                <c:pt idx="103">
                  <c:v>2460</c:v>
                </c:pt>
                <c:pt idx="104">
                  <c:v>2243</c:v>
                </c:pt>
                <c:pt idx="105">
                  <c:v>1318</c:v>
                </c:pt>
                <c:pt idx="106">
                  <c:v>1823</c:v>
                </c:pt>
                <c:pt idx="107">
                  <c:v>1728</c:v>
                </c:pt>
                <c:pt idx="108">
                  <c:v>2158</c:v>
                </c:pt>
                <c:pt idx="109">
                  <c:v>2685</c:v>
                </c:pt>
                <c:pt idx="110">
                  <c:v>1264</c:v>
                </c:pt>
                <c:pt idx="111">
                  <c:v>762</c:v>
                </c:pt>
                <c:pt idx="112">
                  <c:v>852</c:v>
                </c:pt>
                <c:pt idx="113">
                  <c:v>564</c:v>
                </c:pt>
                <c:pt idx="114">
                  <c:v>577</c:v>
                </c:pt>
                <c:pt idx="115">
                  <c:v>800</c:v>
                </c:pt>
                <c:pt idx="116">
                  <c:v>436</c:v>
                </c:pt>
                <c:pt idx="117">
                  <c:v>1648</c:v>
                </c:pt>
                <c:pt idx="118">
                  <c:v>710</c:v>
                </c:pt>
                <c:pt idx="119">
                  <c:v>662</c:v>
                </c:pt>
                <c:pt idx="120">
                  <c:v>1090</c:v>
                </c:pt>
                <c:pt idx="121">
                  <c:v>474</c:v>
                </c:pt>
                <c:pt idx="122">
                  <c:v>741</c:v>
                </c:pt>
                <c:pt idx="123">
                  <c:v>723</c:v>
                </c:pt>
                <c:pt idx="124">
                  <c:v>638</c:v>
                </c:pt>
                <c:pt idx="125">
                  <c:v>194</c:v>
                </c:pt>
                <c:pt idx="126">
                  <c:v>492</c:v>
                </c:pt>
                <c:pt idx="127">
                  <c:v>215</c:v>
                </c:pt>
                <c:pt idx="128">
                  <c:v>355</c:v>
                </c:pt>
                <c:pt idx="129">
                  <c:v>162</c:v>
                </c:pt>
                <c:pt idx="130">
                  <c:v>613</c:v>
                </c:pt>
                <c:pt idx="131">
                  <c:v>268</c:v>
                </c:pt>
                <c:pt idx="132">
                  <c:v>672</c:v>
                </c:pt>
                <c:pt idx="133">
                  <c:v>661</c:v>
                </c:pt>
                <c:pt idx="134">
                  <c:v>568</c:v>
                </c:pt>
                <c:pt idx="135">
                  <c:v>352</c:v>
                </c:pt>
                <c:pt idx="136">
                  <c:v>425</c:v>
                </c:pt>
                <c:pt idx="137">
                  <c:v>265</c:v>
                </c:pt>
                <c:pt idx="138">
                  <c:v>873</c:v>
                </c:pt>
                <c:pt idx="139">
                  <c:v>383</c:v>
                </c:pt>
                <c:pt idx="140">
                  <c:v>832</c:v>
                </c:pt>
                <c:pt idx="141">
                  <c:v>781</c:v>
                </c:pt>
                <c:pt idx="142">
                  <c:v>1143</c:v>
                </c:pt>
                <c:pt idx="143">
                  <c:v>581</c:v>
                </c:pt>
                <c:pt idx="144">
                  <c:v>2207</c:v>
                </c:pt>
                <c:pt idx="145">
                  <c:v>1026</c:v>
                </c:pt>
                <c:pt idx="146">
                  <c:v>455</c:v>
                </c:pt>
                <c:pt idx="147">
                  <c:v>841</c:v>
                </c:pt>
                <c:pt idx="148">
                  <c:v>734</c:v>
                </c:pt>
                <c:pt idx="149">
                  <c:v>849</c:v>
                </c:pt>
                <c:pt idx="150">
                  <c:v>355</c:v>
                </c:pt>
                <c:pt idx="151">
                  <c:v>2144</c:v>
                </c:pt>
                <c:pt idx="152">
                  <c:v>2085</c:v>
                </c:pt>
                <c:pt idx="153">
                  <c:v>1249</c:v>
                </c:pt>
                <c:pt idx="154">
                  <c:v>1121</c:v>
                </c:pt>
                <c:pt idx="155">
                  <c:v>611</c:v>
                </c:pt>
                <c:pt idx="156">
                  <c:v>484</c:v>
                </c:pt>
                <c:pt idx="157">
                  <c:v>444</c:v>
                </c:pt>
                <c:pt idx="158">
                  <c:v>876</c:v>
                </c:pt>
                <c:pt idx="159">
                  <c:v>1691</c:v>
                </c:pt>
                <c:pt idx="160">
                  <c:v>1001</c:v>
                </c:pt>
                <c:pt idx="161">
                  <c:v>1205</c:v>
                </c:pt>
                <c:pt idx="162">
                  <c:v>624</c:v>
                </c:pt>
                <c:pt idx="163">
                  <c:v>141</c:v>
                </c:pt>
                <c:pt idx="164">
                  <c:v>371</c:v>
                </c:pt>
                <c:pt idx="165">
                  <c:v>176</c:v>
                </c:pt>
                <c:pt idx="166">
                  <c:v>800</c:v>
                </c:pt>
                <c:pt idx="167">
                  <c:v>403</c:v>
                </c:pt>
                <c:pt idx="168">
                  <c:v>2921</c:v>
                </c:pt>
                <c:pt idx="169">
                  <c:v>2055</c:v>
                </c:pt>
                <c:pt idx="170">
                  <c:v>3182</c:v>
                </c:pt>
                <c:pt idx="171">
                  <c:v>1735</c:v>
                </c:pt>
                <c:pt idx="172">
                  <c:v>1593</c:v>
                </c:pt>
                <c:pt idx="173">
                  <c:v>8607</c:v>
                </c:pt>
                <c:pt idx="174">
                  <c:v>2477</c:v>
                </c:pt>
                <c:pt idx="175">
                  <c:v>1011</c:v>
                </c:pt>
                <c:pt idx="176">
                  <c:v>785</c:v>
                </c:pt>
                <c:pt idx="177">
                  <c:v>2389</c:v>
                </c:pt>
                <c:pt idx="178">
                  <c:v>1290</c:v>
                </c:pt>
                <c:pt idx="179">
                  <c:v>1661</c:v>
                </c:pt>
                <c:pt idx="180">
                  <c:v>1998</c:v>
                </c:pt>
                <c:pt idx="181">
                  <c:v>1840</c:v>
                </c:pt>
                <c:pt idx="182">
                  <c:v>728</c:v>
                </c:pt>
                <c:pt idx="183">
                  <c:v>214</c:v>
                </c:pt>
                <c:pt idx="184">
                  <c:v>305</c:v>
                </c:pt>
                <c:pt idx="185">
                  <c:v>401</c:v>
                </c:pt>
                <c:pt idx="186">
                  <c:v>144</c:v>
                </c:pt>
                <c:pt idx="187">
                  <c:v>1533</c:v>
                </c:pt>
                <c:pt idx="188">
                  <c:v>298</c:v>
                </c:pt>
                <c:pt idx="189">
                  <c:v>553</c:v>
                </c:pt>
                <c:pt idx="190">
                  <c:v>441</c:v>
                </c:pt>
                <c:pt idx="191">
                  <c:v>2107</c:v>
                </c:pt>
                <c:pt idx="192">
                  <c:v>10402</c:v>
                </c:pt>
                <c:pt idx="193">
                  <c:v>9201</c:v>
                </c:pt>
                <c:pt idx="194">
                  <c:v>2535</c:v>
                </c:pt>
                <c:pt idx="195">
                  <c:v>1404</c:v>
                </c:pt>
                <c:pt idx="196">
                  <c:v>1290</c:v>
                </c:pt>
                <c:pt idx="197">
                  <c:v>822</c:v>
                </c:pt>
                <c:pt idx="198">
                  <c:v>1001</c:v>
                </c:pt>
                <c:pt idx="199">
                  <c:v>446</c:v>
                </c:pt>
                <c:pt idx="200">
                  <c:v>639</c:v>
                </c:pt>
                <c:pt idx="201">
                  <c:v>132</c:v>
                </c:pt>
                <c:pt idx="202">
                  <c:v>149</c:v>
                </c:pt>
                <c:pt idx="203">
                  <c:v>1178</c:v>
                </c:pt>
                <c:pt idx="204">
                  <c:v>413</c:v>
                </c:pt>
                <c:pt idx="205">
                  <c:v>1297</c:v>
                </c:pt>
                <c:pt idx="206">
                  <c:v>613</c:v>
                </c:pt>
                <c:pt idx="207">
                  <c:v>1808</c:v>
                </c:pt>
                <c:pt idx="208">
                  <c:v>471</c:v>
                </c:pt>
                <c:pt idx="209">
                  <c:v>219</c:v>
                </c:pt>
                <c:pt idx="210">
                  <c:v>1141</c:v>
                </c:pt>
                <c:pt idx="211">
                  <c:v>213</c:v>
                </c:pt>
                <c:pt idx="212">
                  <c:v>522</c:v>
                </c:pt>
                <c:pt idx="213">
                  <c:v>88</c:v>
                </c:pt>
                <c:pt idx="214">
                  <c:v>378</c:v>
                </c:pt>
                <c:pt idx="215">
                  <c:v>77</c:v>
                </c:pt>
                <c:pt idx="216">
                  <c:v>60</c:v>
                </c:pt>
                <c:pt idx="217">
                  <c:v>1083</c:v>
                </c:pt>
                <c:pt idx="218">
                  <c:v>159</c:v>
                </c:pt>
                <c:pt idx="219">
                  <c:v>1079</c:v>
                </c:pt>
                <c:pt idx="220">
                  <c:v>209</c:v>
                </c:pt>
                <c:pt idx="221">
                  <c:v>419</c:v>
                </c:pt>
                <c:pt idx="222">
                  <c:v>1011</c:v>
                </c:pt>
                <c:pt idx="223">
                  <c:v>355</c:v>
                </c:pt>
                <c:pt idx="224">
                  <c:v>945</c:v>
                </c:pt>
                <c:pt idx="225">
                  <c:v>435</c:v>
                </c:pt>
                <c:pt idx="226">
                  <c:v>731</c:v>
                </c:pt>
                <c:pt idx="227">
                  <c:v>769</c:v>
                </c:pt>
                <c:pt idx="228">
                  <c:v>631</c:v>
                </c:pt>
                <c:pt idx="229">
                  <c:v>600</c:v>
                </c:pt>
                <c:pt idx="230">
                  <c:v>292</c:v>
                </c:pt>
                <c:pt idx="231">
                  <c:v>1006</c:v>
                </c:pt>
                <c:pt idx="232">
                  <c:v>191</c:v>
                </c:pt>
                <c:pt idx="233">
                  <c:v>700</c:v>
                </c:pt>
                <c:pt idx="234">
                  <c:v>187</c:v>
                </c:pt>
                <c:pt idx="235">
                  <c:v>775</c:v>
                </c:pt>
                <c:pt idx="236">
                  <c:v>173</c:v>
                </c:pt>
                <c:pt idx="237">
                  <c:v>68</c:v>
                </c:pt>
                <c:pt idx="238">
                  <c:v>983</c:v>
                </c:pt>
                <c:pt idx="239">
                  <c:v>601</c:v>
                </c:pt>
                <c:pt idx="240">
                  <c:v>327</c:v>
                </c:pt>
                <c:pt idx="241">
                  <c:v>1064</c:v>
                </c:pt>
                <c:pt idx="242">
                  <c:v>1422</c:v>
                </c:pt>
                <c:pt idx="243">
                  <c:v>5467</c:v>
                </c:pt>
                <c:pt idx="244">
                  <c:v>1915</c:v>
                </c:pt>
                <c:pt idx="245">
                  <c:v>616</c:v>
                </c:pt>
                <c:pt idx="246">
                  <c:v>806</c:v>
                </c:pt>
                <c:pt idx="247">
                  <c:v>844</c:v>
                </c:pt>
                <c:pt idx="248">
                  <c:v>721</c:v>
                </c:pt>
                <c:pt idx="249">
                  <c:v>662</c:v>
                </c:pt>
                <c:pt idx="250">
                  <c:v>373</c:v>
                </c:pt>
                <c:pt idx="251">
                  <c:v>520</c:v>
                </c:pt>
                <c:pt idx="252">
                  <c:v>398</c:v>
                </c:pt>
                <c:pt idx="253">
                  <c:v>307</c:v>
                </c:pt>
                <c:pt idx="254">
                  <c:v>120</c:v>
                </c:pt>
                <c:pt idx="255">
                  <c:v>112</c:v>
                </c:pt>
                <c:pt idx="256">
                  <c:v>3555</c:v>
                </c:pt>
                <c:pt idx="257">
                  <c:v>1709</c:v>
                </c:pt>
                <c:pt idx="258">
                  <c:v>1426</c:v>
                </c:pt>
                <c:pt idx="259">
                  <c:v>728</c:v>
                </c:pt>
                <c:pt idx="260">
                  <c:v>1267</c:v>
                </c:pt>
                <c:pt idx="261">
                  <c:v>597</c:v>
                </c:pt>
                <c:pt idx="262">
                  <c:v>947</c:v>
                </c:pt>
                <c:pt idx="263">
                  <c:v>469</c:v>
                </c:pt>
                <c:pt idx="264">
                  <c:v>352</c:v>
                </c:pt>
                <c:pt idx="265">
                  <c:v>564</c:v>
                </c:pt>
                <c:pt idx="266">
                  <c:v>524</c:v>
                </c:pt>
                <c:pt idx="267">
                  <c:v>238</c:v>
                </c:pt>
                <c:pt idx="268">
                  <c:v>374</c:v>
                </c:pt>
                <c:pt idx="269">
                  <c:v>281</c:v>
                </c:pt>
                <c:pt idx="270">
                  <c:v>617</c:v>
                </c:pt>
                <c:pt idx="271">
                  <c:v>207</c:v>
                </c:pt>
                <c:pt idx="272">
                  <c:v>260</c:v>
                </c:pt>
                <c:pt idx="273">
                  <c:v>75</c:v>
                </c:pt>
                <c:pt idx="274">
                  <c:v>131</c:v>
                </c:pt>
                <c:pt idx="275">
                  <c:v>94</c:v>
                </c:pt>
                <c:pt idx="276">
                  <c:v>858</c:v>
                </c:pt>
                <c:pt idx="277">
                  <c:v>338</c:v>
                </c:pt>
                <c:pt idx="278">
                  <c:v>148</c:v>
                </c:pt>
                <c:pt idx="279">
                  <c:v>133</c:v>
                </c:pt>
                <c:pt idx="280">
                  <c:v>66</c:v>
                </c:pt>
                <c:pt idx="281">
                  <c:v>779</c:v>
                </c:pt>
                <c:pt idx="282">
                  <c:v>700</c:v>
                </c:pt>
                <c:pt idx="283">
                  <c:v>224</c:v>
                </c:pt>
                <c:pt idx="284">
                  <c:v>100</c:v>
                </c:pt>
                <c:pt idx="285">
                  <c:v>366</c:v>
                </c:pt>
                <c:pt idx="286">
                  <c:v>349</c:v>
                </c:pt>
                <c:pt idx="287">
                  <c:v>103</c:v>
                </c:pt>
                <c:pt idx="288">
                  <c:v>216</c:v>
                </c:pt>
                <c:pt idx="289">
                  <c:v>236</c:v>
                </c:pt>
                <c:pt idx="290">
                  <c:v>197</c:v>
                </c:pt>
                <c:pt idx="291">
                  <c:v>699</c:v>
                </c:pt>
                <c:pt idx="292">
                  <c:v>154</c:v>
                </c:pt>
                <c:pt idx="293">
                  <c:v>301</c:v>
                </c:pt>
                <c:pt idx="294">
                  <c:v>101</c:v>
                </c:pt>
                <c:pt idx="295">
                  <c:v>1450</c:v>
                </c:pt>
                <c:pt idx="296">
                  <c:v>931</c:v>
                </c:pt>
                <c:pt idx="297">
                  <c:v>571</c:v>
                </c:pt>
                <c:pt idx="298">
                  <c:v>556</c:v>
                </c:pt>
                <c:pt idx="299">
                  <c:v>665</c:v>
                </c:pt>
                <c:pt idx="300">
                  <c:v>489</c:v>
                </c:pt>
                <c:pt idx="301">
                  <c:v>140</c:v>
                </c:pt>
                <c:pt idx="302">
                  <c:v>454</c:v>
                </c:pt>
                <c:pt idx="303">
                  <c:v>1131</c:v>
                </c:pt>
                <c:pt idx="304">
                  <c:v>321</c:v>
                </c:pt>
                <c:pt idx="305">
                  <c:v>71</c:v>
                </c:pt>
                <c:pt idx="306">
                  <c:v>2839</c:v>
                </c:pt>
                <c:pt idx="307">
                  <c:v>931</c:v>
                </c:pt>
                <c:pt idx="308">
                  <c:v>646</c:v>
                </c:pt>
                <c:pt idx="309">
                  <c:v>665</c:v>
                </c:pt>
                <c:pt idx="310">
                  <c:v>738</c:v>
                </c:pt>
                <c:pt idx="311">
                  <c:v>414</c:v>
                </c:pt>
                <c:pt idx="312">
                  <c:v>330</c:v>
                </c:pt>
                <c:pt idx="313">
                  <c:v>1309</c:v>
                </c:pt>
                <c:pt idx="314">
                  <c:v>1093</c:v>
                </c:pt>
                <c:pt idx="315">
                  <c:v>531</c:v>
                </c:pt>
                <c:pt idx="316">
                  <c:v>319</c:v>
                </c:pt>
                <c:pt idx="317">
                  <c:v>424</c:v>
                </c:pt>
                <c:pt idx="318">
                  <c:v>207</c:v>
                </c:pt>
                <c:pt idx="319">
                  <c:v>556</c:v>
                </c:pt>
                <c:pt idx="320">
                  <c:v>171</c:v>
                </c:pt>
                <c:pt idx="321">
                  <c:v>233</c:v>
                </c:pt>
                <c:pt idx="322">
                  <c:v>125</c:v>
                </c:pt>
                <c:pt idx="323">
                  <c:v>153</c:v>
                </c:pt>
                <c:pt idx="324">
                  <c:v>51</c:v>
                </c:pt>
                <c:pt idx="325">
                  <c:v>511</c:v>
                </c:pt>
                <c:pt idx="326">
                  <c:v>449</c:v>
                </c:pt>
                <c:pt idx="327">
                  <c:v>1006</c:v>
                </c:pt>
                <c:pt idx="328">
                  <c:v>290</c:v>
                </c:pt>
                <c:pt idx="329">
                  <c:v>202</c:v>
                </c:pt>
                <c:pt idx="330">
                  <c:v>317</c:v>
                </c:pt>
                <c:pt idx="331">
                  <c:v>142</c:v>
                </c:pt>
                <c:pt idx="332">
                  <c:v>374</c:v>
                </c:pt>
                <c:pt idx="333">
                  <c:v>204</c:v>
                </c:pt>
                <c:pt idx="334">
                  <c:v>512</c:v>
                </c:pt>
                <c:pt idx="335">
                  <c:v>730</c:v>
                </c:pt>
                <c:pt idx="336">
                  <c:v>1173</c:v>
                </c:pt>
                <c:pt idx="337">
                  <c:v>757</c:v>
                </c:pt>
                <c:pt idx="338">
                  <c:v>754</c:v>
                </c:pt>
                <c:pt idx="339">
                  <c:v>656</c:v>
                </c:pt>
                <c:pt idx="340">
                  <c:v>1079</c:v>
                </c:pt>
                <c:pt idx="341">
                  <c:v>785</c:v>
                </c:pt>
                <c:pt idx="342">
                  <c:v>555</c:v>
                </c:pt>
                <c:pt idx="343">
                  <c:v>508</c:v>
                </c:pt>
                <c:pt idx="344">
                  <c:v>173</c:v>
                </c:pt>
                <c:pt idx="345">
                  <c:v>188</c:v>
                </c:pt>
                <c:pt idx="346">
                  <c:v>588</c:v>
                </c:pt>
                <c:pt idx="347">
                  <c:v>182</c:v>
                </c:pt>
                <c:pt idx="348">
                  <c:v>144</c:v>
                </c:pt>
                <c:pt idx="349">
                  <c:v>151</c:v>
                </c:pt>
                <c:pt idx="350">
                  <c:v>649</c:v>
                </c:pt>
                <c:pt idx="351">
                  <c:v>910</c:v>
                </c:pt>
                <c:pt idx="352">
                  <c:v>1029</c:v>
                </c:pt>
                <c:pt idx="353">
                  <c:v>291</c:v>
                </c:pt>
                <c:pt idx="354">
                  <c:v>171</c:v>
                </c:pt>
                <c:pt idx="355">
                  <c:v>2681</c:v>
                </c:pt>
                <c:pt idx="356">
                  <c:v>878</c:v>
                </c:pt>
                <c:pt idx="357">
                  <c:v>977</c:v>
                </c:pt>
                <c:pt idx="358">
                  <c:v>642</c:v>
                </c:pt>
                <c:pt idx="359">
                  <c:v>319</c:v>
                </c:pt>
                <c:pt idx="360">
                  <c:v>142</c:v>
                </c:pt>
                <c:pt idx="361">
                  <c:v>130</c:v>
                </c:pt>
                <c:pt idx="362">
                  <c:v>785</c:v>
                </c:pt>
                <c:pt idx="363">
                  <c:v>272</c:v>
                </c:pt>
                <c:pt idx="364">
                  <c:v>1664</c:v>
                </c:pt>
                <c:pt idx="365">
                  <c:v>3136</c:v>
                </c:pt>
                <c:pt idx="366">
                  <c:v>503</c:v>
                </c:pt>
                <c:pt idx="367">
                  <c:v>767</c:v>
                </c:pt>
                <c:pt idx="368">
                  <c:v>658</c:v>
                </c:pt>
                <c:pt idx="369">
                  <c:v>155</c:v>
                </c:pt>
                <c:pt idx="370">
                  <c:v>91</c:v>
                </c:pt>
                <c:pt idx="371">
                  <c:v>83</c:v>
                </c:pt>
                <c:pt idx="372">
                  <c:v>6317</c:v>
                </c:pt>
                <c:pt idx="373">
                  <c:v>2734</c:v>
                </c:pt>
                <c:pt idx="374">
                  <c:v>1390</c:v>
                </c:pt>
                <c:pt idx="375">
                  <c:v>2875</c:v>
                </c:pt>
                <c:pt idx="376">
                  <c:v>1269</c:v>
                </c:pt>
                <c:pt idx="377">
                  <c:v>778</c:v>
                </c:pt>
                <c:pt idx="378">
                  <c:v>760</c:v>
                </c:pt>
                <c:pt idx="379">
                  <c:v>1464</c:v>
                </c:pt>
                <c:pt idx="380">
                  <c:v>271</c:v>
                </c:pt>
                <c:pt idx="381">
                  <c:v>540</c:v>
                </c:pt>
                <c:pt idx="382">
                  <c:v>397</c:v>
                </c:pt>
                <c:pt idx="383">
                  <c:v>470</c:v>
                </c:pt>
                <c:pt idx="384">
                  <c:v>335</c:v>
                </c:pt>
                <c:pt idx="385">
                  <c:v>153</c:v>
                </c:pt>
                <c:pt idx="386">
                  <c:v>406</c:v>
                </c:pt>
                <c:pt idx="387">
                  <c:v>173</c:v>
                </c:pt>
                <c:pt idx="388">
                  <c:v>72</c:v>
                </c:pt>
                <c:pt idx="389">
                  <c:v>969</c:v>
                </c:pt>
                <c:pt idx="390">
                  <c:v>770</c:v>
                </c:pt>
                <c:pt idx="391">
                  <c:v>217</c:v>
                </c:pt>
                <c:pt idx="392">
                  <c:v>195</c:v>
                </c:pt>
                <c:pt idx="393">
                  <c:v>296</c:v>
                </c:pt>
                <c:pt idx="394">
                  <c:v>395</c:v>
                </c:pt>
                <c:pt idx="395">
                  <c:v>129</c:v>
                </c:pt>
                <c:pt idx="396">
                  <c:v>261</c:v>
                </c:pt>
                <c:pt idx="397">
                  <c:v>259</c:v>
                </c:pt>
                <c:pt idx="398">
                  <c:v>76</c:v>
                </c:pt>
                <c:pt idx="399">
                  <c:v>65</c:v>
                </c:pt>
                <c:pt idx="400">
                  <c:v>216</c:v>
                </c:pt>
                <c:pt idx="401">
                  <c:v>58</c:v>
                </c:pt>
                <c:pt idx="402">
                  <c:v>320</c:v>
                </c:pt>
                <c:pt idx="403">
                  <c:v>1177</c:v>
                </c:pt>
                <c:pt idx="404">
                  <c:v>451</c:v>
                </c:pt>
                <c:pt idx="405">
                  <c:v>142</c:v>
                </c:pt>
                <c:pt idx="406">
                  <c:v>116</c:v>
                </c:pt>
                <c:pt idx="407">
                  <c:v>233</c:v>
                </c:pt>
                <c:pt idx="408">
                  <c:v>380</c:v>
                </c:pt>
                <c:pt idx="409">
                  <c:v>649</c:v>
                </c:pt>
                <c:pt idx="410">
                  <c:v>229</c:v>
                </c:pt>
                <c:pt idx="411">
                  <c:v>154</c:v>
                </c:pt>
                <c:pt idx="412">
                  <c:v>149</c:v>
                </c:pt>
                <c:pt idx="413">
                  <c:v>88</c:v>
                </c:pt>
                <c:pt idx="414">
                  <c:v>449</c:v>
                </c:pt>
                <c:pt idx="415">
                  <c:v>203</c:v>
                </c:pt>
                <c:pt idx="416">
                  <c:v>64</c:v>
                </c:pt>
                <c:pt idx="417">
                  <c:v>294</c:v>
                </c:pt>
                <c:pt idx="418">
                  <c:v>348</c:v>
                </c:pt>
                <c:pt idx="419">
                  <c:v>400</c:v>
                </c:pt>
                <c:pt idx="420">
                  <c:v>301</c:v>
                </c:pt>
                <c:pt idx="421">
                  <c:v>259</c:v>
                </c:pt>
                <c:pt idx="422">
                  <c:v>140</c:v>
                </c:pt>
                <c:pt idx="423">
                  <c:v>85</c:v>
                </c:pt>
                <c:pt idx="424">
                  <c:v>338</c:v>
                </c:pt>
                <c:pt idx="425">
                  <c:v>136</c:v>
                </c:pt>
                <c:pt idx="426">
                  <c:v>457</c:v>
                </c:pt>
                <c:pt idx="427">
                  <c:v>453</c:v>
                </c:pt>
                <c:pt idx="428">
                  <c:v>355</c:v>
                </c:pt>
                <c:pt idx="429">
                  <c:v>564</c:v>
                </c:pt>
                <c:pt idx="430">
                  <c:v>456</c:v>
                </c:pt>
                <c:pt idx="431">
                  <c:v>2867</c:v>
                </c:pt>
                <c:pt idx="432">
                  <c:v>2674</c:v>
                </c:pt>
                <c:pt idx="433">
                  <c:v>2663</c:v>
                </c:pt>
                <c:pt idx="434">
                  <c:v>2228</c:v>
                </c:pt>
                <c:pt idx="435">
                  <c:v>1280</c:v>
                </c:pt>
                <c:pt idx="436">
                  <c:v>149</c:v>
                </c:pt>
                <c:pt idx="437">
                  <c:v>140</c:v>
                </c:pt>
                <c:pt idx="438">
                  <c:v>174</c:v>
                </c:pt>
                <c:pt idx="439">
                  <c:v>209</c:v>
                </c:pt>
                <c:pt idx="440">
                  <c:v>61</c:v>
                </c:pt>
                <c:pt idx="441">
                  <c:v>46</c:v>
                </c:pt>
                <c:pt idx="442">
                  <c:v>384</c:v>
                </c:pt>
                <c:pt idx="443">
                  <c:v>234</c:v>
                </c:pt>
                <c:pt idx="444">
                  <c:v>215</c:v>
                </c:pt>
                <c:pt idx="445">
                  <c:v>142</c:v>
                </c:pt>
                <c:pt idx="446">
                  <c:v>788</c:v>
                </c:pt>
                <c:pt idx="447">
                  <c:v>278</c:v>
                </c:pt>
                <c:pt idx="448">
                  <c:v>110</c:v>
                </c:pt>
                <c:pt idx="449">
                  <c:v>232</c:v>
                </c:pt>
                <c:pt idx="450">
                  <c:v>104</c:v>
                </c:pt>
                <c:pt idx="451">
                  <c:v>303</c:v>
                </c:pt>
                <c:pt idx="452">
                  <c:v>90</c:v>
                </c:pt>
                <c:pt idx="453">
                  <c:v>67</c:v>
                </c:pt>
                <c:pt idx="454">
                  <c:v>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E22C-47B9-BD70-483658A15F26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NDR Chor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Sheet1!$L$2:$L$456</c:f>
              <c:numCache>
                <c:formatCode>General</c:formatCode>
                <c:ptCount val="455"/>
                <c:pt idx="0">
                  <c:v>2</c:v>
                </c:pt>
                <c:pt idx="1">
                  <c:v>0</c:v>
                </c:pt>
                <c:pt idx="2">
                  <c:v>3</c:v>
                </c:pt>
                <c:pt idx="3">
                  <c:v>3</c:v>
                </c:pt>
                <c:pt idx="4">
                  <c:v>4</c:v>
                </c:pt>
                <c:pt idx="5">
                  <c:v>140</c:v>
                </c:pt>
                <c:pt idx="6">
                  <c:v>144</c:v>
                </c:pt>
                <c:pt idx="7">
                  <c:v>41</c:v>
                </c:pt>
                <c:pt idx="8">
                  <c:v>12</c:v>
                </c:pt>
                <c:pt idx="9">
                  <c:v>6</c:v>
                </c:pt>
                <c:pt idx="10">
                  <c:v>383</c:v>
                </c:pt>
                <c:pt idx="11">
                  <c:v>182</c:v>
                </c:pt>
                <c:pt idx="12">
                  <c:v>32</c:v>
                </c:pt>
                <c:pt idx="13">
                  <c:v>1277</c:v>
                </c:pt>
                <c:pt idx="14">
                  <c:v>411</c:v>
                </c:pt>
                <c:pt idx="15">
                  <c:v>53</c:v>
                </c:pt>
                <c:pt idx="16">
                  <c:v>9</c:v>
                </c:pt>
                <c:pt idx="17">
                  <c:v>11</c:v>
                </c:pt>
                <c:pt idx="18">
                  <c:v>111</c:v>
                </c:pt>
                <c:pt idx="19">
                  <c:v>106</c:v>
                </c:pt>
                <c:pt idx="20">
                  <c:v>20</c:v>
                </c:pt>
                <c:pt idx="21">
                  <c:v>12</c:v>
                </c:pt>
                <c:pt idx="22">
                  <c:v>8</c:v>
                </c:pt>
                <c:pt idx="23">
                  <c:v>2</c:v>
                </c:pt>
                <c:pt idx="24">
                  <c:v>4</c:v>
                </c:pt>
                <c:pt idx="25">
                  <c:v>3</c:v>
                </c:pt>
                <c:pt idx="26">
                  <c:v>3</c:v>
                </c:pt>
                <c:pt idx="27">
                  <c:v>3</c:v>
                </c:pt>
                <c:pt idx="28">
                  <c:v>92</c:v>
                </c:pt>
                <c:pt idx="29">
                  <c:v>38</c:v>
                </c:pt>
                <c:pt idx="30">
                  <c:v>3</c:v>
                </c:pt>
                <c:pt idx="31">
                  <c:v>2</c:v>
                </c:pt>
                <c:pt idx="32">
                  <c:v>6</c:v>
                </c:pt>
                <c:pt idx="33">
                  <c:v>1</c:v>
                </c:pt>
                <c:pt idx="34">
                  <c:v>4</c:v>
                </c:pt>
                <c:pt idx="35">
                  <c:v>3</c:v>
                </c:pt>
                <c:pt idx="36">
                  <c:v>2</c:v>
                </c:pt>
                <c:pt idx="37">
                  <c:v>3</c:v>
                </c:pt>
                <c:pt idx="38">
                  <c:v>94</c:v>
                </c:pt>
                <c:pt idx="39">
                  <c:v>21</c:v>
                </c:pt>
                <c:pt idx="40">
                  <c:v>55</c:v>
                </c:pt>
                <c:pt idx="41">
                  <c:v>29</c:v>
                </c:pt>
                <c:pt idx="42">
                  <c:v>10</c:v>
                </c:pt>
                <c:pt idx="43">
                  <c:v>7</c:v>
                </c:pt>
                <c:pt idx="44">
                  <c:v>1</c:v>
                </c:pt>
                <c:pt idx="45">
                  <c:v>2</c:v>
                </c:pt>
                <c:pt idx="46">
                  <c:v>4</c:v>
                </c:pt>
                <c:pt idx="47">
                  <c:v>3</c:v>
                </c:pt>
                <c:pt idx="48">
                  <c:v>10</c:v>
                </c:pt>
                <c:pt idx="49">
                  <c:v>7</c:v>
                </c:pt>
                <c:pt idx="50">
                  <c:v>4</c:v>
                </c:pt>
                <c:pt idx="51">
                  <c:v>1</c:v>
                </c:pt>
                <c:pt idx="52">
                  <c:v>4</c:v>
                </c:pt>
                <c:pt idx="53">
                  <c:v>522</c:v>
                </c:pt>
                <c:pt idx="54">
                  <c:v>196</c:v>
                </c:pt>
                <c:pt idx="55">
                  <c:v>69</c:v>
                </c:pt>
                <c:pt idx="56">
                  <c:v>415</c:v>
                </c:pt>
                <c:pt idx="57">
                  <c:v>136</c:v>
                </c:pt>
                <c:pt idx="58">
                  <c:v>54</c:v>
                </c:pt>
                <c:pt idx="59">
                  <c:v>16</c:v>
                </c:pt>
                <c:pt idx="60">
                  <c:v>13</c:v>
                </c:pt>
                <c:pt idx="61">
                  <c:v>51</c:v>
                </c:pt>
                <c:pt idx="62">
                  <c:v>12</c:v>
                </c:pt>
                <c:pt idx="63">
                  <c:v>6</c:v>
                </c:pt>
                <c:pt idx="64">
                  <c:v>8</c:v>
                </c:pt>
                <c:pt idx="65">
                  <c:v>4</c:v>
                </c:pt>
                <c:pt idx="66">
                  <c:v>10</c:v>
                </c:pt>
                <c:pt idx="67">
                  <c:v>3</c:v>
                </c:pt>
                <c:pt idx="68">
                  <c:v>2</c:v>
                </c:pt>
                <c:pt idx="69">
                  <c:v>3</c:v>
                </c:pt>
                <c:pt idx="70">
                  <c:v>3</c:v>
                </c:pt>
                <c:pt idx="71">
                  <c:v>6</c:v>
                </c:pt>
                <c:pt idx="72">
                  <c:v>4</c:v>
                </c:pt>
                <c:pt idx="73">
                  <c:v>0</c:v>
                </c:pt>
                <c:pt idx="74">
                  <c:v>3</c:v>
                </c:pt>
                <c:pt idx="75">
                  <c:v>4</c:v>
                </c:pt>
                <c:pt idx="76">
                  <c:v>2</c:v>
                </c:pt>
                <c:pt idx="77">
                  <c:v>2</c:v>
                </c:pt>
                <c:pt idx="78">
                  <c:v>3</c:v>
                </c:pt>
                <c:pt idx="79">
                  <c:v>1</c:v>
                </c:pt>
                <c:pt idx="80">
                  <c:v>30</c:v>
                </c:pt>
                <c:pt idx="81">
                  <c:v>112</c:v>
                </c:pt>
                <c:pt idx="82">
                  <c:v>219</c:v>
                </c:pt>
                <c:pt idx="83">
                  <c:v>33</c:v>
                </c:pt>
                <c:pt idx="84">
                  <c:v>8</c:v>
                </c:pt>
                <c:pt idx="85">
                  <c:v>2</c:v>
                </c:pt>
                <c:pt idx="86">
                  <c:v>4</c:v>
                </c:pt>
                <c:pt idx="87">
                  <c:v>1</c:v>
                </c:pt>
                <c:pt idx="88">
                  <c:v>0</c:v>
                </c:pt>
                <c:pt idx="89">
                  <c:v>2</c:v>
                </c:pt>
                <c:pt idx="90">
                  <c:v>2</c:v>
                </c:pt>
                <c:pt idx="91">
                  <c:v>4</c:v>
                </c:pt>
                <c:pt idx="92">
                  <c:v>2</c:v>
                </c:pt>
                <c:pt idx="93">
                  <c:v>3</c:v>
                </c:pt>
                <c:pt idx="94">
                  <c:v>0</c:v>
                </c:pt>
                <c:pt idx="95">
                  <c:v>2</c:v>
                </c:pt>
                <c:pt idx="96">
                  <c:v>3</c:v>
                </c:pt>
                <c:pt idx="97">
                  <c:v>3</c:v>
                </c:pt>
                <c:pt idx="98">
                  <c:v>3</c:v>
                </c:pt>
                <c:pt idx="99">
                  <c:v>5</c:v>
                </c:pt>
                <c:pt idx="100">
                  <c:v>6</c:v>
                </c:pt>
                <c:pt idx="101">
                  <c:v>3</c:v>
                </c:pt>
                <c:pt idx="102">
                  <c:v>1</c:v>
                </c:pt>
                <c:pt idx="103">
                  <c:v>1</c:v>
                </c:pt>
                <c:pt idx="104">
                  <c:v>1</c:v>
                </c:pt>
                <c:pt idx="105">
                  <c:v>14</c:v>
                </c:pt>
                <c:pt idx="106">
                  <c:v>44</c:v>
                </c:pt>
                <c:pt idx="107">
                  <c:v>2</c:v>
                </c:pt>
                <c:pt idx="108">
                  <c:v>1</c:v>
                </c:pt>
                <c:pt idx="109">
                  <c:v>1</c:v>
                </c:pt>
                <c:pt idx="110">
                  <c:v>2</c:v>
                </c:pt>
                <c:pt idx="111">
                  <c:v>0</c:v>
                </c:pt>
                <c:pt idx="112">
                  <c:v>4</c:v>
                </c:pt>
                <c:pt idx="113">
                  <c:v>2</c:v>
                </c:pt>
                <c:pt idx="114">
                  <c:v>2</c:v>
                </c:pt>
                <c:pt idx="115">
                  <c:v>1</c:v>
                </c:pt>
                <c:pt idx="116">
                  <c:v>2</c:v>
                </c:pt>
                <c:pt idx="117">
                  <c:v>0</c:v>
                </c:pt>
                <c:pt idx="118">
                  <c:v>1</c:v>
                </c:pt>
                <c:pt idx="119">
                  <c:v>1</c:v>
                </c:pt>
                <c:pt idx="120">
                  <c:v>1</c:v>
                </c:pt>
                <c:pt idx="121">
                  <c:v>2</c:v>
                </c:pt>
                <c:pt idx="122">
                  <c:v>1</c:v>
                </c:pt>
                <c:pt idx="123">
                  <c:v>1</c:v>
                </c:pt>
                <c:pt idx="124">
                  <c:v>3</c:v>
                </c:pt>
                <c:pt idx="125">
                  <c:v>2</c:v>
                </c:pt>
                <c:pt idx="126">
                  <c:v>1</c:v>
                </c:pt>
                <c:pt idx="127">
                  <c:v>1</c:v>
                </c:pt>
                <c:pt idx="128">
                  <c:v>88</c:v>
                </c:pt>
                <c:pt idx="129">
                  <c:v>107</c:v>
                </c:pt>
                <c:pt idx="130">
                  <c:v>33</c:v>
                </c:pt>
                <c:pt idx="131">
                  <c:v>5</c:v>
                </c:pt>
                <c:pt idx="132">
                  <c:v>6</c:v>
                </c:pt>
                <c:pt idx="133">
                  <c:v>74</c:v>
                </c:pt>
                <c:pt idx="134">
                  <c:v>13</c:v>
                </c:pt>
                <c:pt idx="135">
                  <c:v>28</c:v>
                </c:pt>
                <c:pt idx="136">
                  <c:v>10</c:v>
                </c:pt>
                <c:pt idx="137">
                  <c:v>81</c:v>
                </c:pt>
                <c:pt idx="138">
                  <c:v>12</c:v>
                </c:pt>
                <c:pt idx="139">
                  <c:v>5</c:v>
                </c:pt>
                <c:pt idx="140">
                  <c:v>4</c:v>
                </c:pt>
                <c:pt idx="141">
                  <c:v>70</c:v>
                </c:pt>
                <c:pt idx="142">
                  <c:v>10</c:v>
                </c:pt>
                <c:pt idx="143">
                  <c:v>6</c:v>
                </c:pt>
                <c:pt idx="144">
                  <c:v>43</c:v>
                </c:pt>
                <c:pt idx="145">
                  <c:v>9</c:v>
                </c:pt>
                <c:pt idx="146">
                  <c:v>3</c:v>
                </c:pt>
                <c:pt idx="147">
                  <c:v>5</c:v>
                </c:pt>
                <c:pt idx="148">
                  <c:v>3</c:v>
                </c:pt>
                <c:pt idx="149">
                  <c:v>11</c:v>
                </c:pt>
                <c:pt idx="150">
                  <c:v>39</c:v>
                </c:pt>
                <c:pt idx="151">
                  <c:v>32</c:v>
                </c:pt>
                <c:pt idx="152">
                  <c:v>1</c:v>
                </c:pt>
                <c:pt idx="153">
                  <c:v>65</c:v>
                </c:pt>
                <c:pt idx="154">
                  <c:v>16</c:v>
                </c:pt>
                <c:pt idx="155">
                  <c:v>1</c:v>
                </c:pt>
                <c:pt idx="156">
                  <c:v>4</c:v>
                </c:pt>
                <c:pt idx="157">
                  <c:v>2</c:v>
                </c:pt>
                <c:pt idx="158">
                  <c:v>430</c:v>
                </c:pt>
                <c:pt idx="159">
                  <c:v>228</c:v>
                </c:pt>
                <c:pt idx="160">
                  <c:v>52</c:v>
                </c:pt>
                <c:pt idx="161">
                  <c:v>23</c:v>
                </c:pt>
                <c:pt idx="162">
                  <c:v>7</c:v>
                </c:pt>
                <c:pt idx="163">
                  <c:v>54</c:v>
                </c:pt>
                <c:pt idx="164">
                  <c:v>219</c:v>
                </c:pt>
                <c:pt idx="165">
                  <c:v>225</c:v>
                </c:pt>
                <c:pt idx="166">
                  <c:v>100</c:v>
                </c:pt>
                <c:pt idx="167">
                  <c:v>134</c:v>
                </c:pt>
                <c:pt idx="168">
                  <c:v>52</c:v>
                </c:pt>
                <c:pt idx="169">
                  <c:v>10</c:v>
                </c:pt>
                <c:pt idx="170">
                  <c:v>6</c:v>
                </c:pt>
                <c:pt idx="171">
                  <c:v>2</c:v>
                </c:pt>
                <c:pt idx="172">
                  <c:v>12</c:v>
                </c:pt>
                <c:pt idx="173">
                  <c:v>6</c:v>
                </c:pt>
                <c:pt idx="174">
                  <c:v>87</c:v>
                </c:pt>
                <c:pt idx="175">
                  <c:v>18</c:v>
                </c:pt>
                <c:pt idx="176">
                  <c:v>12</c:v>
                </c:pt>
                <c:pt idx="177">
                  <c:v>4</c:v>
                </c:pt>
                <c:pt idx="178">
                  <c:v>3</c:v>
                </c:pt>
                <c:pt idx="179">
                  <c:v>0</c:v>
                </c:pt>
                <c:pt idx="180">
                  <c:v>0</c:v>
                </c:pt>
                <c:pt idx="181">
                  <c:v>2</c:v>
                </c:pt>
                <c:pt idx="182">
                  <c:v>3</c:v>
                </c:pt>
                <c:pt idx="183">
                  <c:v>5</c:v>
                </c:pt>
                <c:pt idx="184">
                  <c:v>2</c:v>
                </c:pt>
                <c:pt idx="185">
                  <c:v>3</c:v>
                </c:pt>
                <c:pt idx="186">
                  <c:v>1</c:v>
                </c:pt>
                <c:pt idx="187">
                  <c:v>1</c:v>
                </c:pt>
                <c:pt idx="188">
                  <c:v>0</c:v>
                </c:pt>
                <c:pt idx="189">
                  <c:v>2</c:v>
                </c:pt>
                <c:pt idx="190">
                  <c:v>1</c:v>
                </c:pt>
                <c:pt idx="191">
                  <c:v>3</c:v>
                </c:pt>
                <c:pt idx="192">
                  <c:v>4</c:v>
                </c:pt>
                <c:pt idx="193">
                  <c:v>44</c:v>
                </c:pt>
                <c:pt idx="194">
                  <c:v>6</c:v>
                </c:pt>
                <c:pt idx="195">
                  <c:v>8</c:v>
                </c:pt>
                <c:pt idx="196">
                  <c:v>5</c:v>
                </c:pt>
                <c:pt idx="197">
                  <c:v>2</c:v>
                </c:pt>
                <c:pt idx="198">
                  <c:v>1</c:v>
                </c:pt>
                <c:pt idx="199">
                  <c:v>3</c:v>
                </c:pt>
                <c:pt idx="200">
                  <c:v>5</c:v>
                </c:pt>
                <c:pt idx="201">
                  <c:v>2</c:v>
                </c:pt>
                <c:pt idx="202">
                  <c:v>1</c:v>
                </c:pt>
                <c:pt idx="203">
                  <c:v>3</c:v>
                </c:pt>
                <c:pt idx="204">
                  <c:v>1</c:v>
                </c:pt>
                <c:pt idx="205">
                  <c:v>19</c:v>
                </c:pt>
                <c:pt idx="206">
                  <c:v>4</c:v>
                </c:pt>
                <c:pt idx="207">
                  <c:v>5</c:v>
                </c:pt>
                <c:pt idx="208">
                  <c:v>2</c:v>
                </c:pt>
                <c:pt idx="209">
                  <c:v>1</c:v>
                </c:pt>
                <c:pt idx="210">
                  <c:v>2</c:v>
                </c:pt>
                <c:pt idx="211">
                  <c:v>1</c:v>
                </c:pt>
                <c:pt idx="212">
                  <c:v>1</c:v>
                </c:pt>
                <c:pt idx="213">
                  <c:v>2</c:v>
                </c:pt>
                <c:pt idx="214">
                  <c:v>2</c:v>
                </c:pt>
                <c:pt idx="215">
                  <c:v>3</c:v>
                </c:pt>
                <c:pt idx="216">
                  <c:v>2</c:v>
                </c:pt>
                <c:pt idx="217">
                  <c:v>4</c:v>
                </c:pt>
                <c:pt idx="218">
                  <c:v>1</c:v>
                </c:pt>
                <c:pt idx="219">
                  <c:v>2</c:v>
                </c:pt>
                <c:pt idx="220">
                  <c:v>0</c:v>
                </c:pt>
                <c:pt idx="221">
                  <c:v>1</c:v>
                </c:pt>
                <c:pt idx="222">
                  <c:v>3</c:v>
                </c:pt>
                <c:pt idx="223">
                  <c:v>0</c:v>
                </c:pt>
                <c:pt idx="224">
                  <c:v>2</c:v>
                </c:pt>
                <c:pt idx="225">
                  <c:v>0</c:v>
                </c:pt>
                <c:pt idx="226">
                  <c:v>3</c:v>
                </c:pt>
                <c:pt idx="227">
                  <c:v>1</c:v>
                </c:pt>
                <c:pt idx="228">
                  <c:v>1</c:v>
                </c:pt>
                <c:pt idx="229">
                  <c:v>1</c:v>
                </c:pt>
                <c:pt idx="230">
                  <c:v>0</c:v>
                </c:pt>
                <c:pt idx="231">
                  <c:v>4</c:v>
                </c:pt>
                <c:pt idx="232">
                  <c:v>0</c:v>
                </c:pt>
                <c:pt idx="233">
                  <c:v>2</c:v>
                </c:pt>
                <c:pt idx="234">
                  <c:v>3</c:v>
                </c:pt>
                <c:pt idx="235">
                  <c:v>36</c:v>
                </c:pt>
                <c:pt idx="236">
                  <c:v>6</c:v>
                </c:pt>
                <c:pt idx="237">
                  <c:v>1</c:v>
                </c:pt>
                <c:pt idx="238">
                  <c:v>17</c:v>
                </c:pt>
                <c:pt idx="239">
                  <c:v>5</c:v>
                </c:pt>
                <c:pt idx="240">
                  <c:v>2</c:v>
                </c:pt>
                <c:pt idx="241">
                  <c:v>4</c:v>
                </c:pt>
                <c:pt idx="242">
                  <c:v>144</c:v>
                </c:pt>
                <c:pt idx="243">
                  <c:v>48</c:v>
                </c:pt>
                <c:pt idx="244">
                  <c:v>8</c:v>
                </c:pt>
                <c:pt idx="245">
                  <c:v>8</c:v>
                </c:pt>
                <c:pt idx="246">
                  <c:v>7</c:v>
                </c:pt>
                <c:pt idx="247">
                  <c:v>1</c:v>
                </c:pt>
                <c:pt idx="248">
                  <c:v>1</c:v>
                </c:pt>
                <c:pt idx="249">
                  <c:v>2</c:v>
                </c:pt>
                <c:pt idx="250">
                  <c:v>0</c:v>
                </c:pt>
                <c:pt idx="251">
                  <c:v>1</c:v>
                </c:pt>
                <c:pt idx="252">
                  <c:v>1</c:v>
                </c:pt>
                <c:pt idx="253">
                  <c:v>2</c:v>
                </c:pt>
                <c:pt idx="254">
                  <c:v>0</c:v>
                </c:pt>
                <c:pt idx="255">
                  <c:v>1</c:v>
                </c:pt>
                <c:pt idx="256">
                  <c:v>1</c:v>
                </c:pt>
                <c:pt idx="257">
                  <c:v>1</c:v>
                </c:pt>
                <c:pt idx="258">
                  <c:v>39</c:v>
                </c:pt>
                <c:pt idx="259">
                  <c:v>7</c:v>
                </c:pt>
                <c:pt idx="260">
                  <c:v>8</c:v>
                </c:pt>
                <c:pt idx="261">
                  <c:v>1</c:v>
                </c:pt>
                <c:pt idx="262">
                  <c:v>1</c:v>
                </c:pt>
                <c:pt idx="263">
                  <c:v>3</c:v>
                </c:pt>
                <c:pt idx="264">
                  <c:v>1</c:v>
                </c:pt>
                <c:pt idx="265">
                  <c:v>2</c:v>
                </c:pt>
                <c:pt idx="266">
                  <c:v>0</c:v>
                </c:pt>
                <c:pt idx="267">
                  <c:v>0</c:v>
                </c:pt>
                <c:pt idx="268">
                  <c:v>74</c:v>
                </c:pt>
                <c:pt idx="269">
                  <c:v>17</c:v>
                </c:pt>
                <c:pt idx="270">
                  <c:v>12</c:v>
                </c:pt>
                <c:pt idx="271">
                  <c:v>35</c:v>
                </c:pt>
                <c:pt idx="272">
                  <c:v>18</c:v>
                </c:pt>
                <c:pt idx="273">
                  <c:v>24</c:v>
                </c:pt>
                <c:pt idx="274">
                  <c:v>17</c:v>
                </c:pt>
                <c:pt idx="275">
                  <c:v>4</c:v>
                </c:pt>
                <c:pt idx="276">
                  <c:v>2</c:v>
                </c:pt>
                <c:pt idx="277">
                  <c:v>2</c:v>
                </c:pt>
                <c:pt idx="278">
                  <c:v>3</c:v>
                </c:pt>
                <c:pt idx="279">
                  <c:v>146</c:v>
                </c:pt>
                <c:pt idx="280">
                  <c:v>67</c:v>
                </c:pt>
                <c:pt idx="281">
                  <c:v>81</c:v>
                </c:pt>
                <c:pt idx="282">
                  <c:v>176</c:v>
                </c:pt>
                <c:pt idx="283">
                  <c:v>64</c:v>
                </c:pt>
                <c:pt idx="284">
                  <c:v>26</c:v>
                </c:pt>
                <c:pt idx="285">
                  <c:v>18</c:v>
                </c:pt>
                <c:pt idx="286">
                  <c:v>6</c:v>
                </c:pt>
                <c:pt idx="287">
                  <c:v>5</c:v>
                </c:pt>
                <c:pt idx="288">
                  <c:v>3</c:v>
                </c:pt>
                <c:pt idx="289">
                  <c:v>4</c:v>
                </c:pt>
                <c:pt idx="290">
                  <c:v>2</c:v>
                </c:pt>
                <c:pt idx="291">
                  <c:v>6</c:v>
                </c:pt>
                <c:pt idx="292">
                  <c:v>4</c:v>
                </c:pt>
                <c:pt idx="293">
                  <c:v>4</c:v>
                </c:pt>
                <c:pt idx="294">
                  <c:v>1</c:v>
                </c:pt>
                <c:pt idx="295">
                  <c:v>4</c:v>
                </c:pt>
                <c:pt idx="296">
                  <c:v>3</c:v>
                </c:pt>
                <c:pt idx="297">
                  <c:v>3</c:v>
                </c:pt>
                <c:pt idx="298">
                  <c:v>0</c:v>
                </c:pt>
                <c:pt idx="299">
                  <c:v>2</c:v>
                </c:pt>
                <c:pt idx="300">
                  <c:v>1</c:v>
                </c:pt>
                <c:pt idx="301">
                  <c:v>161</c:v>
                </c:pt>
                <c:pt idx="302">
                  <c:v>50</c:v>
                </c:pt>
                <c:pt idx="303">
                  <c:v>7</c:v>
                </c:pt>
                <c:pt idx="304">
                  <c:v>11</c:v>
                </c:pt>
                <c:pt idx="305">
                  <c:v>6</c:v>
                </c:pt>
                <c:pt idx="306">
                  <c:v>5</c:v>
                </c:pt>
                <c:pt idx="307">
                  <c:v>5</c:v>
                </c:pt>
                <c:pt idx="308">
                  <c:v>31</c:v>
                </c:pt>
                <c:pt idx="309">
                  <c:v>14</c:v>
                </c:pt>
                <c:pt idx="310">
                  <c:v>18</c:v>
                </c:pt>
                <c:pt idx="311">
                  <c:v>24</c:v>
                </c:pt>
                <c:pt idx="312">
                  <c:v>95</c:v>
                </c:pt>
                <c:pt idx="313">
                  <c:v>61</c:v>
                </c:pt>
                <c:pt idx="314">
                  <c:v>53</c:v>
                </c:pt>
                <c:pt idx="315">
                  <c:v>148</c:v>
                </c:pt>
                <c:pt idx="316">
                  <c:v>117</c:v>
                </c:pt>
                <c:pt idx="317">
                  <c:v>33</c:v>
                </c:pt>
                <c:pt idx="318">
                  <c:v>42</c:v>
                </c:pt>
                <c:pt idx="319">
                  <c:v>443</c:v>
                </c:pt>
                <c:pt idx="320">
                  <c:v>126</c:v>
                </c:pt>
                <c:pt idx="321">
                  <c:v>38</c:v>
                </c:pt>
                <c:pt idx="322">
                  <c:v>29</c:v>
                </c:pt>
                <c:pt idx="323">
                  <c:v>153</c:v>
                </c:pt>
                <c:pt idx="324">
                  <c:v>61</c:v>
                </c:pt>
                <c:pt idx="325">
                  <c:v>88</c:v>
                </c:pt>
                <c:pt idx="326">
                  <c:v>73</c:v>
                </c:pt>
                <c:pt idx="327">
                  <c:v>98</c:v>
                </c:pt>
                <c:pt idx="328">
                  <c:v>161</c:v>
                </c:pt>
                <c:pt idx="329">
                  <c:v>90</c:v>
                </c:pt>
                <c:pt idx="330">
                  <c:v>67</c:v>
                </c:pt>
                <c:pt idx="331">
                  <c:v>73</c:v>
                </c:pt>
                <c:pt idx="332">
                  <c:v>31</c:v>
                </c:pt>
                <c:pt idx="333">
                  <c:v>15</c:v>
                </c:pt>
                <c:pt idx="334">
                  <c:v>59</c:v>
                </c:pt>
                <c:pt idx="335">
                  <c:v>20</c:v>
                </c:pt>
                <c:pt idx="336">
                  <c:v>23</c:v>
                </c:pt>
                <c:pt idx="337">
                  <c:v>20</c:v>
                </c:pt>
                <c:pt idx="338">
                  <c:v>7</c:v>
                </c:pt>
                <c:pt idx="339">
                  <c:v>11</c:v>
                </c:pt>
                <c:pt idx="340">
                  <c:v>3</c:v>
                </c:pt>
                <c:pt idx="341">
                  <c:v>6</c:v>
                </c:pt>
                <c:pt idx="342">
                  <c:v>7</c:v>
                </c:pt>
                <c:pt idx="343">
                  <c:v>3</c:v>
                </c:pt>
                <c:pt idx="344">
                  <c:v>21</c:v>
                </c:pt>
                <c:pt idx="345">
                  <c:v>6</c:v>
                </c:pt>
                <c:pt idx="346">
                  <c:v>4</c:v>
                </c:pt>
                <c:pt idx="347">
                  <c:v>52</c:v>
                </c:pt>
                <c:pt idx="348">
                  <c:v>54</c:v>
                </c:pt>
                <c:pt idx="349">
                  <c:v>199</c:v>
                </c:pt>
                <c:pt idx="350">
                  <c:v>116</c:v>
                </c:pt>
                <c:pt idx="351">
                  <c:v>42</c:v>
                </c:pt>
                <c:pt idx="352">
                  <c:v>465</c:v>
                </c:pt>
                <c:pt idx="353">
                  <c:v>155</c:v>
                </c:pt>
                <c:pt idx="354">
                  <c:v>111</c:v>
                </c:pt>
                <c:pt idx="355">
                  <c:v>63</c:v>
                </c:pt>
                <c:pt idx="356">
                  <c:v>26</c:v>
                </c:pt>
                <c:pt idx="357">
                  <c:v>8</c:v>
                </c:pt>
                <c:pt idx="358">
                  <c:v>2</c:v>
                </c:pt>
                <c:pt idx="359">
                  <c:v>3</c:v>
                </c:pt>
                <c:pt idx="360">
                  <c:v>7</c:v>
                </c:pt>
                <c:pt idx="361">
                  <c:v>38</c:v>
                </c:pt>
                <c:pt idx="362">
                  <c:v>26</c:v>
                </c:pt>
                <c:pt idx="363">
                  <c:v>12</c:v>
                </c:pt>
                <c:pt idx="364">
                  <c:v>6</c:v>
                </c:pt>
                <c:pt idx="365">
                  <c:v>4</c:v>
                </c:pt>
                <c:pt idx="366">
                  <c:v>3</c:v>
                </c:pt>
                <c:pt idx="367">
                  <c:v>7</c:v>
                </c:pt>
                <c:pt idx="368">
                  <c:v>5</c:v>
                </c:pt>
                <c:pt idx="369">
                  <c:v>2</c:v>
                </c:pt>
                <c:pt idx="370">
                  <c:v>3</c:v>
                </c:pt>
                <c:pt idx="371">
                  <c:v>2</c:v>
                </c:pt>
                <c:pt idx="372">
                  <c:v>59</c:v>
                </c:pt>
                <c:pt idx="373">
                  <c:v>116</c:v>
                </c:pt>
                <c:pt idx="374">
                  <c:v>83</c:v>
                </c:pt>
                <c:pt idx="375">
                  <c:v>32</c:v>
                </c:pt>
                <c:pt idx="376">
                  <c:v>18</c:v>
                </c:pt>
                <c:pt idx="377">
                  <c:v>10</c:v>
                </c:pt>
                <c:pt idx="378">
                  <c:v>6</c:v>
                </c:pt>
                <c:pt idx="379">
                  <c:v>4</c:v>
                </c:pt>
                <c:pt idx="380">
                  <c:v>99</c:v>
                </c:pt>
                <c:pt idx="381">
                  <c:v>106</c:v>
                </c:pt>
                <c:pt idx="382">
                  <c:v>39</c:v>
                </c:pt>
                <c:pt idx="383">
                  <c:v>303</c:v>
                </c:pt>
                <c:pt idx="384">
                  <c:v>89</c:v>
                </c:pt>
                <c:pt idx="385">
                  <c:v>38</c:v>
                </c:pt>
                <c:pt idx="386">
                  <c:v>15</c:v>
                </c:pt>
                <c:pt idx="387">
                  <c:v>9</c:v>
                </c:pt>
                <c:pt idx="388">
                  <c:v>18</c:v>
                </c:pt>
                <c:pt idx="389">
                  <c:v>78</c:v>
                </c:pt>
                <c:pt idx="390">
                  <c:v>72</c:v>
                </c:pt>
                <c:pt idx="391">
                  <c:v>23</c:v>
                </c:pt>
                <c:pt idx="392">
                  <c:v>14</c:v>
                </c:pt>
                <c:pt idx="393">
                  <c:v>1</c:v>
                </c:pt>
                <c:pt idx="394">
                  <c:v>64</c:v>
                </c:pt>
                <c:pt idx="395">
                  <c:v>12</c:v>
                </c:pt>
                <c:pt idx="396">
                  <c:v>23</c:v>
                </c:pt>
                <c:pt idx="397">
                  <c:v>7</c:v>
                </c:pt>
                <c:pt idx="398">
                  <c:v>3</c:v>
                </c:pt>
                <c:pt idx="399">
                  <c:v>8</c:v>
                </c:pt>
                <c:pt idx="400">
                  <c:v>3</c:v>
                </c:pt>
                <c:pt idx="401">
                  <c:v>12</c:v>
                </c:pt>
                <c:pt idx="402">
                  <c:v>5</c:v>
                </c:pt>
                <c:pt idx="403">
                  <c:v>25</c:v>
                </c:pt>
                <c:pt idx="404">
                  <c:v>65</c:v>
                </c:pt>
                <c:pt idx="405">
                  <c:v>17</c:v>
                </c:pt>
                <c:pt idx="406">
                  <c:v>22</c:v>
                </c:pt>
                <c:pt idx="407">
                  <c:v>115</c:v>
                </c:pt>
                <c:pt idx="408">
                  <c:v>634</c:v>
                </c:pt>
                <c:pt idx="409">
                  <c:v>731</c:v>
                </c:pt>
                <c:pt idx="410">
                  <c:v>1578</c:v>
                </c:pt>
                <c:pt idx="411">
                  <c:v>568</c:v>
                </c:pt>
                <c:pt idx="412">
                  <c:v>210</c:v>
                </c:pt>
                <c:pt idx="413">
                  <c:v>107</c:v>
                </c:pt>
                <c:pt idx="414">
                  <c:v>56</c:v>
                </c:pt>
                <c:pt idx="415">
                  <c:v>23</c:v>
                </c:pt>
                <c:pt idx="416">
                  <c:v>22</c:v>
                </c:pt>
                <c:pt idx="417">
                  <c:v>12</c:v>
                </c:pt>
                <c:pt idx="418">
                  <c:v>11</c:v>
                </c:pt>
                <c:pt idx="419">
                  <c:v>13</c:v>
                </c:pt>
                <c:pt idx="420">
                  <c:v>9</c:v>
                </c:pt>
                <c:pt idx="421">
                  <c:v>136</c:v>
                </c:pt>
                <c:pt idx="422">
                  <c:v>144</c:v>
                </c:pt>
                <c:pt idx="423">
                  <c:v>135</c:v>
                </c:pt>
                <c:pt idx="424">
                  <c:v>80</c:v>
                </c:pt>
                <c:pt idx="425">
                  <c:v>24</c:v>
                </c:pt>
                <c:pt idx="426">
                  <c:v>6</c:v>
                </c:pt>
                <c:pt idx="427">
                  <c:v>8</c:v>
                </c:pt>
                <c:pt idx="428">
                  <c:v>8</c:v>
                </c:pt>
                <c:pt idx="429">
                  <c:v>8</c:v>
                </c:pt>
                <c:pt idx="430">
                  <c:v>12</c:v>
                </c:pt>
                <c:pt idx="431">
                  <c:v>36</c:v>
                </c:pt>
                <c:pt idx="432">
                  <c:v>16</c:v>
                </c:pt>
                <c:pt idx="433">
                  <c:v>15</c:v>
                </c:pt>
                <c:pt idx="434">
                  <c:v>10</c:v>
                </c:pt>
                <c:pt idx="435">
                  <c:v>5</c:v>
                </c:pt>
                <c:pt idx="436">
                  <c:v>5</c:v>
                </c:pt>
                <c:pt idx="437">
                  <c:v>15</c:v>
                </c:pt>
                <c:pt idx="438">
                  <c:v>65</c:v>
                </c:pt>
                <c:pt idx="439">
                  <c:v>5</c:v>
                </c:pt>
                <c:pt idx="440">
                  <c:v>17</c:v>
                </c:pt>
                <c:pt idx="441">
                  <c:v>9</c:v>
                </c:pt>
                <c:pt idx="442">
                  <c:v>11</c:v>
                </c:pt>
                <c:pt idx="443">
                  <c:v>9</c:v>
                </c:pt>
                <c:pt idx="444">
                  <c:v>120</c:v>
                </c:pt>
                <c:pt idx="445">
                  <c:v>54</c:v>
                </c:pt>
                <c:pt idx="446">
                  <c:v>25</c:v>
                </c:pt>
                <c:pt idx="447">
                  <c:v>13</c:v>
                </c:pt>
                <c:pt idx="448">
                  <c:v>7</c:v>
                </c:pt>
                <c:pt idx="449">
                  <c:v>25</c:v>
                </c:pt>
                <c:pt idx="450">
                  <c:v>188</c:v>
                </c:pt>
                <c:pt idx="451">
                  <c:v>187</c:v>
                </c:pt>
                <c:pt idx="452">
                  <c:v>46</c:v>
                </c:pt>
                <c:pt idx="453">
                  <c:v>58</c:v>
                </c:pt>
                <c:pt idx="454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E22C-47B9-BD70-483658A15F26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Tietjen und Bommes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Sheet1!$M$2:$M$456</c:f>
              <c:numCache>
                <c:formatCode>General</c:formatCode>
                <c:ptCount val="455"/>
                <c:pt idx="0">
                  <c:v>627</c:v>
                </c:pt>
                <c:pt idx="1">
                  <c:v>1083</c:v>
                </c:pt>
                <c:pt idx="2">
                  <c:v>577</c:v>
                </c:pt>
                <c:pt idx="3">
                  <c:v>640</c:v>
                </c:pt>
                <c:pt idx="4">
                  <c:v>495</c:v>
                </c:pt>
                <c:pt idx="5">
                  <c:v>401</c:v>
                </c:pt>
                <c:pt idx="6">
                  <c:v>781</c:v>
                </c:pt>
                <c:pt idx="7">
                  <c:v>665</c:v>
                </c:pt>
                <c:pt idx="8">
                  <c:v>1115</c:v>
                </c:pt>
                <c:pt idx="9">
                  <c:v>1061</c:v>
                </c:pt>
                <c:pt idx="10">
                  <c:v>609</c:v>
                </c:pt>
                <c:pt idx="11">
                  <c:v>1398</c:v>
                </c:pt>
                <c:pt idx="12">
                  <c:v>2605</c:v>
                </c:pt>
                <c:pt idx="13">
                  <c:v>2011</c:v>
                </c:pt>
                <c:pt idx="14">
                  <c:v>1013</c:v>
                </c:pt>
                <c:pt idx="15">
                  <c:v>1857</c:v>
                </c:pt>
                <c:pt idx="16">
                  <c:v>726</c:v>
                </c:pt>
                <c:pt idx="17">
                  <c:v>603</c:v>
                </c:pt>
                <c:pt idx="18">
                  <c:v>1085</c:v>
                </c:pt>
                <c:pt idx="19">
                  <c:v>1412</c:v>
                </c:pt>
                <c:pt idx="20">
                  <c:v>653</c:v>
                </c:pt>
                <c:pt idx="21">
                  <c:v>831</c:v>
                </c:pt>
                <c:pt idx="22">
                  <c:v>1271</c:v>
                </c:pt>
                <c:pt idx="23">
                  <c:v>604</c:v>
                </c:pt>
                <c:pt idx="24">
                  <c:v>481</c:v>
                </c:pt>
                <c:pt idx="25">
                  <c:v>389</c:v>
                </c:pt>
                <c:pt idx="26">
                  <c:v>683</c:v>
                </c:pt>
                <c:pt idx="27">
                  <c:v>516</c:v>
                </c:pt>
                <c:pt idx="28">
                  <c:v>1390</c:v>
                </c:pt>
                <c:pt idx="29">
                  <c:v>1108</c:v>
                </c:pt>
                <c:pt idx="30">
                  <c:v>524</c:v>
                </c:pt>
                <c:pt idx="31">
                  <c:v>719</c:v>
                </c:pt>
                <c:pt idx="32">
                  <c:v>569</c:v>
                </c:pt>
                <c:pt idx="33">
                  <c:v>661</c:v>
                </c:pt>
                <c:pt idx="34">
                  <c:v>546</c:v>
                </c:pt>
                <c:pt idx="35">
                  <c:v>650</c:v>
                </c:pt>
                <c:pt idx="36">
                  <c:v>1038</c:v>
                </c:pt>
                <c:pt idx="37">
                  <c:v>1499</c:v>
                </c:pt>
                <c:pt idx="38">
                  <c:v>1166</c:v>
                </c:pt>
                <c:pt idx="39">
                  <c:v>955</c:v>
                </c:pt>
                <c:pt idx="40">
                  <c:v>2357</c:v>
                </c:pt>
                <c:pt idx="41">
                  <c:v>2216</c:v>
                </c:pt>
                <c:pt idx="42">
                  <c:v>1518</c:v>
                </c:pt>
                <c:pt idx="43">
                  <c:v>1349</c:v>
                </c:pt>
                <c:pt idx="44">
                  <c:v>1098</c:v>
                </c:pt>
                <c:pt idx="45">
                  <c:v>872</c:v>
                </c:pt>
                <c:pt idx="46">
                  <c:v>1039</c:v>
                </c:pt>
                <c:pt idx="47">
                  <c:v>907</c:v>
                </c:pt>
                <c:pt idx="48">
                  <c:v>478</c:v>
                </c:pt>
                <c:pt idx="49">
                  <c:v>707</c:v>
                </c:pt>
                <c:pt idx="50">
                  <c:v>1260</c:v>
                </c:pt>
                <c:pt idx="51">
                  <c:v>580</c:v>
                </c:pt>
                <c:pt idx="52">
                  <c:v>634</c:v>
                </c:pt>
                <c:pt idx="53">
                  <c:v>931</c:v>
                </c:pt>
                <c:pt idx="54">
                  <c:v>881</c:v>
                </c:pt>
                <c:pt idx="55">
                  <c:v>1374</c:v>
                </c:pt>
                <c:pt idx="56">
                  <c:v>998</c:v>
                </c:pt>
                <c:pt idx="57">
                  <c:v>1418</c:v>
                </c:pt>
                <c:pt idx="58">
                  <c:v>971</c:v>
                </c:pt>
                <c:pt idx="59">
                  <c:v>471</c:v>
                </c:pt>
                <c:pt idx="60">
                  <c:v>538</c:v>
                </c:pt>
                <c:pt idx="61">
                  <c:v>643</c:v>
                </c:pt>
                <c:pt idx="62">
                  <c:v>773</c:v>
                </c:pt>
                <c:pt idx="63">
                  <c:v>401</c:v>
                </c:pt>
                <c:pt idx="64">
                  <c:v>1847</c:v>
                </c:pt>
                <c:pt idx="65">
                  <c:v>1744</c:v>
                </c:pt>
                <c:pt idx="66">
                  <c:v>918</c:v>
                </c:pt>
                <c:pt idx="67">
                  <c:v>904</c:v>
                </c:pt>
                <c:pt idx="68">
                  <c:v>840</c:v>
                </c:pt>
                <c:pt idx="69">
                  <c:v>896</c:v>
                </c:pt>
                <c:pt idx="70">
                  <c:v>619</c:v>
                </c:pt>
                <c:pt idx="71">
                  <c:v>1141</c:v>
                </c:pt>
                <c:pt idx="72">
                  <c:v>811</c:v>
                </c:pt>
                <c:pt idx="73">
                  <c:v>246</c:v>
                </c:pt>
                <c:pt idx="74">
                  <c:v>852</c:v>
                </c:pt>
                <c:pt idx="75">
                  <c:v>1691</c:v>
                </c:pt>
                <c:pt idx="76">
                  <c:v>1630</c:v>
                </c:pt>
                <c:pt idx="77">
                  <c:v>669</c:v>
                </c:pt>
                <c:pt idx="78">
                  <c:v>579</c:v>
                </c:pt>
                <c:pt idx="79">
                  <c:v>542</c:v>
                </c:pt>
                <c:pt idx="80">
                  <c:v>552</c:v>
                </c:pt>
                <c:pt idx="81">
                  <c:v>565</c:v>
                </c:pt>
                <c:pt idx="82">
                  <c:v>341</c:v>
                </c:pt>
                <c:pt idx="83">
                  <c:v>436</c:v>
                </c:pt>
                <c:pt idx="84">
                  <c:v>347</c:v>
                </c:pt>
                <c:pt idx="85">
                  <c:v>702</c:v>
                </c:pt>
                <c:pt idx="86">
                  <c:v>1326</c:v>
                </c:pt>
                <c:pt idx="87">
                  <c:v>441</c:v>
                </c:pt>
                <c:pt idx="88">
                  <c:v>387</c:v>
                </c:pt>
                <c:pt idx="89">
                  <c:v>267</c:v>
                </c:pt>
                <c:pt idx="90">
                  <c:v>290</c:v>
                </c:pt>
                <c:pt idx="91">
                  <c:v>386</c:v>
                </c:pt>
                <c:pt idx="92">
                  <c:v>489</c:v>
                </c:pt>
                <c:pt idx="93">
                  <c:v>426</c:v>
                </c:pt>
                <c:pt idx="94">
                  <c:v>383</c:v>
                </c:pt>
                <c:pt idx="95">
                  <c:v>525</c:v>
                </c:pt>
                <c:pt idx="96">
                  <c:v>527</c:v>
                </c:pt>
                <c:pt idx="97">
                  <c:v>313</c:v>
                </c:pt>
                <c:pt idx="98">
                  <c:v>415</c:v>
                </c:pt>
                <c:pt idx="99">
                  <c:v>542</c:v>
                </c:pt>
                <c:pt idx="100">
                  <c:v>359</c:v>
                </c:pt>
                <c:pt idx="101">
                  <c:v>319</c:v>
                </c:pt>
                <c:pt idx="102">
                  <c:v>619</c:v>
                </c:pt>
                <c:pt idx="103">
                  <c:v>923</c:v>
                </c:pt>
                <c:pt idx="104">
                  <c:v>744</c:v>
                </c:pt>
                <c:pt idx="105">
                  <c:v>392</c:v>
                </c:pt>
                <c:pt idx="106">
                  <c:v>209</c:v>
                </c:pt>
                <c:pt idx="107">
                  <c:v>215</c:v>
                </c:pt>
                <c:pt idx="108">
                  <c:v>391</c:v>
                </c:pt>
                <c:pt idx="109">
                  <c:v>454</c:v>
                </c:pt>
                <c:pt idx="110">
                  <c:v>252</c:v>
                </c:pt>
                <c:pt idx="111">
                  <c:v>89</c:v>
                </c:pt>
                <c:pt idx="112">
                  <c:v>88</c:v>
                </c:pt>
                <c:pt idx="113">
                  <c:v>92</c:v>
                </c:pt>
                <c:pt idx="114">
                  <c:v>407</c:v>
                </c:pt>
                <c:pt idx="115">
                  <c:v>372</c:v>
                </c:pt>
                <c:pt idx="116">
                  <c:v>159</c:v>
                </c:pt>
                <c:pt idx="117">
                  <c:v>315</c:v>
                </c:pt>
                <c:pt idx="118">
                  <c:v>428</c:v>
                </c:pt>
                <c:pt idx="119">
                  <c:v>125</c:v>
                </c:pt>
                <c:pt idx="120">
                  <c:v>52</c:v>
                </c:pt>
                <c:pt idx="121">
                  <c:v>144</c:v>
                </c:pt>
                <c:pt idx="122">
                  <c:v>125</c:v>
                </c:pt>
                <c:pt idx="123">
                  <c:v>55</c:v>
                </c:pt>
                <c:pt idx="124">
                  <c:v>46</c:v>
                </c:pt>
                <c:pt idx="125">
                  <c:v>42</c:v>
                </c:pt>
                <c:pt idx="126">
                  <c:v>31</c:v>
                </c:pt>
                <c:pt idx="127">
                  <c:v>350</c:v>
                </c:pt>
                <c:pt idx="128">
                  <c:v>316</c:v>
                </c:pt>
                <c:pt idx="129">
                  <c:v>255</c:v>
                </c:pt>
                <c:pt idx="130">
                  <c:v>481</c:v>
                </c:pt>
                <c:pt idx="131">
                  <c:v>1316</c:v>
                </c:pt>
                <c:pt idx="132">
                  <c:v>1791</c:v>
                </c:pt>
                <c:pt idx="133">
                  <c:v>524</c:v>
                </c:pt>
                <c:pt idx="134">
                  <c:v>265</c:v>
                </c:pt>
                <c:pt idx="135">
                  <c:v>373</c:v>
                </c:pt>
                <c:pt idx="136">
                  <c:v>492</c:v>
                </c:pt>
                <c:pt idx="137">
                  <c:v>167</c:v>
                </c:pt>
                <c:pt idx="138">
                  <c:v>199</c:v>
                </c:pt>
                <c:pt idx="139">
                  <c:v>168</c:v>
                </c:pt>
                <c:pt idx="140">
                  <c:v>144</c:v>
                </c:pt>
                <c:pt idx="141">
                  <c:v>63</c:v>
                </c:pt>
                <c:pt idx="142">
                  <c:v>226</c:v>
                </c:pt>
                <c:pt idx="143">
                  <c:v>202</c:v>
                </c:pt>
                <c:pt idx="144">
                  <c:v>190</c:v>
                </c:pt>
                <c:pt idx="145">
                  <c:v>84</c:v>
                </c:pt>
                <c:pt idx="146">
                  <c:v>37</c:v>
                </c:pt>
                <c:pt idx="147">
                  <c:v>25</c:v>
                </c:pt>
                <c:pt idx="148">
                  <c:v>26</c:v>
                </c:pt>
                <c:pt idx="149">
                  <c:v>18</c:v>
                </c:pt>
                <c:pt idx="150">
                  <c:v>277</c:v>
                </c:pt>
                <c:pt idx="151">
                  <c:v>174</c:v>
                </c:pt>
                <c:pt idx="152">
                  <c:v>261</c:v>
                </c:pt>
                <c:pt idx="153">
                  <c:v>156</c:v>
                </c:pt>
                <c:pt idx="154">
                  <c:v>100</c:v>
                </c:pt>
                <c:pt idx="155">
                  <c:v>173</c:v>
                </c:pt>
                <c:pt idx="156">
                  <c:v>675</c:v>
                </c:pt>
                <c:pt idx="157">
                  <c:v>357</c:v>
                </c:pt>
                <c:pt idx="158">
                  <c:v>1240</c:v>
                </c:pt>
                <c:pt idx="159">
                  <c:v>4655</c:v>
                </c:pt>
                <c:pt idx="160">
                  <c:v>3140</c:v>
                </c:pt>
                <c:pt idx="161">
                  <c:v>801</c:v>
                </c:pt>
                <c:pt idx="162">
                  <c:v>438</c:v>
                </c:pt>
                <c:pt idx="163">
                  <c:v>387</c:v>
                </c:pt>
                <c:pt idx="164">
                  <c:v>323</c:v>
                </c:pt>
                <c:pt idx="165">
                  <c:v>1292</c:v>
                </c:pt>
                <c:pt idx="166">
                  <c:v>706</c:v>
                </c:pt>
                <c:pt idx="167">
                  <c:v>990</c:v>
                </c:pt>
                <c:pt idx="168">
                  <c:v>829</c:v>
                </c:pt>
                <c:pt idx="169">
                  <c:v>481</c:v>
                </c:pt>
                <c:pt idx="170">
                  <c:v>619</c:v>
                </c:pt>
                <c:pt idx="171">
                  <c:v>398</c:v>
                </c:pt>
                <c:pt idx="172">
                  <c:v>671</c:v>
                </c:pt>
                <c:pt idx="173">
                  <c:v>100</c:v>
                </c:pt>
                <c:pt idx="174">
                  <c:v>206</c:v>
                </c:pt>
                <c:pt idx="175">
                  <c:v>136</c:v>
                </c:pt>
                <c:pt idx="176">
                  <c:v>292</c:v>
                </c:pt>
                <c:pt idx="177">
                  <c:v>87</c:v>
                </c:pt>
                <c:pt idx="178">
                  <c:v>272</c:v>
                </c:pt>
                <c:pt idx="179">
                  <c:v>139</c:v>
                </c:pt>
                <c:pt idx="180">
                  <c:v>293</c:v>
                </c:pt>
                <c:pt idx="181">
                  <c:v>142</c:v>
                </c:pt>
                <c:pt idx="182">
                  <c:v>239</c:v>
                </c:pt>
                <c:pt idx="183">
                  <c:v>132</c:v>
                </c:pt>
                <c:pt idx="184">
                  <c:v>106</c:v>
                </c:pt>
                <c:pt idx="185">
                  <c:v>146</c:v>
                </c:pt>
                <c:pt idx="186">
                  <c:v>461</c:v>
                </c:pt>
                <c:pt idx="187">
                  <c:v>1290</c:v>
                </c:pt>
                <c:pt idx="188">
                  <c:v>1059</c:v>
                </c:pt>
                <c:pt idx="189">
                  <c:v>711</c:v>
                </c:pt>
                <c:pt idx="190">
                  <c:v>398</c:v>
                </c:pt>
                <c:pt idx="191">
                  <c:v>396</c:v>
                </c:pt>
                <c:pt idx="192">
                  <c:v>136</c:v>
                </c:pt>
                <c:pt idx="193">
                  <c:v>237</c:v>
                </c:pt>
                <c:pt idx="194">
                  <c:v>557</c:v>
                </c:pt>
                <c:pt idx="195">
                  <c:v>436</c:v>
                </c:pt>
                <c:pt idx="196">
                  <c:v>270</c:v>
                </c:pt>
                <c:pt idx="197">
                  <c:v>627</c:v>
                </c:pt>
                <c:pt idx="198">
                  <c:v>287</c:v>
                </c:pt>
                <c:pt idx="199">
                  <c:v>216</c:v>
                </c:pt>
                <c:pt idx="200">
                  <c:v>846</c:v>
                </c:pt>
                <c:pt idx="201">
                  <c:v>344</c:v>
                </c:pt>
                <c:pt idx="202">
                  <c:v>63</c:v>
                </c:pt>
                <c:pt idx="203">
                  <c:v>116</c:v>
                </c:pt>
                <c:pt idx="204">
                  <c:v>51</c:v>
                </c:pt>
                <c:pt idx="205">
                  <c:v>290</c:v>
                </c:pt>
                <c:pt idx="206">
                  <c:v>64</c:v>
                </c:pt>
                <c:pt idx="207">
                  <c:v>77</c:v>
                </c:pt>
                <c:pt idx="208">
                  <c:v>73</c:v>
                </c:pt>
                <c:pt idx="209">
                  <c:v>42</c:v>
                </c:pt>
                <c:pt idx="210">
                  <c:v>25</c:v>
                </c:pt>
                <c:pt idx="211">
                  <c:v>389</c:v>
                </c:pt>
                <c:pt idx="212">
                  <c:v>180</c:v>
                </c:pt>
                <c:pt idx="213">
                  <c:v>159</c:v>
                </c:pt>
                <c:pt idx="214">
                  <c:v>301</c:v>
                </c:pt>
                <c:pt idx="215">
                  <c:v>1404</c:v>
                </c:pt>
                <c:pt idx="216">
                  <c:v>1044</c:v>
                </c:pt>
                <c:pt idx="217">
                  <c:v>314</c:v>
                </c:pt>
                <c:pt idx="218">
                  <c:v>676</c:v>
                </c:pt>
                <c:pt idx="219">
                  <c:v>454</c:v>
                </c:pt>
                <c:pt idx="220">
                  <c:v>387</c:v>
                </c:pt>
                <c:pt idx="221">
                  <c:v>175</c:v>
                </c:pt>
                <c:pt idx="222">
                  <c:v>283</c:v>
                </c:pt>
                <c:pt idx="223">
                  <c:v>214</c:v>
                </c:pt>
                <c:pt idx="224">
                  <c:v>65</c:v>
                </c:pt>
                <c:pt idx="225">
                  <c:v>316</c:v>
                </c:pt>
                <c:pt idx="226">
                  <c:v>353</c:v>
                </c:pt>
                <c:pt idx="227">
                  <c:v>191</c:v>
                </c:pt>
                <c:pt idx="228">
                  <c:v>120</c:v>
                </c:pt>
                <c:pt idx="229">
                  <c:v>88</c:v>
                </c:pt>
                <c:pt idx="230">
                  <c:v>425</c:v>
                </c:pt>
                <c:pt idx="231">
                  <c:v>164</c:v>
                </c:pt>
                <c:pt idx="232">
                  <c:v>51</c:v>
                </c:pt>
                <c:pt idx="233">
                  <c:v>89</c:v>
                </c:pt>
                <c:pt idx="234">
                  <c:v>18</c:v>
                </c:pt>
                <c:pt idx="235">
                  <c:v>65</c:v>
                </c:pt>
                <c:pt idx="236">
                  <c:v>128</c:v>
                </c:pt>
                <c:pt idx="237">
                  <c:v>39</c:v>
                </c:pt>
                <c:pt idx="238">
                  <c:v>29</c:v>
                </c:pt>
                <c:pt idx="239">
                  <c:v>122</c:v>
                </c:pt>
                <c:pt idx="240">
                  <c:v>347</c:v>
                </c:pt>
                <c:pt idx="241">
                  <c:v>113</c:v>
                </c:pt>
                <c:pt idx="242">
                  <c:v>164</c:v>
                </c:pt>
                <c:pt idx="243">
                  <c:v>1565</c:v>
                </c:pt>
                <c:pt idx="244">
                  <c:v>1693</c:v>
                </c:pt>
                <c:pt idx="245">
                  <c:v>443</c:v>
                </c:pt>
                <c:pt idx="246">
                  <c:v>341</c:v>
                </c:pt>
                <c:pt idx="247">
                  <c:v>286</c:v>
                </c:pt>
                <c:pt idx="248">
                  <c:v>203</c:v>
                </c:pt>
                <c:pt idx="249">
                  <c:v>386</c:v>
                </c:pt>
                <c:pt idx="250">
                  <c:v>560</c:v>
                </c:pt>
                <c:pt idx="251">
                  <c:v>177</c:v>
                </c:pt>
                <c:pt idx="252">
                  <c:v>108</c:v>
                </c:pt>
                <c:pt idx="253">
                  <c:v>75</c:v>
                </c:pt>
                <c:pt idx="254">
                  <c:v>1011</c:v>
                </c:pt>
                <c:pt idx="255">
                  <c:v>1668</c:v>
                </c:pt>
                <c:pt idx="256">
                  <c:v>658</c:v>
                </c:pt>
                <c:pt idx="257">
                  <c:v>431</c:v>
                </c:pt>
                <c:pt idx="258">
                  <c:v>809</c:v>
                </c:pt>
                <c:pt idx="259">
                  <c:v>1083</c:v>
                </c:pt>
                <c:pt idx="260">
                  <c:v>457</c:v>
                </c:pt>
                <c:pt idx="261">
                  <c:v>201</c:v>
                </c:pt>
                <c:pt idx="262">
                  <c:v>73</c:v>
                </c:pt>
                <c:pt idx="263">
                  <c:v>140</c:v>
                </c:pt>
                <c:pt idx="264">
                  <c:v>131</c:v>
                </c:pt>
                <c:pt idx="265">
                  <c:v>131</c:v>
                </c:pt>
                <c:pt idx="266">
                  <c:v>164</c:v>
                </c:pt>
                <c:pt idx="267">
                  <c:v>303</c:v>
                </c:pt>
                <c:pt idx="268">
                  <c:v>215</c:v>
                </c:pt>
                <c:pt idx="269">
                  <c:v>237</c:v>
                </c:pt>
                <c:pt idx="270">
                  <c:v>551</c:v>
                </c:pt>
                <c:pt idx="271">
                  <c:v>1571</c:v>
                </c:pt>
                <c:pt idx="272">
                  <c:v>1069</c:v>
                </c:pt>
                <c:pt idx="273">
                  <c:v>1322</c:v>
                </c:pt>
                <c:pt idx="274">
                  <c:v>1166</c:v>
                </c:pt>
                <c:pt idx="275">
                  <c:v>988</c:v>
                </c:pt>
                <c:pt idx="276">
                  <c:v>568</c:v>
                </c:pt>
                <c:pt idx="277">
                  <c:v>1114</c:v>
                </c:pt>
                <c:pt idx="278">
                  <c:v>823</c:v>
                </c:pt>
                <c:pt idx="279">
                  <c:v>714</c:v>
                </c:pt>
                <c:pt idx="280">
                  <c:v>844</c:v>
                </c:pt>
                <c:pt idx="281">
                  <c:v>734</c:v>
                </c:pt>
                <c:pt idx="282">
                  <c:v>1763</c:v>
                </c:pt>
                <c:pt idx="283">
                  <c:v>816</c:v>
                </c:pt>
                <c:pt idx="284">
                  <c:v>820</c:v>
                </c:pt>
                <c:pt idx="285">
                  <c:v>1402</c:v>
                </c:pt>
                <c:pt idx="286">
                  <c:v>849</c:v>
                </c:pt>
                <c:pt idx="287">
                  <c:v>829</c:v>
                </c:pt>
                <c:pt idx="288">
                  <c:v>769</c:v>
                </c:pt>
                <c:pt idx="289">
                  <c:v>1659</c:v>
                </c:pt>
                <c:pt idx="290">
                  <c:v>1076</c:v>
                </c:pt>
                <c:pt idx="291">
                  <c:v>918</c:v>
                </c:pt>
                <c:pt idx="292">
                  <c:v>971</c:v>
                </c:pt>
                <c:pt idx="293">
                  <c:v>1245</c:v>
                </c:pt>
                <c:pt idx="294">
                  <c:v>2022</c:v>
                </c:pt>
                <c:pt idx="295">
                  <c:v>2460</c:v>
                </c:pt>
                <c:pt idx="296">
                  <c:v>1483</c:v>
                </c:pt>
                <c:pt idx="297">
                  <c:v>971</c:v>
                </c:pt>
                <c:pt idx="298">
                  <c:v>1412</c:v>
                </c:pt>
                <c:pt idx="299">
                  <c:v>2521</c:v>
                </c:pt>
                <c:pt idx="300">
                  <c:v>2937</c:v>
                </c:pt>
                <c:pt idx="301">
                  <c:v>1897</c:v>
                </c:pt>
                <c:pt idx="302">
                  <c:v>959</c:v>
                </c:pt>
                <c:pt idx="303">
                  <c:v>826</c:v>
                </c:pt>
                <c:pt idx="304">
                  <c:v>627</c:v>
                </c:pt>
                <c:pt idx="305">
                  <c:v>683</c:v>
                </c:pt>
                <c:pt idx="306">
                  <c:v>857</c:v>
                </c:pt>
                <c:pt idx="307">
                  <c:v>1464</c:v>
                </c:pt>
                <c:pt idx="308">
                  <c:v>2187</c:v>
                </c:pt>
                <c:pt idx="309">
                  <c:v>1823</c:v>
                </c:pt>
                <c:pt idx="310">
                  <c:v>1382</c:v>
                </c:pt>
                <c:pt idx="311">
                  <c:v>1520</c:v>
                </c:pt>
                <c:pt idx="312">
                  <c:v>3103</c:v>
                </c:pt>
                <c:pt idx="313">
                  <c:v>2225</c:v>
                </c:pt>
                <c:pt idx="314">
                  <c:v>1890</c:v>
                </c:pt>
                <c:pt idx="315">
                  <c:v>1601</c:v>
                </c:pt>
                <c:pt idx="316">
                  <c:v>2839</c:v>
                </c:pt>
                <c:pt idx="317">
                  <c:v>2181</c:v>
                </c:pt>
                <c:pt idx="318">
                  <c:v>1108</c:v>
                </c:pt>
                <c:pt idx="319">
                  <c:v>990</c:v>
                </c:pt>
                <c:pt idx="320">
                  <c:v>838</c:v>
                </c:pt>
                <c:pt idx="321">
                  <c:v>1402</c:v>
                </c:pt>
                <c:pt idx="322">
                  <c:v>1666</c:v>
                </c:pt>
                <c:pt idx="323">
                  <c:v>972</c:v>
                </c:pt>
                <c:pt idx="324">
                  <c:v>1416</c:v>
                </c:pt>
                <c:pt idx="325">
                  <c:v>1528</c:v>
                </c:pt>
                <c:pt idx="326">
                  <c:v>963</c:v>
                </c:pt>
                <c:pt idx="327">
                  <c:v>2641</c:v>
                </c:pt>
                <c:pt idx="328">
                  <c:v>2601</c:v>
                </c:pt>
                <c:pt idx="329">
                  <c:v>1394</c:v>
                </c:pt>
                <c:pt idx="330">
                  <c:v>1448</c:v>
                </c:pt>
                <c:pt idx="331">
                  <c:v>439</c:v>
                </c:pt>
                <c:pt idx="332">
                  <c:v>267</c:v>
                </c:pt>
                <c:pt idx="333">
                  <c:v>143</c:v>
                </c:pt>
                <c:pt idx="334">
                  <c:v>163</c:v>
                </c:pt>
                <c:pt idx="335">
                  <c:v>310</c:v>
                </c:pt>
                <c:pt idx="336">
                  <c:v>312</c:v>
                </c:pt>
                <c:pt idx="337">
                  <c:v>650</c:v>
                </c:pt>
                <c:pt idx="338">
                  <c:v>509</c:v>
                </c:pt>
                <c:pt idx="339">
                  <c:v>681</c:v>
                </c:pt>
                <c:pt idx="340">
                  <c:v>719</c:v>
                </c:pt>
                <c:pt idx="341">
                  <c:v>1068</c:v>
                </c:pt>
                <c:pt idx="342">
                  <c:v>900</c:v>
                </c:pt>
                <c:pt idx="343">
                  <c:v>1180</c:v>
                </c:pt>
                <c:pt idx="344">
                  <c:v>1491</c:v>
                </c:pt>
                <c:pt idx="345">
                  <c:v>702</c:v>
                </c:pt>
                <c:pt idx="346">
                  <c:v>709</c:v>
                </c:pt>
                <c:pt idx="347">
                  <c:v>1061</c:v>
                </c:pt>
                <c:pt idx="348">
                  <c:v>1251</c:v>
                </c:pt>
                <c:pt idx="349">
                  <c:v>2912</c:v>
                </c:pt>
                <c:pt idx="350">
                  <c:v>5348</c:v>
                </c:pt>
                <c:pt idx="351">
                  <c:v>4578</c:v>
                </c:pt>
                <c:pt idx="352">
                  <c:v>2637</c:v>
                </c:pt>
                <c:pt idx="353">
                  <c:v>2855</c:v>
                </c:pt>
                <c:pt idx="354">
                  <c:v>3197</c:v>
                </c:pt>
                <c:pt idx="355">
                  <c:v>5377</c:v>
                </c:pt>
                <c:pt idx="356">
                  <c:v>4324</c:v>
                </c:pt>
                <c:pt idx="357">
                  <c:v>2170</c:v>
                </c:pt>
                <c:pt idx="358">
                  <c:v>1619</c:v>
                </c:pt>
                <c:pt idx="359">
                  <c:v>1668</c:v>
                </c:pt>
                <c:pt idx="360">
                  <c:v>1119</c:v>
                </c:pt>
                <c:pt idx="361">
                  <c:v>1634</c:v>
                </c:pt>
                <c:pt idx="362">
                  <c:v>1828</c:v>
                </c:pt>
                <c:pt idx="363">
                  <c:v>1282</c:v>
                </c:pt>
                <c:pt idx="364">
                  <c:v>1432</c:v>
                </c:pt>
                <c:pt idx="365">
                  <c:v>2057</c:v>
                </c:pt>
                <c:pt idx="366">
                  <c:v>1430</c:v>
                </c:pt>
                <c:pt idx="367">
                  <c:v>1221</c:v>
                </c:pt>
                <c:pt idx="368">
                  <c:v>1837</c:v>
                </c:pt>
                <c:pt idx="369">
                  <c:v>1928</c:v>
                </c:pt>
                <c:pt idx="370">
                  <c:v>1770</c:v>
                </c:pt>
                <c:pt idx="371">
                  <c:v>1516</c:v>
                </c:pt>
                <c:pt idx="372">
                  <c:v>1601</c:v>
                </c:pt>
                <c:pt idx="373">
                  <c:v>2038</c:v>
                </c:pt>
                <c:pt idx="374">
                  <c:v>1414</c:v>
                </c:pt>
                <c:pt idx="375">
                  <c:v>1493</c:v>
                </c:pt>
                <c:pt idx="376">
                  <c:v>3274</c:v>
                </c:pt>
                <c:pt idx="377">
                  <c:v>2984</c:v>
                </c:pt>
                <c:pt idx="378">
                  <c:v>1105</c:v>
                </c:pt>
                <c:pt idx="379">
                  <c:v>992</c:v>
                </c:pt>
                <c:pt idx="380">
                  <c:v>1051</c:v>
                </c:pt>
                <c:pt idx="381">
                  <c:v>1330</c:v>
                </c:pt>
                <c:pt idx="382">
                  <c:v>1100</c:v>
                </c:pt>
                <c:pt idx="383">
                  <c:v>1185</c:v>
                </c:pt>
                <c:pt idx="384">
                  <c:v>762</c:v>
                </c:pt>
                <c:pt idx="385">
                  <c:v>1730</c:v>
                </c:pt>
                <c:pt idx="386">
                  <c:v>563</c:v>
                </c:pt>
                <c:pt idx="387">
                  <c:v>1048</c:v>
                </c:pt>
                <c:pt idx="388">
                  <c:v>737</c:v>
                </c:pt>
                <c:pt idx="389">
                  <c:v>1474</c:v>
                </c:pt>
                <c:pt idx="390">
                  <c:v>1661</c:v>
                </c:pt>
                <c:pt idx="391">
                  <c:v>1811</c:v>
                </c:pt>
                <c:pt idx="392">
                  <c:v>1240</c:v>
                </c:pt>
                <c:pt idx="393">
                  <c:v>1225</c:v>
                </c:pt>
                <c:pt idx="394">
                  <c:v>1086</c:v>
                </c:pt>
                <c:pt idx="395">
                  <c:v>876</c:v>
                </c:pt>
                <c:pt idx="396">
                  <c:v>823</c:v>
                </c:pt>
                <c:pt idx="397">
                  <c:v>909</c:v>
                </c:pt>
                <c:pt idx="398">
                  <c:v>460</c:v>
                </c:pt>
                <c:pt idx="399">
                  <c:v>671</c:v>
                </c:pt>
                <c:pt idx="400">
                  <c:v>335</c:v>
                </c:pt>
                <c:pt idx="401">
                  <c:v>333</c:v>
                </c:pt>
                <c:pt idx="402">
                  <c:v>647</c:v>
                </c:pt>
                <c:pt idx="403">
                  <c:v>690</c:v>
                </c:pt>
                <c:pt idx="404">
                  <c:v>1107</c:v>
                </c:pt>
                <c:pt idx="405">
                  <c:v>1229</c:v>
                </c:pt>
                <c:pt idx="406">
                  <c:v>1005</c:v>
                </c:pt>
                <c:pt idx="407">
                  <c:v>716</c:v>
                </c:pt>
                <c:pt idx="408">
                  <c:v>1269</c:v>
                </c:pt>
                <c:pt idx="409">
                  <c:v>1145</c:v>
                </c:pt>
                <c:pt idx="410">
                  <c:v>1196</c:v>
                </c:pt>
                <c:pt idx="411">
                  <c:v>2674</c:v>
                </c:pt>
                <c:pt idx="412">
                  <c:v>2385</c:v>
                </c:pt>
                <c:pt idx="413">
                  <c:v>889</c:v>
                </c:pt>
                <c:pt idx="414">
                  <c:v>750</c:v>
                </c:pt>
                <c:pt idx="415">
                  <c:v>552</c:v>
                </c:pt>
                <c:pt idx="416">
                  <c:v>480</c:v>
                </c:pt>
                <c:pt idx="417">
                  <c:v>1159</c:v>
                </c:pt>
                <c:pt idx="418">
                  <c:v>1360</c:v>
                </c:pt>
                <c:pt idx="419">
                  <c:v>1617</c:v>
                </c:pt>
                <c:pt idx="420">
                  <c:v>1967</c:v>
                </c:pt>
                <c:pt idx="421">
                  <c:v>1141</c:v>
                </c:pt>
                <c:pt idx="422">
                  <c:v>1249</c:v>
                </c:pt>
                <c:pt idx="423">
                  <c:v>1639</c:v>
                </c:pt>
                <c:pt idx="424">
                  <c:v>943</c:v>
                </c:pt>
                <c:pt idx="425">
                  <c:v>1643</c:v>
                </c:pt>
                <c:pt idx="426">
                  <c:v>2025</c:v>
                </c:pt>
                <c:pt idx="427">
                  <c:v>1808</c:v>
                </c:pt>
                <c:pt idx="428">
                  <c:v>2282</c:v>
                </c:pt>
                <c:pt idx="429">
                  <c:v>1380</c:v>
                </c:pt>
                <c:pt idx="430">
                  <c:v>2104</c:v>
                </c:pt>
                <c:pt idx="431">
                  <c:v>1214</c:v>
                </c:pt>
                <c:pt idx="432">
                  <c:v>1000</c:v>
                </c:pt>
                <c:pt idx="433">
                  <c:v>797</c:v>
                </c:pt>
                <c:pt idx="434">
                  <c:v>1133</c:v>
                </c:pt>
                <c:pt idx="435">
                  <c:v>1335</c:v>
                </c:pt>
                <c:pt idx="436">
                  <c:v>2144</c:v>
                </c:pt>
                <c:pt idx="437">
                  <c:v>1018</c:v>
                </c:pt>
                <c:pt idx="438">
                  <c:v>1668</c:v>
                </c:pt>
                <c:pt idx="439">
                  <c:v>2437</c:v>
                </c:pt>
                <c:pt idx="440">
                  <c:v>2307</c:v>
                </c:pt>
                <c:pt idx="441">
                  <c:v>1314</c:v>
                </c:pt>
                <c:pt idx="442">
                  <c:v>599</c:v>
                </c:pt>
                <c:pt idx="443">
                  <c:v>615</c:v>
                </c:pt>
                <c:pt idx="444">
                  <c:v>724</c:v>
                </c:pt>
                <c:pt idx="445">
                  <c:v>1478</c:v>
                </c:pt>
                <c:pt idx="446">
                  <c:v>1412</c:v>
                </c:pt>
                <c:pt idx="447">
                  <c:v>928</c:v>
                </c:pt>
                <c:pt idx="448">
                  <c:v>656</c:v>
                </c:pt>
                <c:pt idx="449">
                  <c:v>906</c:v>
                </c:pt>
                <c:pt idx="450">
                  <c:v>972</c:v>
                </c:pt>
                <c:pt idx="451">
                  <c:v>720</c:v>
                </c:pt>
                <c:pt idx="452">
                  <c:v>1061</c:v>
                </c:pt>
                <c:pt idx="453">
                  <c:v>1187</c:v>
                </c:pt>
                <c:pt idx="454">
                  <c:v>1200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E22C-47B9-BD70-483658A15F26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NDR Talk Show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Sheet1!$N$2:$N$456</c:f>
              <c:numCache>
                <c:formatCode>General</c:formatCode>
                <c:ptCount val="455"/>
                <c:pt idx="0">
                  <c:v>4259</c:v>
                </c:pt>
                <c:pt idx="1">
                  <c:v>2811</c:v>
                </c:pt>
                <c:pt idx="2">
                  <c:v>3381</c:v>
                </c:pt>
                <c:pt idx="3">
                  <c:v>4635</c:v>
                </c:pt>
                <c:pt idx="4">
                  <c:v>5411</c:v>
                </c:pt>
                <c:pt idx="5">
                  <c:v>6640</c:v>
                </c:pt>
                <c:pt idx="6">
                  <c:v>6863</c:v>
                </c:pt>
                <c:pt idx="7">
                  <c:v>7285</c:v>
                </c:pt>
                <c:pt idx="8">
                  <c:v>3739</c:v>
                </c:pt>
                <c:pt idx="9">
                  <c:v>6091</c:v>
                </c:pt>
                <c:pt idx="10">
                  <c:v>4674</c:v>
                </c:pt>
                <c:pt idx="11">
                  <c:v>4165</c:v>
                </c:pt>
                <c:pt idx="12">
                  <c:v>9818</c:v>
                </c:pt>
                <c:pt idx="13">
                  <c:v>10914</c:v>
                </c:pt>
                <c:pt idx="14">
                  <c:v>10021</c:v>
                </c:pt>
                <c:pt idx="15">
                  <c:v>4913</c:v>
                </c:pt>
                <c:pt idx="16">
                  <c:v>5504</c:v>
                </c:pt>
                <c:pt idx="17">
                  <c:v>5996</c:v>
                </c:pt>
                <c:pt idx="18">
                  <c:v>5819</c:v>
                </c:pt>
                <c:pt idx="19">
                  <c:v>7625</c:v>
                </c:pt>
                <c:pt idx="20">
                  <c:v>8817</c:v>
                </c:pt>
                <c:pt idx="21">
                  <c:v>20336</c:v>
                </c:pt>
                <c:pt idx="22">
                  <c:v>32159</c:v>
                </c:pt>
                <c:pt idx="23">
                  <c:v>50936</c:v>
                </c:pt>
                <c:pt idx="24">
                  <c:v>40744</c:v>
                </c:pt>
                <c:pt idx="25">
                  <c:v>28141</c:v>
                </c:pt>
                <c:pt idx="26">
                  <c:v>24838</c:v>
                </c:pt>
                <c:pt idx="27">
                  <c:v>35738</c:v>
                </c:pt>
                <c:pt idx="28">
                  <c:v>27222</c:v>
                </c:pt>
                <c:pt idx="29">
                  <c:v>12381</c:v>
                </c:pt>
                <c:pt idx="30">
                  <c:v>9910</c:v>
                </c:pt>
                <c:pt idx="31">
                  <c:v>8498</c:v>
                </c:pt>
                <c:pt idx="32">
                  <c:v>7457</c:v>
                </c:pt>
                <c:pt idx="33">
                  <c:v>10972</c:v>
                </c:pt>
                <c:pt idx="34">
                  <c:v>14527</c:v>
                </c:pt>
                <c:pt idx="35">
                  <c:v>9578</c:v>
                </c:pt>
                <c:pt idx="36">
                  <c:v>6167</c:v>
                </c:pt>
                <c:pt idx="37">
                  <c:v>4039</c:v>
                </c:pt>
                <c:pt idx="38">
                  <c:v>5459</c:v>
                </c:pt>
                <c:pt idx="39">
                  <c:v>5211</c:v>
                </c:pt>
                <c:pt idx="40">
                  <c:v>6858</c:v>
                </c:pt>
                <c:pt idx="41">
                  <c:v>8864</c:v>
                </c:pt>
                <c:pt idx="42">
                  <c:v>7888</c:v>
                </c:pt>
                <c:pt idx="43">
                  <c:v>4357</c:v>
                </c:pt>
                <c:pt idx="44">
                  <c:v>4588</c:v>
                </c:pt>
                <c:pt idx="45">
                  <c:v>5566</c:v>
                </c:pt>
                <c:pt idx="46">
                  <c:v>5420</c:v>
                </c:pt>
                <c:pt idx="47">
                  <c:v>8144</c:v>
                </c:pt>
                <c:pt idx="48">
                  <c:v>9853</c:v>
                </c:pt>
                <c:pt idx="49">
                  <c:v>5142</c:v>
                </c:pt>
                <c:pt idx="50">
                  <c:v>3732</c:v>
                </c:pt>
                <c:pt idx="51">
                  <c:v>5443</c:v>
                </c:pt>
                <c:pt idx="52">
                  <c:v>4980</c:v>
                </c:pt>
                <c:pt idx="53">
                  <c:v>5425</c:v>
                </c:pt>
                <c:pt idx="54">
                  <c:v>7147</c:v>
                </c:pt>
                <c:pt idx="55">
                  <c:v>5586</c:v>
                </c:pt>
                <c:pt idx="56">
                  <c:v>6578</c:v>
                </c:pt>
                <c:pt idx="57">
                  <c:v>5951</c:v>
                </c:pt>
                <c:pt idx="58">
                  <c:v>4203</c:v>
                </c:pt>
                <c:pt idx="59">
                  <c:v>10765</c:v>
                </c:pt>
                <c:pt idx="60">
                  <c:v>9025</c:v>
                </c:pt>
                <c:pt idx="61">
                  <c:v>5657</c:v>
                </c:pt>
                <c:pt idx="62">
                  <c:v>5266</c:v>
                </c:pt>
                <c:pt idx="63">
                  <c:v>7559</c:v>
                </c:pt>
                <c:pt idx="64">
                  <c:v>5525</c:v>
                </c:pt>
                <c:pt idx="65">
                  <c:v>5750</c:v>
                </c:pt>
                <c:pt idx="66">
                  <c:v>7031</c:v>
                </c:pt>
                <c:pt idx="67">
                  <c:v>5719</c:v>
                </c:pt>
                <c:pt idx="68">
                  <c:v>10003</c:v>
                </c:pt>
                <c:pt idx="69">
                  <c:v>12002</c:v>
                </c:pt>
                <c:pt idx="70">
                  <c:v>12815</c:v>
                </c:pt>
                <c:pt idx="71">
                  <c:v>13278</c:v>
                </c:pt>
                <c:pt idx="72">
                  <c:v>8713</c:v>
                </c:pt>
                <c:pt idx="73">
                  <c:v>7909</c:v>
                </c:pt>
                <c:pt idx="74">
                  <c:v>7618</c:v>
                </c:pt>
                <c:pt idx="75">
                  <c:v>6132</c:v>
                </c:pt>
                <c:pt idx="76">
                  <c:v>6468</c:v>
                </c:pt>
                <c:pt idx="77">
                  <c:v>7154</c:v>
                </c:pt>
                <c:pt idx="78">
                  <c:v>5653</c:v>
                </c:pt>
                <c:pt idx="79">
                  <c:v>6031</c:v>
                </c:pt>
                <c:pt idx="80">
                  <c:v>8741</c:v>
                </c:pt>
                <c:pt idx="81">
                  <c:v>9271</c:v>
                </c:pt>
                <c:pt idx="82">
                  <c:v>10911</c:v>
                </c:pt>
                <c:pt idx="83">
                  <c:v>10763</c:v>
                </c:pt>
                <c:pt idx="84">
                  <c:v>9669</c:v>
                </c:pt>
                <c:pt idx="85">
                  <c:v>7130</c:v>
                </c:pt>
                <c:pt idx="86">
                  <c:v>11167</c:v>
                </c:pt>
                <c:pt idx="87">
                  <c:v>7649</c:v>
                </c:pt>
                <c:pt idx="88">
                  <c:v>10394</c:v>
                </c:pt>
                <c:pt idx="89">
                  <c:v>8910</c:v>
                </c:pt>
                <c:pt idx="90">
                  <c:v>6363</c:v>
                </c:pt>
                <c:pt idx="91">
                  <c:v>5348</c:v>
                </c:pt>
                <c:pt idx="92">
                  <c:v>5536</c:v>
                </c:pt>
                <c:pt idx="93">
                  <c:v>3789</c:v>
                </c:pt>
                <c:pt idx="94">
                  <c:v>5363</c:v>
                </c:pt>
                <c:pt idx="95">
                  <c:v>6718</c:v>
                </c:pt>
                <c:pt idx="96">
                  <c:v>8864</c:v>
                </c:pt>
                <c:pt idx="97">
                  <c:v>9892</c:v>
                </c:pt>
                <c:pt idx="98">
                  <c:v>7468</c:v>
                </c:pt>
                <c:pt idx="99">
                  <c:v>36792</c:v>
                </c:pt>
                <c:pt idx="100">
                  <c:v>38256</c:v>
                </c:pt>
                <c:pt idx="101">
                  <c:v>20124</c:v>
                </c:pt>
                <c:pt idx="102">
                  <c:v>8632</c:v>
                </c:pt>
                <c:pt idx="103">
                  <c:v>6389</c:v>
                </c:pt>
                <c:pt idx="104">
                  <c:v>6391</c:v>
                </c:pt>
                <c:pt idx="105">
                  <c:v>8105</c:v>
                </c:pt>
                <c:pt idx="106">
                  <c:v>6713</c:v>
                </c:pt>
                <c:pt idx="107">
                  <c:v>6012</c:v>
                </c:pt>
                <c:pt idx="108">
                  <c:v>4714</c:v>
                </c:pt>
                <c:pt idx="109">
                  <c:v>6060</c:v>
                </c:pt>
                <c:pt idx="110">
                  <c:v>11349</c:v>
                </c:pt>
                <c:pt idx="111">
                  <c:v>10639</c:v>
                </c:pt>
                <c:pt idx="112">
                  <c:v>12419</c:v>
                </c:pt>
                <c:pt idx="113">
                  <c:v>11599</c:v>
                </c:pt>
                <c:pt idx="114">
                  <c:v>7066</c:v>
                </c:pt>
                <c:pt idx="115">
                  <c:v>6549</c:v>
                </c:pt>
                <c:pt idx="116">
                  <c:v>11868</c:v>
                </c:pt>
                <c:pt idx="117">
                  <c:v>79408</c:v>
                </c:pt>
                <c:pt idx="118">
                  <c:v>974026</c:v>
                </c:pt>
                <c:pt idx="119">
                  <c:v>436376</c:v>
                </c:pt>
                <c:pt idx="120">
                  <c:v>210943</c:v>
                </c:pt>
                <c:pt idx="121">
                  <c:v>123142</c:v>
                </c:pt>
                <c:pt idx="122">
                  <c:v>68807</c:v>
                </c:pt>
                <c:pt idx="123">
                  <c:v>59651</c:v>
                </c:pt>
                <c:pt idx="124">
                  <c:v>36728</c:v>
                </c:pt>
                <c:pt idx="125">
                  <c:v>22899</c:v>
                </c:pt>
                <c:pt idx="126">
                  <c:v>25524</c:v>
                </c:pt>
                <c:pt idx="127">
                  <c:v>20629</c:v>
                </c:pt>
                <c:pt idx="128">
                  <c:v>12733</c:v>
                </c:pt>
                <c:pt idx="129">
                  <c:v>10048</c:v>
                </c:pt>
                <c:pt idx="130">
                  <c:v>24974</c:v>
                </c:pt>
                <c:pt idx="131">
                  <c:v>13119</c:v>
                </c:pt>
                <c:pt idx="132">
                  <c:v>15021</c:v>
                </c:pt>
                <c:pt idx="133">
                  <c:v>10761</c:v>
                </c:pt>
                <c:pt idx="134">
                  <c:v>12233</c:v>
                </c:pt>
                <c:pt idx="135">
                  <c:v>11241</c:v>
                </c:pt>
                <c:pt idx="136">
                  <c:v>8918</c:v>
                </c:pt>
                <c:pt idx="137">
                  <c:v>8199</c:v>
                </c:pt>
                <c:pt idx="138">
                  <c:v>17531</c:v>
                </c:pt>
                <c:pt idx="139">
                  <c:v>19334</c:v>
                </c:pt>
                <c:pt idx="140">
                  <c:v>22503</c:v>
                </c:pt>
                <c:pt idx="141">
                  <c:v>13992</c:v>
                </c:pt>
                <c:pt idx="142">
                  <c:v>10097</c:v>
                </c:pt>
                <c:pt idx="143">
                  <c:v>6292</c:v>
                </c:pt>
                <c:pt idx="144">
                  <c:v>5800</c:v>
                </c:pt>
                <c:pt idx="145">
                  <c:v>7857</c:v>
                </c:pt>
                <c:pt idx="146">
                  <c:v>6874</c:v>
                </c:pt>
                <c:pt idx="147">
                  <c:v>5305</c:v>
                </c:pt>
                <c:pt idx="148">
                  <c:v>9684</c:v>
                </c:pt>
                <c:pt idx="149">
                  <c:v>11038</c:v>
                </c:pt>
                <c:pt idx="150">
                  <c:v>7477</c:v>
                </c:pt>
                <c:pt idx="151">
                  <c:v>12226</c:v>
                </c:pt>
                <c:pt idx="152">
                  <c:v>10088</c:v>
                </c:pt>
                <c:pt idx="153">
                  <c:v>8493</c:v>
                </c:pt>
                <c:pt idx="154">
                  <c:v>10079</c:v>
                </c:pt>
                <c:pt idx="155">
                  <c:v>16880</c:v>
                </c:pt>
                <c:pt idx="156">
                  <c:v>11198</c:v>
                </c:pt>
                <c:pt idx="157">
                  <c:v>7274</c:v>
                </c:pt>
                <c:pt idx="158">
                  <c:v>6430</c:v>
                </c:pt>
                <c:pt idx="159">
                  <c:v>8989</c:v>
                </c:pt>
                <c:pt idx="160">
                  <c:v>5610</c:v>
                </c:pt>
                <c:pt idx="161">
                  <c:v>3764</c:v>
                </c:pt>
                <c:pt idx="162">
                  <c:v>5596</c:v>
                </c:pt>
                <c:pt idx="163">
                  <c:v>5406</c:v>
                </c:pt>
                <c:pt idx="164">
                  <c:v>10831</c:v>
                </c:pt>
                <c:pt idx="165">
                  <c:v>11095</c:v>
                </c:pt>
                <c:pt idx="166">
                  <c:v>21847</c:v>
                </c:pt>
                <c:pt idx="167">
                  <c:v>21328</c:v>
                </c:pt>
                <c:pt idx="168">
                  <c:v>15053</c:v>
                </c:pt>
                <c:pt idx="169">
                  <c:v>10132</c:v>
                </c:pt>
                <c:pt idx="170">
                  <c:v>8670</c:v>
                </c:pt>
                <c:pt idx="171">
                  <c:v>8345</c:v>
                </c:pt>
                <c:pt idx="172">
                  <c:v>6023</c:v>
                </c:pt>
                <c:pt idx="173">
                  <c:v>4969</c:v>
                </c:pt>
                <c:pt idx="174">
                  <c:v>3340</c:v>
                </c:pt>
                <c:pt idx="175">
                  <c:v>4664</c:v>
                </c:pt>
                <c:pt idx="176">
                  <c:v>4120</c:v>
                </c:pt>
                <c:pt idx="177">
                  <c:v>5815</c:v>
                </c:pt>
                <c:pt idx="178">
                  <c:v>7773</c:v>
                </c:pt>
                <c:pt idx="179">
                  <c:v>3802</c:v>
                </c:pt>
                <c:pt idx="180">
                  <c:v>6146</c:v>
                </c:pt>
                <c:pt idx="181">
                  <c:v>6438</c:v>
                </c:pt>
                <c:pt idx="182">
                  <c:v>7327</c:v>
                </c:pt>
                <c:pt idx="183">
                  <c:v>5325</c:v>
                </c:pt>
                <c:pt idx="184">
                  <c:v>11421</c:v>
                </c:pt>
                <c:pt idx="185">
                  <c:v>5613</c:v>
                </c:pt>
                <c:pt idx="186">
                  <c:v>4227</c:v>
                </c:pt>
                <c:pt idx="187">
                  <c:v>2630</c:v>
                </c:pt>
                <c:pt idx="188">
                  <c:v>1725</c:v>
                </c:pt>
                <c:pt idx="189">
                  <c:v>2285</c:v>
                </c:pt>
                <c:pt idx="190">
                  <c:v>1845</c:v>
                </c:pt>
                <c:pt idx="191">
                  <c:v>2917</c:v>
                </c:pt>
                <c:pt idx="192">
                  <c:v>2193</c:v>
                </c:pt>
                <c:pt idx="193">
                  <c:v>1867</c:v>
                </c:pt>
                <c:pt idx="194">
                  <c:v>5638</c:v>
                </c:pt>
                <c:pt idx="195">
                  <c:v>8949</c:v>
                </c:pt>
                <c:pt idx="196">
                  <c:v>7606</c:v>
                </c:pt>
                <c:pt idx="197">
                  <c:v>8299</c:v>
                </c:pt>
                <c:pt idx="198">
                  <c:v>6579</c:v>
                </c:pt>
                <c:pt idx="199">
                  <c:v>4626</c:v>
                </c:pt>
                <c:pt idx="200">
                  <c:v>5330</c:v>
                </c:pt>
                <c:pt idx="201">
                  <c:v>3471</c:v>
                </c:pt>
                <c:pt idx="202">
                  <c:v>2514</c:v>
                </c:pt>
                <c:pt idx="203">
                  <c:v>3230</c:v>
                </c:pt>
                <c:pt idx="204">
                  <c:v>3255</c:v>
                </c:pt>
                <c:pt idx="205">
                  <c:v>3521</c:v>
                </c:pt>
                <c:pt idx="206">
                  <c:v>2301</c:v>
                </c:pt>
                <c:pt idx="207">
                  <c:v>7369</c:v>
                </c:pt>
                <c:pt idx="208">
                  <c:v>7614</c:v>
                </c:pt>
                <c:pt idx="209">
                  <c:v>7359</c:v>
                </c:pt>
                <c:pt idx="210">
                  <c:v>3934</c:v>
                </c:pt>
                <c:pt idx="211">
                  <c:v>1661</c:v>
                </c:pt>
                <c:pt idx="212">
                  <c:v>7752</c:v>
                </c:pt>
                <c:pt idx="213">
                  <c:v>10066</c:v>
                </c:pt>
                <c:pt idx="214">
                  <c:v>8203</c:v>
                </c:pt>
                <c:pt idx="215">
                  <c:v>4655</c:v>
                </c:pt>
                <c:pt idx="216">
                  <c:v>2815</c:v>
                </c:pt>
                <c:pt idx="217">
                  <c:v>2542</c:v>
                </c:pt>
                <c:pt idx="218">
                  <c:v>1554</c:v>
                </c:pt>
                <c:pt idx="219">
                  <c:v>1400</c:v>
                </c:pt>
                <c:pt idx="220">
                  <c:v>62552</c:v>
                </c:pt>
                <c:pt idx="221">
                  <c:v>242497</c:v>
                </c:pt>
                <c:pt idx="222">
                  <c:v>356394</c:v>
                </c:pt>
                <c:pt idx="223">
                  <c:v>263236</c:v>
                </c:pt>
                <c:pt idx="224">
                  <c:v>134909</c:v>
                </c:pt>
                <c:pt idx="225">
                  <c:v>81948</c:v>
                </c:pt>
                <c:pt idx="226">
                  <c:v>68346</c:v>
                </c:pt>
                <c:pt idx="227">
                  <c:v>65230</c:v>
                </c:pt>
                <c:pt idx="228">
                  <c:v>64418</c:v>
                </c:pt>
                <c:pt idx="229">
                  <c:v>46153</c:v>
                </c:pt>
                <c:pt idx="230">
                  <c:v>32187</c:v>
                </c:pt>
                <c:pt idx="231">
                  <c:v>70417</c:v>
                </c:pt>
                <c:pt idx="232">
                  <c:v>48933</c:v>
                </c:pt>
                <c:pt idx="233">
                  <c:v>42548</c:v>
                </c:pt>
                <c:pt idx="234">
                  <c:v>34165</c:v>
                </c:pt>
                <c:pt idx="235">
                  <c:v>25130</c:v>
                </c:pt>
                <c:pt idx="236">
                  <c:v>23573</c:v>
                </c:pt>
                <c:pt idx="237">
                  <c:v>20118</c:v>
                </c:pt>
                <c:pt idx="238">
                  <c:v>16476</c:v>
                </c:pt>
                <c:pt idx="239">
                  <c:v>14052</c:v>
                </c:pt>
                <c:pt idx="240">
                  <c:v>11412</c:v>
                </c:pt>
                <c:pt idx="241">
                  <c:v>13709</c:v>
                </c:pt>
                <c:pt idx="242">
                  <c:v>13568</c:v>
                </c:pt>
                <c:pt idx="243">
                  <c:v>13146</c:v>
                </c:pt>
                <c:pt idx="244">
                  <c:v>14927</c:v>
                </c:pt>
                <c:pt idx="245">
                  <c:v>19948</c:v>
                </c:pt>
                <c:pt idx="246">
                  <c:v>14579</c:v>
                </c:pt>
                <c:pt idx="247">
                  <c:v>14067</c:v>
                </c:pt>
                <c:pt idx="248">
                  <c:v>13874</c:v>
                </c:pt>
                <c:pt idx="249">
                  <c:v>15693</c:v>
                </c:pt>
                <c:pt idx="250">
                  <c:v>21254</c:v>
                </c:pt>
                <c:pt idx="251">
                  <c:v>21067</c:v>
                </c:pt>
                <c:pt idx="252">
                  <c:v>20854</c:v>
                </c:pt>
                <c:pt idx="253">
                  <c:v>23040</c:v>
                </c:pt>
                <c:pt idx="254">
                  <c:v>36106</c:v>
                </c:pt>
                <c:pt idx="255">
                  <c:v>39468</c:v>
                </c:pt>
                <c:pt idx="256">
                  <c:v>35462</c:v>
                </c:pt>
                <c:pt idx="257">
                  <c:v>37797</c:v>
                </c:pt>
                <c:pt idx="258">
                  <c:v>42883</c:v>
                </c:pt>
                <c:pt idx="259">
                  <c:v>40240</c:v>
                </c:pt>
                <c:pt idx="260">
                  <c:v>29076</c:v>
                </c:pt>
                <c:pt idx="261">
                  <c:v>27890</c:v>
                </c:pt>
                <c:pt idx="262">
                  <c:v>30759</c:v>
                </c:pt>
                <c:pt idx="263">
                  <c:v>27042</c:v>
                </c:pt>
                <c:pt idx="264">
                  <c:v>27320</c:v>
                </c:pt>
                <c:pt idx="265">
                  <c:v>28041</c:v>
                </c:pt>
                <c:pt idx="266">
                  <c:v>25993</c:v>
                </c:pt>
                <c:pt idx="267">
                  <c:v>18907</c:v>
                </c:pt>
                <c:pt idx="268">
                  <c:v>16709</c:v>
                </c:pt>
                <c:pt idx="269">
                  <c:v>14876</c:v>
                </c:pt>
                <c:pt idx="270">
                  <c:v>16998</c:v>
                </c:pt>
                <c:pt idx="271">
                  <c:v>13299</c:v>
                </c:pt>
                <c:pt idx="272">
                  <c:v>13178</c:v>
                </c:pt>
                <c:pt idx="273">
                  <c:v>228298</c:v>
                </c:pt>
                <c:pt idx="274">
                  <c:v>225121</c:v>
                </c:pt>
                <c:pt idx="275">
                  <c:v>103154</c:v>
                </c:pt>
                <c:pt idx="276">
                  <c:v>64586</c:v>
                </c:pt>
                <c:pt idx="277">
                  <c:v>54010</c:v>
                </c:pt>
                <c:pt idx="278">
                  <c:v>43465</c:v>
                </c:pt>
                <c:pt idx="279">
                  <c:v>38400</c:v>
                </c:pt>
                <c:pt idx="280">
                  <c:v>33786</c:v>
                </c:pt>
                <c:pt idx="281">
                  <c:v>22574</c:v>
                </c:pt>
                <c:pt idx="282">
                  <c:v>16789</c:v>
                </c:pt>
                <c:pt idx="283">
                  <c:v>17031</c:v>
                </c:pt>
                <c:pt idx="284">
                  <c:v>17930</c:v>
                </c:pt>
                <c:pt idx="285">
                  <c:v>16816</c:v>
                </c:pt>
                <c:pt idx="286">
                  <c:v>17229</c:v>
                </c:pt>
                <c:pt idx="287">
                  <c:v>16612</c:v>
                </c:pt>
                <c:pt idx="288">
                  <c:v>14783</c:v>
                </c:pt>
                <c:pt idx="289">
                  <c:v>21620</c:v>
                </c:pt>
                <c:pt idx="290">
                  <c:v>25715</c:v>
                </c:pt>
                <c:pt idx="291">
                  <c:v>19958</c:v>
                </c:pt>
                <c:pt idx="292">
                  <c:v>20176</c:v>
                </c:pt>
                <c:pt idx="293">
                  <c:v>20513</c:v>
                </c:pt>
                <c:pt idx="294">
                  <c:v>18481</c:v>
                </c:pt>
                <c:pt idx="295">
                  <c:v>14371</c:v>
                </c:pt>
                <c:pt idx="296">
                  <c:v>9365</c:v>
                </c:pt>
                <c:pt idx="297">
                  <c:v>11754</c:v>
                </c:pt>
                <c:pt idx="298">
                  <c:v>14124</c:v>
                </c:pt>
                <c:pt idx="299">
                  <c:v>38766</c:v>
                </c:pt>
                <c:pt idx="300">
                  <c:v>54294</c:v>
                </c:pt>
                <c:pt idx="301">
                  <c:v>81351</c:v>
                </c:pt>
                <c:pt idx="302">
                  <c:v>51313</c:v>
                </c:pt>
                <c:pt idx="303">
                  <c:v>44359</c:v>
                </c:pt>
                <c:pt idx="304">
                  <c:v>45547</c:v>
                </c:pt>
                <c:pt idx="305">
                  <c:v>39678</c:v>
                </c:pt>
                <c:pt idx="306">
                  <c:v>40892</c:v>
                </c:pt>
                <c:pt idx="307">
                  <c:v>30941</c:v>
                </c:pt>
                <c:pt idx="308">
                  <c:v>29532</c:v>
                </c:pt>
                <c:pt idx="309">
                  <c:v>24531</c:v>
                </c:pt>
                <c:pt idx="310">
                  <c:v>17107</c:v>
                </c:pt>
                <c:pt idx="311">
                  <c:v>14583</c:v>
                </c:pt>
                <c:pt idx="312">
                  <c:v>15514</c:v>
                </c:pt>
                <c:pt idx="313">
                  <c:v>13069</c:v>
                </c:pt>
                <c:pt idx="314">
                  <c:v>11277</c:v>
                </c:pt>
                <c:pt idx="315">
                  <c:v>12259</c:v>
                </c:pt>
                <c:pt idx="316">
                  <c:v>8744</c:v>
                </c:pt>
                <c:pt idx="317">
                  <c:v>12409</c:v>
                </c:pt>
                <c:pt idx="318">
                  <c:v>13649</c:v>
                </c:pt>
                <c:pt idx="319">
                  <c:v>13595</c:v>
                </c:pt>
                <c:pt idx="320">
                  <c:v>26302</c:v>
                </c:pt>
                <c:pt idx="321">
                  <c:v>25326</c:v>
                </c:pt>
                <c:pt idx="322">
                  <c:v>18164</c:v>
                </c:pt>
                <c:pt idx="323">
                  <c:v>11867</c:v>
                </c:pt>
                <c:pt idx="324">
                  <c:v>18249</c:v>
                </c:pt>
                <c:pt idx="325">
                  <c:v>15035</c:v>
                </c:pt>
                <c:pt idx="326">
                  <c:v>12479</c:v>
                </c:pt>
                <c:pt idx="327">
                  <c:v>15804</c:v>
                </c:pt>
                <c:pt idx="328">
                  <c:v>13018</c:v>
                </c:pt>
                <c:pt idx="329">
                  <c:v>14194</c:v>
                </c:pt>
                <c:pt idx="330">
                  <c:v>9796</c:v>
                </c:pt>
                <c:pt idx="331">
                  <c:v>6582</c:v>
                </c:pt>
                <c:pt idx="332">
                  <c:v>4607</c:v>
                </c:pt>
                <c:pt idx="333">
                  <c:v>5437</c:v>
                </c:pt>
                <c:pt idx="334">
                  <c:v>3900</c:v>
                </c:pt>
                <c:pt idx="335">
                  <c:v>3566</c:v>
                </c:pt>
                <c:pt idx="336">
                  <c:v>4127</c:v>
                </c:pt>
                <c:pt idx="337">
                  <c:v>3439</c:v>
                </c:pt>
                <c:pt idx="338">
                  <c:v>8054</c:v>
                </c:pt>
                <c:pt idx="339">
                  <c:v>7498</c:v>
                </c:pt>
                <c:pt idx="340">
                  <c:v>5799</c:v>
                </c:pt>
                <c:pt idx="341">
                  <c:v>8117</c:v>
                </c:pt>
                <c:pt idx="342">
                  <c:v>7434</c:v>
                </c:pt>
                <c:pt idx="343">
                  <c:v>8460</c:v>
                </c:pt>
                <c:pt idx="344">
                  <c:v>8566</c:v>
                </c:pt>
                <c:pt idx="345">
                  <c:v>9882</c:v>
                </c:pt>
                <c:pt idx="346">
                  <c:v>8194</c:v>
                </c:pt>
                <c:pt idx="347">
                  <c:v>10246</c:v>
                </c:pt>
                <c:pt idx="348">
                  <c:v>14745</c:v>
                </c:pt>
                <c:pt idx="349">
                  <c:v>11345</c:v>
                </c:pt>
                <c:pt idx="350">
                  <c:v>18441</c:v>
                </c:pt>
                <c:pt idx="351">
                  <c:v>25396</c:v>
                </c:pt>
                <c:pt idx="352">
                  <c:v>26630</c:v>
                </c:pt>
                <c:pt idx="353">
                  <c:v>30712</c:v>
                </c:pt>
                <c:pt idx="354">
                  <c:v>33983</c:v>
                </c:pt>
                <c:pt idx="355">
                  <c:v>34252</c:v>
                </c:pt>
                <c:pt idx="356">
                  <c:v>26825</c:v>
                </c:pt>
                <c:pt idx="357">
                  <c:v>15874</c:v>
                </c:pt>
                <c:pt idx="358">
                  <c:v>13461</c:v>
                </c:pt>
                <c:pt idx="359">
                  <c:v>15986</c:v>
                </c:pt>
                <c:pt idx="360">
                  <c:v>10472</c:v>
                </c:pt>
                <c:pt idx="361">
                  <c:v>8656</c:v>
                </c:pt>
                <c:pt idx="362">
                  <c:v>8300</c:v>
                </c:pt>
                <c:pt idx="363">
                  <c:v>11460</c:v>
                </c:pt>
                <c:pt idx="364">
                  <c:v>6361</c:v>
                </c:pt>
                <c:pt idx="365">
                  <c:v>5467</c:v>
                </c:pt>
                <c:pt idx="366">
                  <c:v>3304</c:v>
                </c:pt>
                <c:pt idx="367">
                  <c:v>5431</c:v>
                </c:pt>
                <c:pt idx="368">
                  <c:v>8755</c:v>
                </c:pt>
                <c:pt idx="369">
                  <c:v>10192</c:v>
                </c:pt>
                <c:pt idx="370">
                  <c:v>10173</c:v>
                </c:pt>
                <c:pt idx="371">
                  <c:v>5299</c:v>
                </c:pt>
                <c:pt idx="372">
                  <c:v>6042</c:v>
                </c:pt>
                <c:pt idx="373">
                  <c:v>5661</c:v>
                </c:pt>
                <c:pt idx="374">
                  <c:v>4349</c:v>
                </c:pt>
                <c:pt idx="375">
                  <c:v>9230</c:v>
                </c:pt>
                <c:pt idx="376">
                  <c:v>7583</c:v>
                </c:pt>
                <c:pt idx="377">
                  <c:v>7538</c:v>
                </c:pt>
                <c:pt idx="378">
                  <c:v>8199</c:v>
                </c:pt>
                <c:pt idx="379">
                  <c:v>4487</c:v>
                </c:pt>
                <c:pt idx="380">
                  <c:v>5720</c:v>
                </c:pt>
                <c:pt idx="381">
                  <c:v>5298</c:v>
                </c:pt>
                <c:pt idx="382">
                  <c:v>6754</c:v>
                </c:pt>
                <c:pt idx="383">
                  <c:v>18390</c:v>
                </c:pt>
                <c:pt idx="384">
                  <c:v>14759</c:v>
                </c:pt>
                <c:pt idx="385">
                  <c:v>12360</c:v>
                </c:pt>
                <c:pt idx="386">
                  <c:v>11608</c:v>
                </c:pt>
                <c:pt idx="387">
                  <c:v>13057</c:v>
                </c:pt>
                <c:pt idx="388">
                  <c:v>22885</c:v>
                </c:pt>
                <c:pt idx="389">
                  <c:v>15977</c:v>
                </c:pt>
                <c:pt idx="390">
                  <c:v>13089</c:v>
                </c:pt>
                <c:pt idx="391">
                  <c:v>14169</c:v>
                </c:pt>
                <c:pt idx="392">
                  <c:v>18193</c:v>
                </c:pt>
                <c:pt idx="393">
                  <c:v>11979</c:v>
                </c:pt>
                <c:pt idx="394">
                  <c:v>11018</c:v>
                </c:pt>
                <c:pt idx="395">
                  <c:v>17919</c:v>
                </c:pt>
                <c:pt idx="396">
                  <c:v>16083</c:v>
                </c:pt>
                <c:pt idx="397">
                  <c:v>22198</c:v>
                </c:pt>
                <c:pt idx="398">
                  <c:v>23619</c:v>
                </c:pt>
                <c:pt idx="399">
                  <c:v>14517</c:v>
                </c:pt>
                <c:pt idx="400">
                  <c:v>11454</c:v>
                </c:pt>
                <c:pt idx="401">
                  <c:v>9702</c:v>
                </c:pt>
                <c:pt idx="402">
                  <c:v>6749</c:v>
                </c:pt>
                <c:pt idx="403">
                  <c:v>7011</c:v>
                </c:pt>
                <c:pt idx="404">
                  <c:v>10039</c:v>
                </c:pt>
                <c:pt idx="405">
                  <c:v>11804</c:v>
                </c:pt>
                <c:pt idx="406">
                  <c:v>8124</c:v>
                </c:pt>
                <c:pt idx="407">
                  <c:v>4913</c:v>
                </c:pt>
                <c:pt idx="408">
                  <c:v>5690</c:v>
                </c:pt>
                <c:pt idx="409">
                  <c:v>5319</c:v>
                </c:pt>
                <c:pt idx="410">
                  <c:v>3612</c:v>
                </c:pt>
                <c:pt idx="411">
                  <c:v>3023</c:v>
                </c:pt>
                <c:pt idx="412">
                  <c:v>3821</c:v>
                </c:pt>
                <c:pt idx="413">
                  <c:v>5424</c:v>
                </c:pt>
                <c:pt idx="414">
                  <c:v>3482</c:v>
                </c:pt>
                <c:pt idx="415">
                  <c:v>2559</c:v>
                </c:pt>
                <c:pt idx="416">
                  <c:v>15371</c:v>
                </c:pt>
                <c:pt idx="417">
                  <c:v>9172</c:v>
                </c:pt>
                <c:pt idx="418">
                  <c:v>16044</c:v>
                </c:pt>
                <c:pt idx="419">
                  <c:v>18376</c:v>
                </c:pt>
                <c:pt idx="420">
                  <c:v>15470</c:v>
                </c:pt>
                <c:pt idx="421">
                  <c:v>9569</c:v>
                </c:pt>
                <c:pt idx="422">
                  <c:v>8165</c:v>
                </c:pt>
                <c:pt idx="423">
                  <c:v>16346</c:v>
                </c:pt>
                <c:pt idx="424">
                  <c:v>12621</c:v>
                </c:pt>
                <c:pt idx="425">
                  <c:v>15499</c:v>
                </c:pt>
                <c:pt idx="426">
                  <c:v>14751</c:v>
                </c:pt>
                <c:pt idx="427">
                  <c:v>14409</c:v>
                </c:pt>
                <c:pt idx="428">
                  <c:v>18602</c:v>
                </c:pt>
                <c:pt idx="429">
                  <c:v>12846</c:v>
                </c:pt>
                <c:pt idx="430">
                  <c:v>16805</c:v>
                </c:pt>
                <c:pt idx="431">
                  <c:v>15136</c:v>
                </c:pt>
                <c:pt idx="432">
                  <c:v>21098</c:v>
                </c:pt>
                <c:pt idx="433">
                  <c:v>19717</c:v>
                </c:pt>
                <c:pt idx="434">
                  <c:v>19219</c:v>
                </c:pt>
                <c:pt idx="435">
                  <c:v>15033</c:v>
                </c:pt>
                <c:pt idx="436">
                  <c:v>13582</c:v>
                </c:pt>
                <c:pt idx="437">
                  <c:v>12924</c:v>
                </c:pt>
                <c:pt idx="438">
                  <c:v>12324</c:v>
                </c:pt>
                <c:pt idx="439">
                  <c:v>11516</c:v>
                </c:pt>
                <c:pt idx="440">
                  <c:v>13889</c:v>
                </c:pt>
                <c:pt idx="441">
                  <c:v>11332</c:v>
                </c:pt>
                <c:pt idx="442">
                  <c:v>8736</c:v>
                </c:pt>
                <c:pt idx="443">
                  <c:v>6992</c:v>
                </c:pt>
                <c:pt idx="444">
                  <c:v>7051</c:v>
                </c:pt>
                <c:pt idx="445">
                  <c:v>8353</c:v>
                </c:pt>
                <c:pt idx="446">
                  <c:v>11990</c:v>
                </c:pt>
                <c:pt idx="447">
                  <c:v>9636</c:v>
                </c:pt>
                <c:pt idx="448">
                  <c:v>9028</c:v>
                </c:pt>
                <c:pt idx="449">
                  <c:v>7896</c:v>
                </c:pt>
                <c:pt idx="450">
                  <c:v>5972</c:v>
                </c:pt>
                <c:pt idx="451">
                  <c:v>7960</c:v>
                </c:pt>
                <c:pt idx="452">
                  <c:v>6770</c:v>
                </c:pt>
                <c:pt idx="453">
                  <c:v>10309</c:v>
                </c:pt>
                <c:pt idx="454">
                  <c:v>7631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E22C-47B9-BD70-483658A15F26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Kuhlage und Hardeland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Sheet1!$O$2:$O$456</c:f>
              <c:numCache>
                <c:formatCode>General</c:formatCode>
                <c:ptCount val="455"/>
                <c:pt idx="0">
                  <c:v>665</c:v>
                </c:pt>
                <c:pt idx="1">
                  <c:v>507</c:v>
                </c:pt>
                <c:pt idx="2">
                  <c:v>1036</c:v>
                </c:pt>
                <c:pt idx="3">
                  <c:v>1440</c:v>
                </c:pt>
                <c:pt idx="4">
                  <c:v>7036</c:v>
                </c:pt>
                <c:pt idx="5">
                  <c:v>749</c:v>
                </c:pt>
                <c:pt idx="6">
                  <c:v>113</c:v>
                </c:pt>
                <c:pt idx="7">
                  <c:v>72</c:v>
                </c:pt>
                <c:pt idx="8">
                  <c:v>47</c:v>
                </c:pt>
                <c:pt idx="9">
                  <c:v>539</c:v>
                </c:pt>
                <c:pt idx="10">
                  <c:v>402</c:v>
                </c:pt>
                <c:pt idx="11">
                  <c:v>50</c:v>
                </c:pt>
                <c:pt idx="12">
                  <c:v>31</c:v>
                </c:pt>
                <c:pt idx="13">
                  <c:v>20</c:v>
                </c:pt>
                <c:pt idx="14">
                  <c:v>1049</c:v>
                </c:pt>
                <c:pt idx="15">
                  <c:v>1870</c:v>
                </c:pt>
                <c:pt idx="16">
                  <c:v>2474</c:v>
                </c:pt>
                <c:pt idx="17">
                  <c:v>2063</c:v>
                </c:pt>
                <c:pt idx="18">
                  <c:v>770</c:v>
                </c:pt>
                <c:pt idx="19">
                  <c:v>1000</c:v>
                </c:pt>
                <c:pt idx="20">
                  <c:v>136</c:v>
                </c:pt>
                <c:pt idx="21">
                  <c:v>810</c:v>
                </c:pt>
                <c:pt idx="22">
                  <c:v>374</c:v>
                </c:pt>
                <c:pt idx="23">
                  <c:v>643</c:v>
                </c:pt>
                <c:pt idx="24">
                  <c:v>1182</c:v>
                </c:pt>
                <c:pt idx="25">
                  <c:v>1905</c:v>
                </c:pt>
                <c:pt idx="26">
                  <c:v>219</c:v>
                </c:pt>
                <c:pt idx="27">
                  <c:v>55</c:v>
                </c:pt>
                <c:pt idx="28">
                  <c:v>1096</c:v>
                </c:pt>
                <c:pt idx="29">
                  <c:v>2637</c:v>
                </c:pt>
                <c:pt idx="30">
                  <c:v>3455</c:v>
                </c:pt>
                <c:pt idx="31">
                  <c:v>920</c:v>
                </c:pt>
                <c:pt idx="32">
                  <c:v>2693</c:v>
                </c:pt>
                <c:pt idx="33">
                  <c:v>3201</c:v>
                </c:pt>
                <c:pt idx="34">
                  <c:v>396</c:v>
                </c:pt>
                <c:pt idx="35">
                  <c:v>1203</c:v>
                </c:pt>
                <c:pt idx="36">
                  <c:v>3010</c:v>
                </c:pt>
                <c:pt idx="37">
                  <c:v>4578</c:v>
                </c:pt>
                <c:pt idx="38">
                  <c:v>1157</c:v>
                </c:pt>
                <c:pt idx="39">
                  <c:v>187</c:v>
                </c:pt>
                <c:pt idx="40">
                  <c:v>125</c:v>
                </c:pt>
                <c:pt idx="41">
                  <c:v>66</c:v>
                </c:pt>
                <c:pt idx="42">
                  <c:v>1203</c:v>
                </c:pt>
                <c:pt idx="43">
                  <c:v>2074</c:v>
                </c:pt>
                <c:pt idx="44">
                  <c:v>1267</c:v>
                </c:pt>
                <c:pt idx="45">
                  <c:v>6291</c:v>
                </c:pt>
                <c:pt idx="46">
                  <c:v>5456</c:v>
                </c:pt>
                <c:pt idx="47">
                  <c:v>14972</c:v>
                </c:pt>
                <c:pt idx="48">
                  <c:v>2444</c:v>
                </c:pt>
                <c:pt idx="49">
                  <c:v>3376</c:v>
                </c:pt>
                <c:pt idx="50">
                  <c:v>3201</c:v>
                </c:pt>
                <c:pt idx="51">
                  <c:v>4560</c:v>
                </c:pt>
                <c:pt idx="52">
                  <c:v>7707</c:v>
                </c:pt>
                <c:pt idx="53">
                  <c:v>4082</c:v>
                </c:pt>
                <c:pt idx="54">
                  <c:v>811</c:v>
                </c:pt>
                <c:pt idx="55">
                  <c:v>230</c:v>
                </c:pt>
                <c:pt idx="56">
                  <c:v>782</c:v>
                </c:pt>
                <c:pt idx="57">
                  <c:v>16854</c:v>
                </c:pt>
                <c:pt idx="58">
                  <c:v>15648</c:v>
                </c:pt>
                <c:pt idx="59">
                  <c:v>4434</c:v>
                </c:pt>
                <c:pt idx="60">
                  <c:v>3289</c:v>
                </c:pt>
                <c:pt idx="61">
                  <c:v>19665</c:v>
                </c:pt>
                <c:pt idx="62">
                  <c:v>13444</c:v>
                </c:pt>
                <c:pt idx="63">
                  <c:v>5528</c:v>
                </c:pt>
                <c:pt idx="64">
                  <c:v>3250</c:v>
                </c:pt>
                <c:pt idx="65">
                  <c:v>2623</c:v>
                </c:pt>
                <c:pt idx="66">
                  <c:v>1801</c:v>
                </c:pt>
                <c:pt idx="67">
                  <c:v>1240</c:v>
                </c:pt>
                <c:pt idx="68">
                  <c:v>918</c:v>
                </c:pt>
                <c:pt idx="69">
                  <c:v>6463</c:v>
                </c:pt>
                <c:pt idx="70">
                  <c:v>7869</c:v>
                </c:pt>
                <c:pt idx="71">
                  <c:v>18707</c:v>
                </c:pt>
                <c:pt idx="72">
                  <c:v>4219</c:v>
                </c:pt>
                <c:pt idx="73">
                  <c:v>2892</c:v>
                </c:pt>
                <c:pt idx="74">
                  <c:v>4374</c:v>
                </c:pt>
                <c:pt idx="75">
                  <c:v>6945</c:v>
                </c:pt>
                <c:pt idx="76">
                  <c:v>2418</c:v>
                </c:pt>
                <c:pt idx="77">
                  <c:v>3304</c:v>
                </c:pt>
                <c:pt idx="78">
                  <c:v>1961</c:v>
                </c:pt>
                <c:pt idx="79">
                  <c:v>2240</c:v>
                </c:pt>
                <c:pt idx="80">
                  <c:v>4150</c:v>
                </c:pt>
                <c:pt idx="81">
                  <c:v>4003</c:v>
                </c:pt>
                <c:pt idx="82">
                  <c:v>1266</c:v>
                </c:pt>
                <c:pt idx="83">
                  <c:v>1127</c:v>
                </c:pt>
                <c:pt idx="84">
                  <c:v>1639</c:v>
                </c:pt>
                <c:pt idx="85">
                  <c:v>1404</c:v>
                </c:pt>
                <c:pt idx="86">
                  <c:v>4869</c:v>
                </c:pt>
                <c:pt idx="87">
                  <c:v>3136</c:v>
                </c:pt>
                <c:pt idx="88">
                  <c:v>2222</c:v>
                </c:pt>
                <c:pt idx="89">
                  <c:v>2027</c:v>
                </c:pt>
                <c:pt idx="90">
                  <c:v>961</c:v>
                </c:pt>
                <c:pt idx="91">
                  <c:v>1105</c:v>
                </c:pt>
                <c:pt idx="92">
                  <c:v>474</c:v>
                </c:pt>
                <c:pt idx="93">
                  <c:v>10094</c:v>
                </c:pt>
                <c:pt idx="94">
                  <c:v>3423</c:v>
                </c:pt>
                <c:pt idx="95">
                  <c:v>3961</c:v>
                </c:pt>
                <c:pt idx="96">
                  <c:v>1623</c:v>
                </c:pt>
                <c:pt idx="97">
                  <c:v>1018</c:v>
                </c:pt>
                <c:pt idx="98">
                  <c:v>4913</c:v>
                </c:pt>
                <c:pt idx="99">
                  <c:v>2904</c:v>
                </c:pt>
                <c:pt idx="100">
                  <c:v>1943</c:v>
                </c:pt>
                <c:pt idx="101">
                  <c:v>1725</c:v>
                </c:pt>
                <c:pt idx="102">
                  <c:v>1187</c:v>
                </c:pt>
                <c:pt idx="103">
                  <c:v>616</c:v>
                </c:pt>
                <c:pt idx="104">
                  <c:v>844</c:v>
                </c:pt>
                <c:pt idx="105">
                  <c:v>1254</c:v>
                </c:pt>
                <c:pt idx="106">
                  <c:v>1005</c:v>
                </c:pt>
                <c:pt idx="107">
                  <c:v>1956</c:v>
                </c:pt>
                <c:pt idx="108">
                  <c:v>1698</c:v>
                </c:pt>
                <c:pt idx="109">
                  <c:v>1450</c:v>
                </c:pt>
                <c:pt idx="110">
                  <c:v>1474</c:v>
                </c:pt>
                <c:pt idx="111">
                  <c:v>1307</c:v>
                </c:pt>
                <c:pt idx="112">
                  <c:v>4061</c:v>
                </c:pt>
                <c:pt idx="113">
                  <c:v>2678</c:v>
                </c:pt>
                <c:pt idx="114">
                  <c:v>4315</c:v>
                </c:pt>
                <c:pt idx="115">
                  <c:v>1969</c:v>
                </c:pt>
                <c:pt idx="116">
                  <c:v>700</c:v>
                </c:pt>
                <c:pt idx="117">
                  <c:v>429</c:v>
                </c:pt>
                <c:pt idx="118">
                  <c:v>625</c:v>
                </c:pt>
                <c:pt idx="119">
                  <c:v>119</c:v>
                </c:pt>
                <c:pt idx="120">
                  <c:v>77</c:v>
                </c:pt>
                <c:pt idx="121">
                  <c:v>683</c:v>
                </c:pt>
                <c:pt idx="122">
                  <c:v>1273</c:v>
                </c:pt>
                <c:pt idx="123">
                  <c:v>861</c:v>
                </c:pt>
                <c:pt idx="124">
                  <c:v>127</c:v>
                </c:pt>
                <c:pt idx="125">
                  <c:v>46</c:v>
                </c:pt>
                <c:pt idx="126">
                  <c:v>603</c:v>
                </c:pt>
                <c:pt idx="127">
                  <c:v>285</c:v>
                </c:pt>
                <c:pt idx="128">
                  <c:v>2738</c:v>
                </c:pt>
                <c:pt idx="129">
                  <c:v>3543</c:v>
                </c:pt>
                <c:pt idx="130">
                  <c:v>4655</c:v>
                </c:pt>
                <c:pt idx="131">
                  <c:v>10836</c:v>
                </c:pt>
                <c:pt idx="132">
                  <c:v>2859</c:v>
                </c:pt>
                <c:pt idx="133">
                  <c:v>2908</c:v>
                </c:pt>
                <c:pt idx="134">
                  <c:v>4243</c:v>
                </c:pt>
                <c:pt idx="135">
                  <c:v>2504</c:v>
                </c:pt>
                <c:pt idx="136">
                  <c:v>540</c:v>
                </c:pt>
                <c:pt idx="137">
                  <c:v>156</c:v>
                </c:pt>
                <c:pt idx="138">
                  <c:v>167</c:v>
                </c:pt>
                <c:pt idx="139">
                  <c:v>103</c:v>
                </c:pt>
                <c:pt idx="140">
                  <c:v>1424</c:v>
                </c:pt>
                <c:pt idx="141">
                  <c:v>1232</c:v>
                </c:pt>
                <c:pt idx="142">
                  <c:v>1434</c:v>
                </c:pt>
                <c:pt idx="143">
                  <c:v>961</c:v>
                </c:pt>
                <c:pt idx="144">
                  <c:v>169</c:v>
                </c:pt>
                <c:pt idx="145">
                  <c:v>1051</c:v>
                </c:pt>
                <c:pt idx="146">
                  <c:v>276</c:v>
                </c:pt>
                <c:pt idx="147">
                  <c:v>7639</c:v>
                </c:pt>
                <c:pt idx="148">
                  <c:v>3370</c:v>
                </c:pt>
                <c:pt idx="149">
                  <c:v>1254</c:v>
                </c:pt>
                <c:pt idx="150">
                  <c:v>1145</c:v>
                </c:pt>
                <c:pt idx="151">
                  <c:v>1718</c:v>
                </c:pt>
                <c:pt idx="152">
                  <c:v>926</c:v>
                </c:pt>
                <c:pt idx="153">
                  <c:v>219</c:v>
                </c:pt>
                <c:pt idx="154">
                  <c:v>120</c:v>
                </c:pt>
                <c:pt idx="155">
                  <c:v>133</c:v>
                </c:pt>
                <c:pt idx="156">
                  <c:v>1320</c:v>
                </c:pt>
                <c:pt idx="157">
                  <c:v>1386</c:v>
                </c:pt>
                <c:pt idx="158">
                  <c:v>1941</c:v>
                </c:pt>
                <c:pt idx="159">
                  <c:v>4626</c:v>
                </c:pt>
                <c:pt idx="160">
                  <c:v>643</c:v>
                </c:pt>
                <c:pt idx="161">
                  <c:v>1586</c:v>
                </c:pt>
                <c:pt idx="162">
                  <c:v>2060</c:v>
                </c:pt>
                <c:pt idx="163">
                  <c:v>1518</c:v>
                </c:pt>
                <c:pt idx="164">
                  <c:v>5270</c:v>
                </c:pt>
                <c:pt idx="165">
                  <c:v>7644</c:v>
                </c:pt>
                <c:pt idx="166">
                  <c:v>2531</c:v>
                </c:pt>
                <c:pt idx="167">
                  <c:v>3975</c:v>
                </c:pt>
                <c:pt idx="168">
                  <c:v>7028</c:v>
                </c:pt>
                <c:pt idx="169">
                  <c:v>2175</c:v>
                </c:pt>
                <c:pt idx="170">
                  <c:v>2276</c:v>
                </c:pt>
                <c:pt idx="171">
                  <c:v>907</c:v>
                </c:pt>
                <c:pt idx="172">
                  <c:v>320</c:v>
                </c:pt>
                <c:pt idx="173">
                  <c:v>1444</c:v>
                </c:pt>
                <c:pt idx="174">
                  <c:v>599</c:v>
                </c:pt>
                <c:pt idx="175">
                  <c:v>788</c:v>
                </c:pt>
                <c:pt idx="176">
                  <c:v>9149</c:v>
                </c:pt>
                <c:pt idx="177">
                  <c:v>3206</c:v>
                </c:pt>
                <c:pt idx="178">
                  <c:v>3045</c:v>
                </c:pt>
                <c:pt idx="179">
                  <c:v>9046</c:v>
                </c:pt>
                <c:pt idx="180">
                  <c:v>1920</c:v>
                </c:pt>
                <c:pt idx="181">
                  <c:v>612</c:v>
                </c:pt>
                <c:pt idx="182">
                  <c:v>1218</c:v>
                </c:pt>
                <c:pt idx="183">
                  <c:v>1948</c:v>
                </c:pt>
                <c:pt idx="184">
                  <c:v>2474</c:v>
                </c:pt>
                <c:pt idx="185">
                  <c:v>692</c:v>
                </c:pt>
                <c:pt idx="186">
                  <c:v>197</c:v>
                </c:pt>
                <c:pt idx="187">
                  <c:v>336</c:v>
                </c:pt>
                <c:pt idx="188">
                  <c:v>825</c:v>
                </c:pt>
                <c:pt idx="189">
                  <c:v>1416</c:v>
                </c:pt>
                <c:pt idx="190">
                  <c:v>1661</c:v>
                </c:pt>
                <c:pt idx="191">
                  <c:v>3482</c:v>
                </c:pt>
                <c:pt idx="192">
                  <c:v>3954</c:v>
                </c:pt>
                <c:pt idx="193">
                  <c:v>2954</c:v>
                </c:pt>
                <c:pt idx="194">
                  <c:v>365</c:v>
                </c:pt>
                <c:pt idx="195">
                  <c:v>207</c:v>
                </c:pt>
                <c:pt idx="196">
                  <c:v>340</c:v>
                </c:pt>
                <c:pt idx="197">
                  <c:v>183</c:v>
                </c:pt>
                <c:pt idx="198">
                  <c:v>1034</c:v>
                </c:pt>
                <c:pt idx="199">
                  <c:v>850</c:v>
                </c:pt>
                <c:pt idx="200">
                  <c:v>1700</c:v>
                </c:pt>
                <c:pt idx="201">
                  <c:v>2800</c:v>
                </c:pt>
                <c:pt idx="202">
                  <c:v>575</c:v>
                </c:pt>
                <c:pt idx="203">
                  <c:v>361</c:v>
                </c:pt>
                <c:pt idx="204">
                  <c:v>751</c:v>
                </c:pt>
                <c:pt idx="205">
                  <c:v>1882</c:v>
                </c:pt>
                <c:pt idx="206">
                  <c:v>982</c:v>
                </c:pt>
                <c:pt idx="207">
                  <c:v>295</c:v>
                </c:pt>
                <c:pt idx="208">
                  <c:v>126</c:v>
                </c:pt>
                <c:pt idx="209">
                  <c:v>682</c:v>
                </c:pt>
                <c:pt idx="210">
                  <c:v>1833</c:v>
                </c:pt>
                <c:pt idx="211">
                  <c:v>6862</c:v>
                </c:pt>
                <c:pt idx="212">
                  <c:v>5404</c:v>
                </c:pt>
                <c:pt idx="213">
                  <c:v>6536</c:v>
                </c:pt>
                <c:pt idx="214">
                  <c:v>9910</c:v>
                </c:pt>
                <c:pt idx="215">
                  <c:v>2487</c:v>
                </c:pt>
                <c:pt idx="216">
                  <c:v>940</c:v>
                </c:pt>
                <c:pt idx="217">
                  <c:v>1360</c:v>
                </c:pt>
                <c:pt idx="218">
                  <c:v>1842</c:v>
                </c:pt>
                <c:pt idx="219">
                  <c:v>5770</c:v>
                </c:pt>
                <c:pt idx="220">
                  <c:v>4626</c:v>
                </c:pt>
                <c:pt idx="221">
                  <c:v>1166</c:v>
                </c:pt>
                <c:pt idx="222">
                  <c:v>162</c:v>
                </c:pt>
                <c:pt idx="223">
                  <c:v>100</c:v>
                </c:pt>
                <c:pt idx="224">
                  <c:v>1054</c:v>
                </c:pt>
                <c:pt idx="225">
                  <c:v>1038</c:v>
                </c:pt>
                <c:pt idx="226">
                  <c:v>3355</c:v>
                </c:pt>
                <c:pt idx="227">
                  <c:v>2480</c:v>
                </c:pt>
                <c:pt idx="228">
                  <c:v>1880</c:v>
                </c:pt>
                <c:pt idx="229">
                  <c:v>383</c:v>
                </c:pt>
                <c:pt idx="230">
                  <c:v>141</c:v>
                </c:pt>
                <c:pt idx="231">
                  <c:v>893</c:v>
                </c:pt>
                <c:pt idx="232">
                  <c:v>3058</c:v>
                </c:pt>
                <c:pt idx="233">
                  <c:v>4061</c:v>
                </c:pt>
                <c:pt idx="234">
                  <c:v>5418</c:v>
                </c:pt>
                <c:pt idx="235">
                  <c:v>2723</c:v>
                </c:pt>
                <c:pt idx="236">
                  <c:v>573</c:v>
                </c:pt>
                <c:pt idx="237">
                  <c:v>2594</c:v>
                </c:pt>
                <c:pt idx="238">
                  <c:v>2264</c:v>
                </c:pt>
                <c:pt idx="239">
                  <c:v>642</c:v>
                </c:pt>
                <c:pt idx="240">
                  <c:v>1526</c:v>
                </c:pt>
                <c:pt idx="241">
                  <c:v>3642</c:v>
                </c:pt>
                <c:pt idx="242">
                  <c:v>4991</c:v>
                </c:pt>
                <c:pt idx="243">
                  <c:v>2304</c:v>
                </c:pt>
                <c:pt idx="244">
                  <c:v>1655</c:v>
                </c:pt>
                <c:pt idx="245">
                  <c:v>1606</c:v>
                </c:pt>
                <c:pt idx="246">
                  <c:v>773</c:v>
                </c:pt>
                <c:pt idx="247">
                  <c:v>2605</c:v>
                </c:pt>
                <c:pt idx="248">
                  <c:v>5948</c:v>
                </c:pt>
                <c:pt idx="249">
                  <c:v>3250</c:v>
                </c:pt>
                <c:pt idx="250">
                  <c:v>724</c:v>
                </c:pt>
                <c:pt idx="251">
                  <c:v>262</c:v>
                </c:pt>
                <c:pt idx="252">
                  <c:v>2338</c:v>
                </c:pt>
                <c:pt idx="253">
                  <c:v>1573</c:v>
                </c:pt>
                <c:pt idx="254">
                  <c:v>1615</c:v>
                </c:pt>
                <c:pt idx="255">
                  <c:v>2504</c:v>
                </c:pt>
                <c:pt idx="256">
                  <c:v>3221</c:v>
                </c:pt>
                <c:pt idx="257">
                  <c:v>1571</c:v>
                </c:pt>
                <c:pt idx="258">
                  <c:v>478</c:v>
                </c:pt>
                <c:pt idx="259">
                  <c:v>1905</c:v>
                </c:pt>
                <c:pt idx="260">
                  <c:v>1382</c:v>
                </c:pt>
                <c:pt idx="261">
                  <c:v>1264</c:v>
                </c:pt>
                <c:pt idx="262">
                  <c:v>1670</c:v>
                </c:pt>
                <c:pt idx="263">
                  <c:v>2580</c:v>
                </c:pt>
                <c:pt idx="264">
                  <c:v>1013</c:v>
                </c:pt>
                <c:pt idx="265">
                  <c:v>945</c:v>
                </c:pt>
                <c:pt idx="266">
                  <c:v>996</c:v>
                </c:pt>
                <c:pt idx="267">
                  <c:v>478</c:v>
                </c:pt>
                <c:pt idx="268">
                  <c:v>1209</c:v>
                </c:pt>
                <c:pt idx="269">
                  <c:v>2900</c:v>
                </c:pt>
                <c:pt idx="270">
                  <c:v>7418</c:v>
                </c:pt>
                <c:pt idx="271">
                  <c:v>4053</c:v>
                </c:pt>
                <c:pt idx="272">
                  <c:v>1446</c:v>
                </c:pt>
                <c:pt idx="273">
                  <c:v>3319</c:v>
                </c:pt>
                <c:pt idx="274">
                  <c:v>2663</c:v>
                </c:pt>
                <c:pt idx="275">
                  <c:v>1554</c:v>
                </c:pt>
                <c:pt idx="276">
                  <c:v>1806</c:v>
                </c:pt>
                <c:pt idx="277">
                  <c:v>16871</c:v>
                </c:pt>
                <c:pt idx="278">
                  <c:v>6473</c:v>
                </c:pt>
                <c:pt idx="279">
                  <c:v>5818</c:v>
                </c:pt>
                <c:pt idx="280">
                  <c:v>5688</c:v>
                </c:pt>
                <c:pt idx="281">
                  <c:v>3345</c:v>
                </c:pt>
                <c:pt idx="282">
                  <c:v>3145</c:v>
                </c:pt>
                <c:pt idx="283">
                  <c:v>6801</c:v>
                </c:pt>
                <c:pt idx="284">
                  <c:v>6524</c:v>
                </c:pt>
                <c:pt idx="285">
                  <c:v>3197</c:v>
                </c:pt>
                <c:pt idx="286">
                  <c:v>2090</c:v>
                </c:pt>
                <c:pt idx="287">
                  <c:v>2637</c:v>
                </c:pt>
                <c:pt idx="288">
                  <c:v>3900</c:v>
                </c:pt>
                <c:pt idx="289">
                  <c:v>3989</c:v>
                </c:pt>
                <c:pt idx="290">
                  <c:v>4569</c:v>
                </c:pt>
                <c:pt idx="291">
                  <c:v>3726</c:v>
                </c:pt>
                <c:pt idx="292">
                  <c:v>2484</c:v>
                </c:pt>
                <c:pt idx="293">
                  <c:v>2447</c:v>
                </c:pt>
                <c:pt idx="294">
                  <c:v>4112</c:v>
                </c:pt>
                <c:pt idx="295">
                  <c:v>3745</c:v>
                </c:pt>
                <c:pt idx="296">
                  <c:v>3099</c:v>
                </c:pt>
                <c:pt idx="297">
                  <c:v>3113</c:v>
                </c:pt>
                <c:pt idx="298">
                  <c:v>1582</c:v>
                </c:pt>
                <c:pt idx="299">
                  <c:v>1209</c:v>
                </c:pt>
                <c:pt idx="300">
                  <c:v>734</c:v>
                </c:pt>
                <c:pt idx="301">
                  <c:v>1828</c:v>
                </c:pt>
                <c:pt idx="302">
                  <c:v>2017</c:v>
                </c:pt>
                <c:pt idx="303">
                  <c:v>3578</c:v>
                </c:pt>
                <c:pt idx="304">
                  <c:v>2950</c:v>
                </c:pt>
                <c:pt idx="305">
                  <c:v>3527</c:v>
                </c:pt>
                <c:pt idx="306">
                  <c:v>2827</c:v>
                </c:pt>
                <c:pt idx="307">
                  <c:v>1264</c:v>
                </c:pt>
                <c:pt idx="308">
                  <c:v>2210</c:v>
                </c:pt>
                <c:pt idx="309">
                  <c:v>3840</c:v>
                </c:pt>
                <c:pt idx="310">
                  <c:v>5935</c:v>
                </c:pt>
                <c:pt idx="311">
                  <c:v>4869</c:v>
                </c:pt>
                <c:pt idx="312">
                  <c:v>5399</c:v>
                </c:pt>
                <c:pt idx="313">
                  <c:v>7015</c:v>
                </c:pt>
                <c:pt idx="314">
                  <c:v>3423</c:v>
                </c:pt>
                <c:pt idx="315">
                  <c:v>3515</c:v>
                </c:pt>
                <c:pt idx="316">
                  <c:v>5322</c:v>
                </c:pt>
                <c:pt idx="317">
                  <c:v>5375</c:v>
                </c:pt>
                <c:pt idx="318">
                  <c:v>2937</c:v>
                </c:pt>
                <c:pt idx="319">
                  <c:v>4460</c:v>
                </c:pt>
                <c:pt idx="320">
                  <c:v>3873</c:v>
                </c:pt>
                <c:pt idx="321">
                  <c:v>16483</c:v>
                </c:pt>
                <c:pt idx="322">
                  <c:v>11690</c:v>
                </c:pt>
                <c:pt idx="323">
                  <c:v>9243</c:v>
                </c:pt>
                <c:pt idx="324">
                  <c:v>9625</c:v>
                </c:pt>
                <c:pt idx="325">
                  <c:v>9358</c:v>
                </c:pt>
                <c:pt idx="326">
                  <c:v>8349</c:v>
                </c:pt>
                <c:pt idx="327">
                  <c:v>7560</c:v>
                </c:pt>
                <c:pt idx="328">
                  <c:v>4046</c:v>
                </c:pt>
                <c:pt idx="329">
                  <c:v>3607</c:v>
                </c:pt>
                <c:pt idx="330">
                  <c:v>2494</c:v>
                </c:pt>
                <c:pt idx="331">
                  <c:v>1571</c:v>
                </c:pt>
                <c:pt idx="332">
                  <c:v>689</c:v>
                </c:pt>
                <c:pt idx="333">
                  <c:v>2395</c:v>
                </c:pt>
                <c:pt idx="334">
                  <c:v>5430</c:v>
                </c:pt>
                <c:pt idx="335">
                  <c:v>1320</c:v>
                </c:pt>
                <c:pt idx="336">
                  <c:v>4025</c:v>
                </c:pt>
                <c:pt idx="337">
                  <c:v>2276</c:v>
                </c:pt>
                <c:pt idx="338">
                  <c:v>1704</c:v>
                </c:pt>
                <c:pt idx="339">
                  <c:v>1048</c:v>
                </c:pt>
                <c:pt idx="340">
                  <c:v>720</c:v>
                </c:pt>
                <c:pt idx="341">
                  <c:v>609</c:v>
                </c:pt>
                <c:pt idx="342">
                  <c:v>1001</c:v>
                </c:pt>
                <c:pt idx="343">
                  <c:v>1956</c:v>
                </c:pt>
                <c:pt idx="344">
                  <c:v>1068</c:v>
                </c:pt>
                <c:pt idx="345">
                  <c:v>1412</c:v>
                </c:pt>
                <c:pt idx="346">
                  <c:v>893</c:v>
                </c:pt>
                <c:pt idx="347">
                  <c:v>3802</c:v>
                </c:pt>
                <c:pt idx="348">
                  <c:v>2231</c:v>
                </c:pt>
                <c:pt idx="349">
                  <c:v>1231</c:v>
                </c:pt>
                <c:pt idx="350">
                  <c:v>2019</c:v>
                </c:pt>
                <c:pt idx="351">
                  <c:v>1063</c:v>
                </c:pt>
                <c:pt idx="352">
                  <c:v>1059</c:v>
                </c:pt>
                <c:pt idx="353">
                  <c:v>1150</c:v>
                </c:pt>
                <c:pt idx="354">
                  <c:v>2470</c:v>
                </c:pt>
                <c:pt idx="355">
                  <c:v>4135</c:v>
                </c:pt>
                <c:pt idx="356">
                  <c:v>988</c:v>
                </c:pt>
                <c:pt idx="357">
                  <c:v>1178</c:v>
                </c:pt>
                <c:pt idx="358">
                  <c:v>451</c:v>
                </c:pt>
                <c:pt idx="359">
                  <c:v>280</c:v>
                </c:pt>
                <c:pt idx="360">
                  <c:v>244</c:v>
                </c:pt>
                <c:pt idx="361">
                  <c:v>453</c:v>
                </c:pt>
                <c:pt idx="362">
                  <c:v>348</c:v>
                </c:pt>
                <c:pt idx="363">
                  <c:v>312</c:v>
                </c:pt>
                <c:pt idx="364">
                  <c:v>309</c:v>
                </c:pt>
                <c:pt idx="365">
                  <c:v>233</c:v>
                </c:pt>
                <c:pt idx="366">
                  <c:v>329</c:v>
                </c:pt>
                <c:pt idx="367">
                  <c:v>392</c:v>
                </c:pt>
                <c:pt idx="368">
                  <c:v>425</c:v>
                </c:pt>
                <c:pt idx="369">
                  <c:v>378</c:v>
                </c:pt>
                <c:pt idx="370">
                  <c:v>419</c:v>
                </c:pt>
                <c:pt idx="371">
                  <c:v>1351</c:v>
                </c:pt>
                <c:pt idx="372">
                  <c:v>896</c:v>
                </c:pt>
                <c:pt idx="373">
                  <c:v>1784</c:v>
                </c:pt>
                <c:pt idx="374">
                  <c:v>3560</c:v>
                </c:pt>
                <c:pt idx="375">
                  <c:v>2711</c:v>
                </c:pt>
                <c:pt idx="376">
                  <c:v>1166</c:v>
                </c:pt>
                <c:pt idx="377">
                  <c:v>1374</c:v>
                </c:pt>
                <c:pt idx="378">
                  <c:v>2285</c:v>
                </c:pt>
                <c:pt idx="379">
                  <c:v>1424</c:v>
                </c:pt>
                <c:pt idx="380">
                  <c:v>1900</c:v>
                </c:pt>
                <c:pt idx="381">
                  <c:v>2835</c:v>
                </c:pt>
                <c:pt idx="382">
                  <c:v>7495</c:v>
                </c:pt>
                <c:pt idx="383">
                  <c:v>3982</c:v>
                </c:pt>
                <c:pt idx="384">
                  <c:v>1808</c:v>
                </c:pt>
                <c:pt idx="385">
                  <c:v>2030</c:v>
                </c:pt>
                <c:pt idx="386">
                  <c:v>1709</c:v>
                </c:pt>
                <c:pt idx="387">
                  <c:v>2929</c:v>
                </c:pt>
                <c:pt idx="388">
                  <c:v>2967</c:v>
                </c:pt>
                <c:pt idx="389">
                  <c:v>2199</c:v>
                </c:pt>
                <c:pt idx="390">
                  <c:v>604</c:v>
                </c:pt>
                <c:pt idx="391">
                  <c:v>374</c:v>
                </c:pt>
                <c:pt idx="392">
                  <c:v>936</c:v>
                </c:pt>
                <c:pt idx="393">
                  <c:v>2319</c:v>
                </c:pt>
                <c:pt idx="394">
                  <c:v>2765</c:v>
                </c:pt>
                <c:pt idx="395">
                  <c:v>2704</c:v>
                </c:pt>
                <c:pt idx="396">
                  <c:v>681</c:v>
                </c:pt>
                <c:pt idx="397">
                  <c:v>307</c:v>
                </c:pt>
                <c:pt idx="398">
                  <c:v>279</c:v>
                </c:pt>
                <c:pt idx="399">
                  <c:v>1220</c:v>
                </c:pt>
                <c:pt idx="400">
                  <c:v>1688</c:v>
                </c:pt>
                <c:pt idx="401">
                  <c:v>1840</c:v>
                </c:pt>
                <c:pt idx="402">
                  <c:v>2738</c:v>
                </c:pt>
                <c:pt idx="403">
                  <c:v>1905</c:v>
                </c:pt>
                <c:pt idx="404">
                  <c:v>338</c:v>
                </c:pt>
                <c:pt idx="405">
                  <c:v>159</c:v>
                </c:pt>
                <c:pt idx="406">
                  <c:v>1895</c:v>
                </c:pt>
                <c:pt idx="407">
                  <c:v>1787</c:v>
                </c:pt>
                <c:pt idx="408">
                  <c:v>2027</c:v>
                </c:pt>
                <c:pt idx="409">
                  <c:v>1066</c:v>
                </c:pt>
                <c:pt idx="410">
                  <c:v>363</c:v>
                </c:pt>
                <c:pt idx="411">
                  <c:v>1412</c:v>
                </c:pt>
                <c:pt idx="412">
                  <c:v>651</c:v>
                </c:pt>
                <c:pt idx="413">
                  <c:v>1917</c:v>
                </c:pt>
                <c:pt idx="414">
                  <c:v>1245</c:v>
                </c:pt>
                <c:pt idx="415">
                  <c:v>1254</c:v>
                </c:pt>
                <c:pt idx="416">
                  <c:v>889</c:v>
                </c:pt>
                <c:pt idx="417">
                  <c:v>117</c:v>
                </c:pt>
                <c:pt idx="418">
                  <c:v>53</c:v>
                </c:pt>
                <c:pt idx="419">
                  <c:v>60</c:v>
                </c:pt>
                <c:pt idx="420">
                  <c:v>974</c:v>
                </c:pt>
                <c:pt idx="421">
                  <c:v>507</c:v>
                </c:pt>
                <c:pt idx="422">
                  <c:v>1799</c:v>
                </c:pt>
                <c:pt idx="423">
                  <c:v>1372</c:v>
                </c:pt>
                <c:pt idx="424">
                  <c:v>1813</c:v>
                </c:pt>
                <c:pt idx="425">
                  <c:v>1312</c:v>
                </c:pt>
                <c:pt idx="426">
                  <c:v>251</c:v>
                </c:pt>
                <c:pt idx="427">
                  <c:v>940</c:v>
                </c:pt>
                <c:pt idx="428">
                  <c:v>463</c:v>
                </c:pt>
                <c:pt idx="429">
                  <c:v>838</c:v>
                </c:pt>
                <c:pt idx="430">
                  <c:v>535</c:v>
                </c:pt>
                <c:pt idx="431">
                  <c:v>62</c:v>
                </c:pt>
                <c:pt idx="432">
                  <c:v>49</c:v>
                </c:pt>
                <c:pt idx="433">
                  <c:v>27</c:v>
                </c:pt>
                <c:pt idx="434">
                  <c:v>530</c:v>
                </c:pt>
                <c:pt idx="435">
                  <c:v>424</c:v>
                </c:pt>
                <c:pt idx="436">
                  <c:v>479</c:v>
                </c:pt>
                <c:pt idx="437">
                  <c:v>308</c:v>
                </c:pt>
                <c:pt idx="438">
                  <c:v>982</c:v>
                </c:pt>
                <c:pt idx="439">
                  <c:v>1277</c:v>
                </c:pt>
                <c:pt idx="440">
                  <c:v>170</c:v>
                </c:pt>
                <c:pt idx="441">
                  <c:v>1029</c:v>
                </c:pt>
                <c:pt idx="442">
                  <c:v>662</c:v>
                </c:pt>
                <c:pt idx="443">
                  <c:v>605</c:v>
                </c:pt>
                <c:pt idx="444">
                  <c:v>550</c:v>
                </c:pt>
                <c:pt idx="445">
                  <c:v>82</c:v>
                </c:pt>
                <c:pt idx="446">
                  <c:v>52</c:v>
                </c:pt>
                <c:pt idx="447">
                  <c:v>20</c:v>
                </c:pt>
                <c:pt idx="448">
                  <c:v>630</c:v>
                </c:pt>
                <c:pt idx="449">
                  <c:v>448</c:v>
                </c:pt>
                <c:pt idx="450">
                  <c:v>2823</c:v>
                </c:pt>
                <c:pt idx="451">
                  <c:v>789</c:v>
                </c:pt>
                <c:pt idx="452">
                  <c:v>195</c:v>
                </c:pt>
                <c:pt idx="453">
                  <c:v>93</c:v>
                </c:pt>
                <c:pt idx="454">
                  <c:v>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E22C-47B9-BD70-483658A15F26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NDR barrierefrei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Sheet1!$P$2:$P$456</c:f>
              <c:numCache>
                <c:formatCode>General</c:formatCode>
                <c:ptCount val="455"/>
                <c:pt idx="0">
                  <c:v>9</c:v>
                </c:pt>
                <c:pt idx="1">
                  <c:v>1</c:v>
                </c:pt>
                <c:pt idx="2">
                  <c:v>5</c:v>
                </c:pt>
                <c:pt idx="3">
                  <c:v>2</c:v>
                </c:pt>
                <c:pt idx="4">
                  <c:v>2</c:v>
                </c:pt>
                <c:pt idx="5">
                  <c:v>13</c:v>
                </c:pt>
                <c:pt idx="6">
                  <c:v>2</c:v>
                </c:pt>
                <c:pt idx="7">
                  <c:v>0</c:v>
                </c:pt>
                <c:pt idx="8">
                  <c:v>7</c:v>
                </c:pt>
                <c:pt idx="9">
                  <c:v>1</c:v>
                </c:pt>
                <c:pt idx="10">
                  <c:v>73</c:v>
                </c:pt>
                <c:pt idx="11">
                  <c:v>15</c:v>
                </c:pt>
                <c:pt idx="12">
                  <c:v>89</c:v>
                </c:pt>
                <c:pt idx="13">
                  <c:v>32</c:v>
                </c:pt>
                <c:pt idx="14">
                  <c:v>10</c:v>
                </c:pt>
                <c:pt idx="15">
                  <c:v>43</c:v>
                </c:pt>
                <c:pt idx="16">
                  <c:v>369</c:v>
                </c:pt>
                <c:pt idx="17">
                  <c:v>40</c:v>
                </c:pt>
                <c:pt idx="18">
                  <c:v>5</c:v>
                </c:pt>
                <c:pt idx="19">
                  <c:v>4</c:v>
                </c:pt>
                <c:pt idx="20">
                  <c:v>2</c:v>
                </c:pt>
                <c:pt idx="21">
                  <c:v>0</c:v>
                </c:pt>
                <c:pt idx="22">
                  <c:v>107</c:v>
                </c:pt>
                <c:pt idx="23">
                  <c:v>24</c:v>
                </c:pt>
                <c:pt idx="24">
                  <c:v>3</c:v>
                </c:pt>
                <c:pt idx="25">
                  <c:v>7</c:v>
                </c:pt>
                <c:pt idx="26">
                  <c:v>3</c:v>
                </c:pt>
                <c:pt idx="27">
                  <c:v>3</c:v>
                </c:pt>
                <c:pt idx="28">
                  <c:v>1</c:v>
                </c:pt>
                <c:pt idx="29">
                  <c:v>104</c:v>
                </c:pt>
                <c:pt idx="30">
                  <c:v>92</c:v>
                </c:pt>
                <c:pt idx="31">
                  <c:v>21</c:v>
                </c:pt>
                <c:pt idx="32">
                  <c:v>3</c:v>
                </c:pt>
                <c:pt idx="33">
                  <c:v>1</c:v>
                </c:pt>
                <c:pt idx="34">
                  <c:v>2</c:v>
                </c:pt>
                <c:pt idx="35">
                  <c:v>3</c:v>
                </c:pt>
                <c:pt idx="36">
                  <c:v>5</c:v>
                </c:pt>
                <c:pt idx="37">
                  <c:v>5</c:v>
                </c:pt>
                <c:pt idx="38">
                  <c:v>9</c:v>
                </c:pt>
                <c:pt idx="39">
                  <c:v>1</c:v>
                </c:pt>
                <c:pt idx="40">
                  <c:v>2</c:v>
                </c:pt>
                <c:pt idx="41">
                  <c:v>1</c:v>
                </c:pt>
                <c:pt idx="42">
                  <c:v>3</c:v>
                </c:pt>
                <c:pt idx="43">
                  <c:v>3</c:v>
                </c:pt>
                <c:pt idx="44">
                  <c:v>0</c:v>
                </c:pt>
                <c:pt idx="45">
                  <c:v>9</c:v>
                </c:pt>
                <c:pt idx="46">
                  <c:v>3</c:v>
                </c:pt>
                <c:pt idx="47">
                  <c:v>4</c:v>
                </c:pt>
                <c:pt idx="48">
                  <c:v>3</c:v>
                </c:pt>
                <c:pt idx="49">
                  <c:v>0</c:v>
                </c:pt>
                <c:pt idx="50">
                  <c:v>20</c:v>
                </c:pt>
                <c:pt idx="51">
                  <c:v>2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2</c:v>
                </c:pt>
                <c:pt idx="59">
                  <c:v>6</c:v>
                </c:pt>
                <c:pt idx="60">
                  <c:v>39</c:v>
                </c:pt>
                <c:pt idx="61">
                  <c:v>5</c:v>
                </c:pt>
                <c:pt idx="62">
                  <c:v>1</c:v>
                </c:pt>
                <c:pt idx="63">
                  <c:v>1</c:v>
                </c:pt>
                <c:pt idx="64">
                  <c:v>3</c:v>
                </c:pt>
                <c:pt idx="65">
                  <c:v>0</c:v>
                </c:pt>
                <c:pt idx="66">
                  <c:v>1</c:v>
                </c:pt>
                <c:pt idx="67">
                  <c:v>1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1</c:v>
                </c:pt>
                <c:pt idx="72">
                  <c:v>8</c:v>
                </c:pt>
                <c:pt idx="73">
                  <c:v>4</c:v>
                </c:pt>
                <c:pt idx="74">
                  <c:v>1</c:v>
                </c:pt>
                <c:pt idx="75">
                  <c:v>3</c:v>
                </c:pt>
                <c:pt idx="76">
                  <c:v>3</c:v>
                </c:pt>
                <c:pt idx="77">
                  <c:v>0</c:v>
                </c:pt>
                <c:pt idx="78">
                  <c:v>31</c:v>
                </c:pt>
                <c:pt idx="79">
                  <c:v>11</c:v>
                </c:pt>
                <c:pt idx="80">
                  <c:v>10</c:v>
                </c:pt>
                <c:pt idx="81">
                  <c:v>63</c:v>
                </c:pt>
                <c:pt idx="82">
                  <c:v>56</c:v>
                </c:pt>
                <c:pt idx="83">
                  <c:v>14</c:v>
                </c:pt>
                <c:pt idx="84">
                  <c:v>2</c:v>
                </c:pt>
                <c:pt idx="85">
                  <c:v>15</c:v>
                </c:pt>
                <c:pt idx="86">
                  <c:v>3</c:v>
                </c:pt>
                <c:pt idx="87">
                  <c:v>2</c:v>
                </c:pt>
                <c:pt idx="88">
                  <c:v>1</c:v>
                </c:pt>
                <c:pt idx="89">
                  <c:v>1</c:v>
                </c:pt>
                <c:pt idx="90">
                  <c:v>4</c:v>
                </c:pt>
                <c:pt idx="91">
                  <c:v>4</c:v>
                </c:pt>
                <c:pt idx="92">
                  <c:v>4</c:v>
                </c:pt>
                <c:pt idx="93">
                  <c:v>3</c:v>
                </c:pt>
                <c:pt idx="94">
                  <c:v>19</c:v>
                </c:pt>
                <c:pt idx="95">
                  <c:v>3</c:v>
                </c:pt>
                <c:pt idx="96">
                  <c:v>8</c:v>
                </c:pt>
                <c:pt idx="97">
                  <c:v>0</c:v>
                </c:pt>
                <c:pt idx="98">
                  <c:v>3</c:v>
                </c:pt>
                <c:pt idx="99">
                  <c:v>36</c:v>
                </c:pt>
                <c:pt idx="100">
                  <c:v>4</c:v>
                </c:pt>
                <c:pt idx="101">
                  <c:v>6</c:v>
                </c:pt>
                <c:pt idx="102">
                  <c:v>5</c:v>
                </c:pt>
                <c:pt idx="103">
                  <c:v>6</c:v>
                </c:pt>
                <c:pt idx="104">
                  <c:v>1</c:v>
                </c:pt>
                <c:pt idx="105">
                  <c:v>6</c:v>
                </c:pt>
                <c:pt idx="106">
                  <c:v>15</c:v>
                </c:pt>
                <c:pt idx="107">
                  <c:v>9</c:v>
                </c:pt>
                <c:pt idx="108">
                  <c:v>25</c:v>
                </c:pt>
                <c:pt idx="109">
                  <c:v>13</c:v>
                </c:pt>
                <c:pt idx="110">
                  <c:v>1</c:v>
                </c:pt>
                <c:pt idx="111">
                  <c:v>1</c:v>
                </c:pt>
                <c:pt idx="112">
                  <c:v>1</c:v>
                </c:pt>
                <c:pt idx="113">
                  <c:v>3</c:v>
                </c:pt>
                <c:pt idx="114">
                  <c:v>1</c:v>
                </c:pt>
                <c:pt idx="115">
                  <c:v>6</c:v>
                </c:pt>
                <c:pt idx="116">
                  <c:v>0</c:v>
                </c:pt>
                <c:pt idx="117">
                  <c:v>0</c:v>
                </c:pt>
                <c:pt idx="118">
                  <c:v>3</c:v>
                </c:pt>
                <c:pt idx="119">
                  <c:v>1</c:v>
                </c:pt>
                <c:pt idx="120">
                  <c:v>9</c:v>
                </c:pt>
                <c:pt idx="121">
                  <c:v>13</c:v>
                </c:pt>
                <c:pt idx="122">
                  <c:v>8</c:v>
                </c:pt>
                <c:pt idx="123">
                  <c:v>1</c:v>
                </c:pt>
                <c:pt idx="124">
                  <c:v>4</c:v>
                </c:pt>
                <c:pt idx="125">
                  <c:v>2</c:v>
                </c:pt>
                <c:pt idx="126">
                  <c:v>0</c:v>
                </c:pt>
                <c:pt idx="127">
                  <c:v>62</c:v>
                </c:pt>
                <c:pt idx="128">
                  <c:v>10</c:v>
                </c:pt>
                <c:pt idx="129">
                  <c:v>25</c:v>
                </c:pt>
                <c:pt idx="130">
                  <c:v>8</c:v>
                </c:pt>
                <c:pt idx="131">
                  <c:v>16</c:v>
                </c:pt>
                <c:pt idx="132">
                  <c:v>9</c:v>
                </c:pt>
                <c:pt idx="133">
                  <c:v>3</c:v>
                </c:pt>
                <c:pt idx="134">
                  <c:v>11</c:v>
                </c:pt>
                <c:pt idx="135">
                  <c:v>0</c:v>
                </c:pt>
                <c:pt idx="136">
                  <c:v>38</c:v>
                </c:pt>
                <c:pt idx="137">
                  <c:v>13</c:v>
                </c:pt>
                <c:pt idx="138">
                  <c:v>4</c:v>
                </c:pt>
                <c:pt idx="139">
                  <c:v>3</c:v>
                </c:pt>
                <c:pt idx="140">
                  <c:v>0</c:v>
                </c:pt>
                <c:pt idx="141">
                  <c:v>35</c:v>
                </c:pt>
                <c:pt idx="142">
                  <c:v>8</c:v>
                </c:pt>
                <c:pt idx="143">
                  <c:v>0</c:v>
                </c:pt>
                <c:pt idx="144">
                  <c:v>2</c:v>
                </c:pt>
                <c:pt idx="145">
                  <c:v>22</c:v>
                </c:pt>
                <c:pt idx="146">
                  <c:v>1</c:v>
                </c:pt>
                <c:pt idx="147">
                  <c:v>0</c:v>
                </c:pt>
                <c:pt idx="148">
                  <c:v>8</c:v>
                </c:pt>
                <c:pt idx="149">
                  <c:v>37</c:v>
                </c:pt>
                <c:pt idx="150">
                  <c:v>18</c:v>
                </c:pt>
                <c:pt idx="151">
                  <c:v>2</c:v>
                </c:pt>
                <c:pt idx="152">
                  <c:v>2</c:v>
                </c:pt>
                <c:pt idx="153">
                  <c:v>0</c:v>
                </c:pt>
                <c:pt idx="154">
                  <c:v>12</c:v>
                </c:pt>
                <c:pt idx="155">
                  <c:v>7</c:v>
                </c:pt>
                <c:pt idx="156">
                  <c:v>12</c:v>
                </c:pt>
                <c:pt idx="157">
                  <c:v>3</c:v>
                </c:pt>
                <c:pt idx="158">
                  <c:v>17</c:v>
                </c:pt>
                <c:pt idx="159">
                  <c:v>12</c:v>
                </c:pt>
                <c:pt idx="160">
                  <c:v>0</c:v>
                </c:pt>
                <c:pt idx="161">
                  <c:v>3</c:v>
                </c:pt>
                <c:pt idx="162">
                  <c:v>28</c:v>
                </c:pt>
                <c:pt idx="163">
                  <c:v>17</c:v>
                </c:pt>
                <c:pt idx="164">
                  <c:v>8</c:v>
                </c:pt>
                <c:pt idx="165">
                  <c:v>0</c:v>
                </c:pt>
                <c:pt idx="166">
                  <c:v>0</c:v>
                </c:pt>
                <c:pt idx="167">
                  <c:v>3</c:v>
                </c:pt>
                <c:pt idx="168">
                  <c:v>5</c:v>
                </c:pt>
                <c:pt idx="169">
                  <c:v>10</c:v>
                </c:pt>
                <c:pt idx="170">
                  <c:v>1</c:v>
                </c:pt>
                <c:pt idx="171">
                  <c:v>0</c:v>
                </c:pt>
                <c:pt idx="172">
                  <c:v>1</c:v>
                </c:pt>
                <c:pt idx="173">
                  <c:v>57</c:v>
                </c:pt>
                <c:pt idx="174">
                  <c:v>14</c:v>
                </c:pt>
                <c:pt idx="175">
                  <c:v>12</c:v>
                </c:pt>
                <c:pt idx="176">
                  <c:v>4</c:v>
                </c:pt>
                <c:pt idx="177">
                  <c:v>0</c:v>
                </c:pt>
                <c:pt idx="178">
                  <c:v>1</c:v>
                </c:pt>
                <c:pt idx="179">
                  <c:v>11</c:v>
                </c:pt>
                <c:pt idx="180">
                  <c:v>2</c:v>
                </c:pt>
                <c:pt idx="181">
                  <c:v>1</c:v>
                </c:pt>
                <c:pt idx="182">
                  <c:v>0</c:v>
                </c:pt>
                <c:pt idx="183">
                  <c:v>0</c:v>
                </c:pt>
                <c:pt idx="184">
                  <c:v>10</c:v>
                </c:pt>
                <c:pt idx="185">
                  <c:v>1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2</c:v>
                </c:pt>
                <c:pt idx="191">
                  <c:v>1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2</c:v>
                </c:pt>
                <c:pt idx="197">
                  <c:v>2</c:v>
                </c:pt>
                <c:pt idx="198">
                  <c:v>2</c:v>
                </c:pt>
                <c:pt idx="199">
                  <c:v>0</c:v>
                </c:pt>
                <c:pt idx="200">
                  <c:v>0</c:v>
                </c:pt>
                <c:pt idx="201">
                  <c:v>3</c:v>
                </c:pt>
                <c:pt idx="202">
                  <c:v>0</c:v>
                </c:pt>
                <c:pt idx="203">
                  <c:v>3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2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6</c:v>
                </c:pt>
                <c:pt idx="221">
                  <c:v>2</c:v>
                </c:pt>
                <c:pt idx="222">
                  <c:v>1</c:v>
                </c:pt>
                <c:pt idx="223">
                  <c:v>1</c:v>
                </c:pt>
                <c:pt idx="224">
                  <c:v>1</c:v>
                </c:pt>
                <c:pt idx="225">
                  <c:v>0</c:v>
                </c:pt>
                <c:pt idx="226">
                  <c:v>1</c:v>
                </c:pt>
                <c:pt idx="227">
                  <c:v>0</c:v>
                </c:pt>
                <c:pt idx="228">
                  <c:v>1</c:v>
                </c:pt>
                <c:pt idx="229">
                  <c:v>2</c:v>
                </c:pt>
                <c:pt idx="230">
                  <c:v>2</c:v>
                </c:pt>
                <c:pt idx="231">
                  <c:v>0</c:v>
                </c:pt>
                <c:pt idx="232">
                  <c:v>0</c:v>
                </c:pt>
                <c:pt idx="233">
                  <c:v>1</c:v>
                </c:pt>
                <c:pt idx="234">
                  <c:v>0</c:v>
                </c:pt>
                <c:pt idx="235">
                  <c:v>7</c:v>
                </c:pt>
                <c:pt idx="236">
                  <c:v>8</c:v>
                </c:pt>
                <c:pt idx="237">
                  <c:v>4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15</c:v>
                </c:pt>
                <c:pt idx="242">
                  <c:v>1</c:v>
                </c:pt>
                <c:pt idx="243">
                  <c:v>27</c:v>
                </c:pt>
                <c:pt idx="244">
                  <c:v>2</c:v>
                </c:pt>
                <c:pt idx="245">
                  <c:v>1</c:v>
                </c:pt>
                <c:pt idx="246">
                  <c:v>1</c:v>
                </c:pt>
                <c:pt idx="247">
                  <c:v>1</c:v>
                </c:pt>
                <c:pt idx="248">
                  <c:v>1</c:v>
                </c:pt>
                <c:pt idx="249">
                  <c:v>3</c:v>
                </c:pt>
                <c:pt idx="250">
                  <c:v>1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1</c:v>
                </c:pt>
                <c:pt idx="259">
                  <c:v>44</c:v>
                </c:pt>
                <c:pt idx="260">
                  <c:v>3</c:v>
                </c:pt>
                <c:pt idx="261">
                  <c:v>3</c:v>
                </c:pt>
                <c:pt idx="262">
                  <c:v>3</c:v>
                </c:pt>
                <c:pt idx="263">
                  <c:v>2</c:v>
                </c:pt>
                <c:pt idx="264">
                  <c:v>110</c:v>
                </c:pt>
                <c:pt idx="265">
                  <c:v>21</c:v>
                </c:pt>
                <c:pt idx="266">
                  <c:v>7</c:v>
                </c:pt>
                <c:pt idx="267">
                  <c:v>2</c:v>
                </c:pt>
                <c:pt idx="268">
                  <c:v>2</c:v>
                </c:pt>
                <c:pt idx="269">
                  <c:v>2</c:v>
                </c:pt>
                <c:pt idx="270">
                  <c:v>1</c:v>
                </c:pt>
                <c:pt idx="271">
                  <c:v>1</c:v>
                </c:pt>
                <c:pt idx="272">
                  <c:v>0</c:v>
                </c:pt>
                <c:pt idx="273">
                  <c:v>0</c:v>
                </c:pt>
                <c:pt idx="274">
                  <c:v>2</c:v>
                </c:pt>
                <c:pt idx="275">
                  <c:v>0</c:v>
                </c:pt>
                <c:pt idx="276">
                  <c:v>1</c:v>
                </c:pt>
                <c:pt idx="277">
                  <c:v>0</c:v>
                </c:pt>
                <c:pt idx="278">
                  <c:v>1</c:v>
                </c:pt>
                <c:pt idx="279">
                  <c:v>0</c:v>
                </c:pt>
                <c:pt idx="280">
                  <c:v>0</c:v>
                </c:pt>
                <c:pt idx="281">
                  <c:v>8</c:v>
                </c:pt>
                <c:pt idx="282">
                  <c:v>21</c:v>
                </c:pt>
                <c:pt idx="283">
                  <c:v>5</c:v>
                </c:pt>
                <c:pt idx="284">
                  <c:v>7</c:v>
                </c:pt>
                <c:pt idx="285">
                  <c:v>5</c:v>
                </c:pt>
                <c:pt idx="286">
                  <c:v>2</c:v>
                </c:pt>
                <c:pt idx="287">
                  <c:v>0</c:v>
                </c:pt>
                <c:pt idx="288">
                  <c:v>0</c:v>
                </c:pt>
                <c:pt idx="289">
                  <c:v>2</c:v>
                </c:pt>
                <c:pt idx="290">
                  <c:v>2</c:v>
                </c:pt>
                <c:pt idx="291">
                  <c:v>2</c:v>
                </c:pt>
                <c:pt idx="292">
                  <c:v>0</c:v>
                </c:pt>
                <c:pt idx="293">
                  <c:v>1</c:v>
                </c:pt>
                <c:pt idx="294">
                  <c:v>1</c:v>
                </c:pt>
                <c:pt idx="295">
                  <c:v>0</c:v>
                </c:pt>
                <c:pt idx="296">
                  <c:v>0</c:v>
                </c:pt>
                <c:pt idx="297">
                  <c:v>2</c:v>
                </c:pt>
                <c:pt idx="298">
                  <c:v>0</c:v>
                </c:pt>
                <c:pt idx="299">
                  <c:v>1</c:v>
                </c:pt>
                <c:pt idx="300">
                  <c:v>0</c:v>
                </c:pt>
                <c:pt idx="301">
                  <c:v>0</c:v>
                </c:pt>
                <c:pt idx="302">
                  <c:v>1</c:v>
                </c:pt>
                <c:pt idx="303">
                  <c:v>0</c:v>
                </c:pt>
                <c:pt idx="304">
                  <c:v>287</c:v>
                </c:pt>
                <c:pt idx="305">
                  <c:v>126</c:v>
                </c:pt>
                <c:pt idx="306">
                  <c:v>48</c:v>
                </c:pt>
                <c:pt idx="307">
                  <c:v>6</c:v>
                </c:pt>
                <c:pt idx="308">
                  <c:v>9</c:v>
                </c:pt>
                <c:pt idx="309">
                  <c:v>59</c:v>
                </c:pt>
                <c:pt idx="310">
                  <c:v>57</c:v>
                </c:pt>
                <c:pt idx="311">
                  <c:v>14</c:v>
                </c:pt>
                <c:pt idx="312">
                  <c:v>10</c:v>
                </c:pt>
                <c:pt idx="313">
                  <c:v>8</c:v>
                </c:pt>
                <c:pt idx="314">
                  <c:v>3</c:v>
                </c:pt>
                <c:pt idx="315">
                  <c:v>2</c:v>
                </c:pt>
                <c:pt idx="316">
                  <c:v>2</c:v>
                </c:pt>
                <c:pt idx="317">
                  <c:v>7</c:v>
                </c:pt>
                <c:pt idx="318">
                  <c:v>19</c:v>
                </c:pt>
                <c:pt idx="319">
                  <c:v>14</c:v>
                </c:pt>
                <c:pt idx="320">
                  <c:v>6</c:v>
                </c:pt>
                <c:pt idx="321">
                  <c:v>2</c:v>
                </c:pt>
                <c:pt idx="322">
                  <c:v>6</c:v>
                </c:pt>
                <c:pt idx="323">
                  <c:v>0</c:v>
                </c:pt>
                <c:pt idx="324">
                  <c:v>0</c:v>
                </c:pt>
                <c:pt idx="325">
                  <c:v>1</c:v>
                </c:pt>
                <c:pt idx="326">
                  <c:v>2</c:v>
                </c:pt>
                <c:pt idx="327">
                  <c:v>3</c:v>
                </c:pt>
                <c:pt idx="328">
                  <c:v>0</c:v>
                </c:pt>
                <c:pt idx="329">
                  <c:v>1</c:v>
                </c:pt>
                <c:pt idx="330">
                  <c:v>3</c:v>
                </c:pt>
                <c:pt idx="331">
                  <c:v>1</c:v>
                </c:pt>
                <c:pt idx="332">
                  <c:v>5</c:v>
                </c:pt>
                <c:pt idx="333">
                  <c:v>2</c:v>
                </c:pt>
                <c:pt idx="334">
                  <c:v>1</c:v>
                </c:pt>
                <c:pt idx="335">
                  <c:v>1</c:v>
                </c:pt>
                <c:pt idx="336">
                  <c:v>0</c:v>
                </c:pt>
                <c:pt idx="337">
                  <c:v>0</c:v>
                </c:pt>
                <c:pt idx="338">
                  <c:v>1</c:v>
                </c:pt>
                <c:pt idx="339">
                  <c:v>2</c:v>
                </c:pt>
                <c:pt idx="340">
                  <c:v>1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1</c:v>
                </c:pt>
                <c:pt idx="345">
                  <c:v>1</c:v>
                </c:pt>
                <c:pt idx="346">
                  <c:v>2</c:v>
                </c:pt>
                <c:pt idx="347">
                  <c:v>2</c:v>
                </c:pt>
                <c:pt idx="348">
                  <c:v>2</c:v>
                </c:pt>
                <c:pt idx="349">
                  <c:v>1</c:v>
                </c:pt>
                <c:pt idx="350">
                  <c:v>2</c:v>
                </c:pt>
                <c:pt idx="351">
                  <c:v>1</c:v>
                </c:pt>
                <c:pt idx="352">
                  <c:v>9</c:v>
                </c:pt>
                <c:pt idx="353">
                  <c:v>3</c:v>
                </c:pt>
                <c:pt idx="354">
                  <c:v>2</c:v>
                </c:pt>
                <c:pt idx="355">
                  <c:v>0</c:v>
                </c:pt>
                <c:pt idx="356">
                  <c:v>0</c:v>
                </c:pt>
                <c:pt idx="357">
                  <c:v>2</c:v>
                </c:pt>
                <c:pt idx="358">
                  <c:v>0</c:v>
                </c:pt>
                <c:pt idx="359">
                  <c:v>0</c:v>
                </c:pt>
                <c:pt idx="360">
                  <c:v>55</c:v>
                </c:pt>
                <c:pt idx="361">
                  <c:v>6</c:v>
                </c:pt>
                <c:pt idx="362">
                  <c:v>6</c:v>
                </c:pt>
                <c:pt idx="363">
                  <c:v>5</c:v>
                </c:pt>
                <c:pt idx="364">
                  <c:v>1</c:v>
                </c:pt>
                <c:pt idx="365">
                  <c:v>1</c:v>
                </c:pt>
                <c:pt idx="366">
                  <c:v>8</c:v>
                </c:pt>
                <c:pt idx="367">
                  <c:v>7</c:v>
                </c:pt>
                <c:pt idx="368">
                  <c:v>1</c:v>
                </c:pt>
                <c:pt idx="369">
                  <c:v>20</c:v>
                </c:pt>
                <c:pt idx="370">
                  <c:v>1</c:v>
                </c:pt>
                <c:pt idx="371">
                  <c:v>4</c:v>
                </c:pt>
                <c:pt idx="372">
                  <c:v>3</c:v>
                </c:pt>
                <c:pt idx="373">
                  <c:v>1</c:v>
                </c:pt>
                <c:pt idx="374">
                  <c:v>1</c:v>
                </c:pt>
                <c:pt idx="375">
                  <c:v>1</c:v>
                </c:pt>
                <c:pt idx="376">
                  <c:v>0</c:v>
                </c:pt>
                <c:pt idx="377">
                  <c:v>1</c:v>
                </c:pt>
                <c:pt idx="378">
                  <c:v>0</c:v>
                </c:pt>
                <c:pt idx="379">
                  <c:v>0</c:v>
                </c:pt>
                <c:pt idx="380">
                  <c:v>2</c:v>
                </c:pt>
                <c:pt idx="381">
                  <c:v>0</c:v>
                </c:pt>
                <c:pt idx="382">
                  <c:v>1</c:v>
                </c:pt>
                <c:pt idx="383">
                  <c:v>1</c:v>
                </c:pt>
                <c:pt idx="384">
                  <c:v>0</c:v>
                </c:pt>
                <c:pt idx="385">
                  <c:v>2</c:v>
                </c:pt>
                <c:pt idx="386">
                  <c:v>3</c:v>
                </c:pt>
                <c:pt idx="387">
                  <c:v>1</c:v>
                </c:pt>
                <c:pt idx="388">
                  <c:v>0</c:v>
                </c:pt>
                <c:pt idx="389">
                  <c:v>1</c:v>
                </c:pt>
                <c:pt idx="390">
                  <c:v>0</c:v>
                </c:pt>
                <c:pt idx="391">
                  <c:v>0</c:v>
                </c:pt>
                <c:pt idx="392">
                  <c:v>2</c:v>
                </c:pt>
                <c:pt idx="393">
                  <c:v>40</c:v>
                </c:pt>
                <c:pt idx="394">
                  <c:v>23</c:v>
                </c:pt>
                <c:pt idx="395">
                  <c:v>16</c:v>
                </c:pt>
                <c:pt idx="396">
                  <c:v>8</c:v>
                </c:pt>
                <c:pt idx="397">
                  <c:v>8</c:v>
                </c:pt>
                <c:pt idx="398">
                  <c:v>2</c:v>
                </c:pt>
                <c:pt idx="399">
                  <c:v>2</c:v>
                </c:pt>
                <c:pt idx="400">
                  <c:v>0</c:v>
                </c:pt>
                <c:pt idx="401">
                  <c:v>2</c:v>
                </c:pt>
                <c:pt idx="402">
                  <c:v>1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1</c:v>
                </c:pt>
                <c:pt idx="416">
                  <c:v>1</c:v>
                </c:pt>
                <c:pt idx="417">
                  <c:v>0</c:v>
                </c:pt>
                <c:pt idx="418">
                  <c:v>2</c:v>
                </c:pt>
                <c:pt idx="419">
                  <c:v>0</c:v>
                </c:pt>
                <c:pt idx="420">
                  <c:v>1</c:v>
                </c:pt>
                <c:pt idx="421">
                  <c:v>0</c:v>
                </c:pt>
                <c:pt idx="422">
                  <c:v>1</c:v>
                </c:pt>
                <c:pt idx="423">
                  <c:v>1</c:v>
                </c:pt>
                <c:pt idx="424">
                  <c:v>238</c:v>
                </c:pt>
                <c:pt idx="425">
                  <c:v>33</c:v>
                </c:pt>
                <c:pt idx="426">
                  <c:v>7</c:v>
                </c:pt>
                <c:pt idx="427">
                  <c:v>35</c:v>
                </c:pt>
                <c:pt idx="428">
                  <c:v>0</c:v>
                </c:pt>
                <c:pt idx="429">
                  <c:v>6</c:v>
                </c:pt>
                <c:pt idx="430">
                  <c:v>1</c:v>
                </c:pt>
                <c:pt idx="431">
                  <c:v>37</c:v>
                </c:pt>
                <c:pt idx="432">
                  <c:v>12</c:v>
                </c:pt>
                <c:pt idx="433">
                  <c:v>4</c:v>
                </c:pt>
                <c:pt idx="434">
                  <c:v>6</c:v>
                </c:pt>
                <c:pt idx="435">
                  <c:v>95</c:v>
                </c:pt>
                <c:pt idx="436">
                  <c:v>64</c:v>
                </c:pt>
                <c:pt idx="437">
                  <c:v>26</c:v>
                </c:pt>
                <c:pt idx="438">
                  <c:v>13</c:v>
                </c:pt>
                <c:pt idx="439">
                  <c:v>4</c:v>
                </c:pt>
                <c:pt idx="440">
                  <c:v>5</c:v>
                </c:pt>
                <c:pt idx="441">
                  <c:v>1</c:v>
                </c:pt>
                <c:pt idx="442">
                  <c:v>1</c:v>
                </c:pt>
                <c:pt idx="443">
                  <c:v>1</c:v>
                </c:pt>
                <c:pt idx="444">
                  <c:v>69</c:v>
                </c:pt>
                <c:pt idx="445">
                  <c:v>55</c:v>
                </c:pt>
                <c:pt idx="446">
                  <c:v>14</c:v>
                </c:pt>
                <c:pt idx="447">
                  <c:v>6</c:v>
                </c:pt>
                <c:pt idx="448">
                  <c:v>3</c:v>
                </c:pt>
                <c:pt idx="449">
                  <c:v>1</c:v>
                </c:pt>
                <c:pt idx="450">
                  <c:v>2</c:v>
                </c:pt>
                <c:pt idx="451">
                  <c:v>2</c:v>
                </c:pt>
                <c:pt idx="452">
                  <c:v>13</c:v>
                </c:pt>
                <c:pt idx="453">
                  <c:v>1</c:v>
                </c:pt>
                <c:pt idx="454">
                  <c:v>278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E22C-47B9-BD70-483658A15F26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NDR Sport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Sheet1!$Q$2:$Q$456</c:f>
              <c:numCache>
                <c:formatCode>General</c:formatCode>
                <c:ptCount val="455"/>
                <c:pt idx="0">
                  <c:v>801</c:v>
                </c:pt>
                <c:pt idx="1">
                  <c:v>672</c:v>
                </c:pt>
                <c:pt idx="2">
                  <c:v>1126</c:v>
                </c:pt>
                <c:pt idx="3">
                  <c:v>923</c:v>
                </c:pt>
                <c:pt idx="4">
                  <c:v>4188</c:v>
                </c:pt>
                <c:pt idx="5">
                  <c:v>6247</c:v>
                </c:pt>
                <c:pt idx="6">
                  <c:v>1801</c:v>
                </c:pt>
                <c:pt idx="7">
                  <c:v>773</c:v>
                </c:pt>
                <c:pt idx="8">
                  <c:v>1396</c:v>
                </c:pt>
                <c:pt idx="9">
                  <c:v>1207</c:v>
                </c:pt>
                <c:pt idx="10">
                  <c:v>753</c:v>
                </c:pt>
                <c:pt idx="11">
                  <c:v>308</c:v>
                </c:pt>
                <c:pt idx="12">
                  <c:v>1972</c:v>
                </c:pt>
                <c:pt idx="13">
                  <c:v>653</c:v>
                </c:pt>
                <c:pt idx="14">
                  <c:v>1133</c:v>
                </c:pt>
                <c:pt idx="15">
                  <c:v>1079</c:v>
                </c:pt>
                <c:pt idx="16">
                  <c:v>625</c:v>
                </c:pt>
                <c:pt idx="17">
                  <c:v>2357</c:v>
                </c:pt>
                <c:pt idx="18">
                  <c:v>1279</c:v>
                </c:pt>
                <c:pt idx="19">
                  <c:v>1472</c:v>
                </c:pt>
                <c:pt idx="20">
                  <c:v>1182</c:v>
                </c:pt>
                <c:pt idx="21">
                  <c:v>1702</c:v>
                </c:pt>
                <c:pt idx="22">
                  <c:v>1029</c:v>
                </c:pt>
                <c:pt idx="23">
                  <c:v>749</c:v>
                </c:pt>
                <c:pt idx="24">
                  <c:v>601</c:v>
                </c:pt>
                <c:pt idx="25">
                  <c:v>1129</c:v>
                </c:pt>
                <c:pt idx="26">
                  <c:v>544</c:v>
                </c:pt>
                <c:pt idx="27">
                  <c:v>1735</c:v>
                </c:pt>
                <c:pt idx="28">
                  <c:v>2450</c:v>
                </c:pt>
                <c:pt idx="29">
                  <c:v>4744</c:v>
                </c:pt>
                <c:pt idx="30">
                  <c:v>2734</c:v>
                </c:pt>
                <c:pt idx="31">
                  <c:v>801</c:v>
                </c:pt>
                <c:pt idx="32">
                  <c:v>709</c:v>
                </c:pt>
                <c:pt idx="33">
                  <c:v>2761</c:v>
                </c:pt>
                <c:pt idx="34">
                  <c:v>3255</c:v>
                </c:pt>
                <c:pt idx="35">
                  <c:v>1277</c:v>
                </c:pt>
                <c:pt idx="36">
                  <c:v>1995</c:v>
                </c:pt>
                <c:pt idx="37">
                  <c:v>1414</c:v>
                </c:pt>
                <c:pt idx="38">
                  <c:v>1209</c:v>
                </c:pt>
                <c:pt idx="39">
                  <c:v>3696</c:v>
                </c:pt>
                <c:pt idx="40">
                  <c:v>3345</c:v>
                </c:pt>
                <c:pt idx="41">
                  <c:v>4046</c:v>
                </c:pt>
                <c:pt idx="42">
                  <c:v>5708</c:v>
                </c:pt>
                <c:pt idx="43">
                  <c:v>3211</c:v>
                </c:pt>
                <c:pt idx="44">
                  <c:v>1333</c:v>
                </c:pt>
                <c:pt idx="45">
                  <c:v>2501</c:v>
                </c:pt>
                <c:pt idx="46">
                  <c:v>4307</c:v>
                </c:pt>
                <c:pt idx="47">
                  <c:v>2912</c:v>
                </c:pt>
                <c:pt idx="48">
                  <c:v>3450</c:v>
                </c:pt>
                <c:pt idx="49">
                  <c:v>2398</c:v>
                </c:pt>
                <c:pt idx="50">
                  <c:v>3815</c:v>
                </c:pt>
                <c:pt idx="51">
                  <c:v>1900</c:v>
                </c:pt>
                <c:pt idx="52">
                  <c:v>893</c:v>
                </c:pt>
                <c:pt idx="53">
                  <c:v>1789</c:v>
                </c:pt>
                <c:pt idx="54">
                  <c:v>1900</c:v>
                </c:pt>
                <c:pt idx="55">
                  <c:v>3150</c:v>
                </c:pt>
                <c:pt idx="56">
                  <c:v>2113</c:v>
                </c:pt>
                <c:pt idx="57">
                  <c:v>4349</c:v>
                </c:pt>
                <c:pt idx="58">
                  <c:v>1770</c:v>
                </c:pt>
                <c:pt idx="59">
                  <c:v>2950</c:v>
                </c:pt>
                <c:pt idx="60">
                  <c:v>6831</c:v>
                </c:pt>
                <c:pt idx="61">
                  <c:v>4112</c:v>
                </c:pt>
                <c:pt idx="62">
                  <c:v>1784</c:v>
                </c:pt>
                <c:pt idx="63">
                  <c:v>4935</c:v>
                </c:pt>
                <c:pt idx="64">
                  <c:v>7518</c:v>
                </c:pt>
                <c:pt idx="65">
                  <c:v>3085</c:v>
                </c:pt>
                <c:pt idx="66">
                  <c:v>6178</c:v>
                </c:pt>
                <c:pt idx="67">
                  <c:v>2988</c:v>
                </c:pt>
                <c:pt idx="68">
                  <c:v>1604</c:v>
                </c:pt>
                <c:pt idx="69">
                  <c:v>2573</c:v>
                </c:pt>
                <c:pt idx="70">
                  <c:v>3370</c:v>
                </c:pt>
                <c:pt idx="71">
                  <c:v>1326</c:v>
                </c:pt>
                <c:pt idx="72">
                  <c:v>931</c:v>
                </c:pt>
                <c:pt idx="73">
                  <c:v>2598</c:v>
                </c:pt>
                <c:pt idx="74">
                  <c:v>1010</c:v>
                </c:pt>
                <c:pt idx="75">
                  <c:v>374</c:v>
                </c:pt>
                <c:pt idx="76">
                  <c:v>2196</c:v>
                </c:pt>
                <c:pt idx="77">
                  <c:v>5588</c:v>
                </c:pt>
                <c:pt idx="78">
                  <c:v>5653</c:v>
                </c:pt>
                <c:pt idx="79">
                  <c:v>1684</c:v>
                </c:pt>
                <c:pt idx="80">
                  <c:v>2213</c:v>
                </c:pt>
                <c:pt idx="81">
                  <c:v>3795</c:v>
                </c:pt>
                <c:pt idx="82">
                  <c:v>22744</c:v>
                </c:pt>
                <c:pt idx="83">
                  <c:v>52033</c:v>
                </c:pt>
                <c:pt idx="84">
                  <c:v>15725</c:v>
                </c:pt>
                <c:pt idx="85">
                  <c:v>6710</c:v>
                </c:pt>
                <c:pt idx="86">
                  <c:v>1679</c:v>
                </c:pt>
                <c:pt idx="87">
                  <c:v>873</c:v>
                </c:pt>
                <c:pt idx="88">
                  <c:v>1058</c:v>
                </c:pt>
                <c:pt idx="89">
                  <c:v>2971</c:v>
                </c:pt>
                <c:pt idx="90">
                  <c:v>1895</c:v>
                </c:pt>
                <c:pt idx="91">
                  <c:v>1028</c:v>
                </c:pt>
                <c:pt idx="92">
                  <c:v>1756</c:v>
                </c:pt>
                <c:pt idx="93">
                  <c:v>6293</c:v>
                </c:pt>
                <c:pt idx="94">
                  <c:v>3391</c:v>
                </c:pt>
                <c:pt idx="95">
                  <c:v>2780</c:v>
                </c:pt>
                <c:pt idx="96">
                  <c:v>1842</c:v>
                </c:pt>
                <c:pt idx="97">
                  <c:v>1297</c:v>
                </c:pt>
                <c:pt idx="98">
                  <c:v>1567</c:v>
                </c:pt>
                <c:pt idx="99">
                  <c:v>51174</c:v>
                </c:pt>
                <c:pt idx="100">
                  <c:v>15267</c:v>
                </c:pt>
                <c:pt idx="101">
                  <c:v>8296</c:v>
                </c:pt>
                <c:pt idx="102">
                  <c:v>3795</c:v>
                </c:pt>
                <c:pt idx="103">
                  <c:v>2831</c:v>
                </c:pt>
                <c:pt idx="104">
                  <c:v>4259</c:v>
                </c:pt>
                <c:pt idx="105">
                  <c:v>5603</c:v>
                </c:pt>
                <c:pt idx="106">
                  <c:v>4068</c:v>
                </c:pt>
                <c:pt idx="107">
                  <c:v>2369</c:v>
                </c:pt>
                <c:pt idx="108">
                  <c:v>1374</c:v>
                </c:pt>
                <c:pt idx="109">
                  <c:v>3572</c:v>
                </c:pt>
                <c:pt idx="110">
                  <c:v>4478</c:v>
                </c:pt>
                <c:pt idx="111">
                  <c:v>6080</c:v>
                </c:pt>
                <c:pt idx="112">
                  <c:v>6998</c:v>
                </c:pt>
                <c:pt idx="113">
                  <c:v>4017</c:v>
                </c:pt>
                <c:pt idx="114">
                  <c:v>1659</c:v>
                </c:pt>
                <c:pt idx="115">
                  <c:v>1001</c:v>
                </c:pt>
                <c:pt idx="116">
                  <c:v>1657</c:v>
                </c:pt>
                <c:pt idx="117">
                  <c:v>1619</c:v>
                </c:pt>
                <c:pt idx="118">
                  <c:v>1245</c:v>
                </c:pt>
                <c:pt idx="119">
                  <c:v>3555</c:v>
                </c:pt>
                <c:pt idx="120">
                  <c:v>4980</c:v>
                </c:pt>
                <c:pt idx="121">
                  <c:v>1768</c:v>
                </c:pt>
                <c:pt idx="122">
                  <c:v>17707</c:v>
                </c:pt>
                <c:pt idx="123">
                  <c:v>7600</c:v>
                </c:pt>
                <c:pt idx="124">
                  <c:v>2521</c:v>
                </c:pt>
                <c:pt idx="125">
                  <c:v>1512</c:v>
                </c:pt>
                <c:pt idx="126">
                  <c:v>1794</c:v>
                </c:pt>
                <c:pt idx="127">
                  <c:v>3010</c:v>
                </c:pt>
                <c:pt idx="128">
                  <c:v>1018</c:v>
                </c:pt>
                <c:pt idx="129">
                  <c:v>1632</c:v>
                </c:pt>
                <c:pt idx="130">
                  <c:v>2946</c:v>
                </c:pt>
                <c:pt idx="131">
                  <c:v>5351</c:v>
                </c:pt>
                <c:pt idx="132">
                  <c:v>9358</c:v>
                </c:pt>
                <c:pt idx="133">
                  <c:v>6428</c:v>
                </c:pt>
                <c:pt idx="134">
                  <c:v>3145</c:v>
                </c:pt>
                <c:pt idx="135">
                  <c:v>1789</c:v>
                </c:pt>
                <c:pt idx="136">
                  <c:v>4924</c:v>
                </c:pt>
                <c:pt idx="137">
                  <c:v>4299</c:v>
                </c:pt>
                <c:pt idx="138">
                  <c:v>11950</c:v>
                </c:pt>
                <c:pt idx="139">
                  <c:v>6984</c:v>
                </c:pt>
                <c:pt idx="140">
                  <c:v>23582</c:v>
                </c:pt>
                <c:pt idx="141">
                  <c:v>19176</c:v>
                </c:pt>
                <c:pt idx="142">
                  <c:v>6874</c:v>
                </c:pt>
                <c:pt idx="143">
                  <c:v>5640</c:v>
                </c:pt>
                <c:pt idx="144">
                  <c:v>6162</c:v>
                </c:pt>
                <c:pt idx="145">
                  <c:v>5843</c:v>
                </c:pt>
                <c:pt idx="146">
                  <c:v>5545</c:v>
                </c:pt>
                <c:pt idx="147">
                  <c:v>7153</c:v>
                </c:pt>
                <c:pt idx="148">
                  <c:v>4664</c:v>
                </c:pt>
                <c:pt idx="149">
                  <c:v>4664</c:v>
                </c:pt>
                <c:pt idx="150">
                  <c:v>63317</c:v>
                </c:pt>
                <c:pt idx="151">
                  <c:v>43250</c:v>
                </c:pt>
                <c:pt idx="152">
                  <c:v>10063</c:v>
                </c:pt>
                <c:pt idx="153">
                  <c:v>4112</c:v>
                </c:pt>
                <c:pt idx="154">
                  <c:v>4551</c:v>
                </c:pt>
                <c:pt idx="155">
                  <c:v>2504</c:v>
                </c:pt>
                <c:pt idx="156">
                  <c:v>2360</c:v>
                </c:pt>
                <c:pt idx="157">
                  <c:v>1652</c:v>
                </c:pt>
                <c:pt idx="158">
                  <c:v>1223</c:v>
                </c:pt>
                <c:pt idx="159">
                  <c:v>2066</c:v>
                </c:pt>
                <c:pt idx="160">
                  <c:v>1487</c:v>
                </c:pt>
                <c:pt idx="161">
                  <c:v>7615</c:v>
                </c:pt>
                <c:pt idx="162">
                  <c:v>3854</c:v>
                </c:pt>
                <c:pt idx="163">
                  <c:v>1684</c:v>
                </c:pt>
                <c:pt idx="164">
                  <c:v>1358</c:v>
                </c:pt>
                <c:pt idx="165">
                  <c:v>1232</c:v>
                </c:pt>
                <c:pt idx="166">
                  <c:v>2178</c:v>
                </c:pt>
                <c:pt idx="167">
                  <c:v>782</c:v>
                </c:pt>
                <c:pt idx="168">
                  <c:v>883</c:v>
                </c:pt>
                <c:pt idx="169">
                  <c:v>1737</c:v>
                </c:pt>
                <c:pt idx="170">
                  <c:v>1290</c:v>
                </c:pt>
                <c:pt idx="171">
                  <c:v>1240</c:v>
                </c:pt>
                <c:pt idx="172">
                  <c:v>1318</c:v>
                </c:pt>
                <c:pt idx="173">
                  <c:v>759</c:v>
                </c:pt>
                <c:pt idx="174">
                  <c:v>2594</c:v>
                </c:pt>
                <c:pt idx="175">
                  <c:v>2464</c:v>
                </c:pt>
                <c:pt idx="176">
                  <c:v>2124</c:v>
                </c:pt>
                <c:pt idx="177">
                  <c:v>1608</c:v>
                </c:pt>
                <c:pt idx="178">
                  <c:v>1339</c:v>
                </c:pt>
                <c:pt idx="179">
                  <c:v>2279</c:v>
                </c:pt>
                <c:pt idx="180">
                  <c:v>4025</c:v>
                </c:pt>
                <c:pt idx="181">
                  <c:v>3023</c:v>
                </c:pt>
                <c:pt idx="182">
                  <c:v>2656</c:v>
                </c:pt>
                <c:pt idx="183">
                  <c:v>2501</c:v>
                </c:pt>
                <c:pt idx="184">
                  <c:v>1202</c:v>
                </c:pt>
                <c:pt idx="185">
                  <c:v>972</c:v>
                </c:pt>
                <c:pt idx="186">
                  <c:v>1842</c:v>
                </c:pt>
                <c:pt idx="187">
                  <c:v>1890</c:v>
                </c:pt>
                <c:pt idx="188">
                  <c:v>2350</c:v>
                </c:pt>
                <c:pt idx="189">
                  <c:v>1162</c:v>
                </c:pt>
                <c:pt idx="190">
                  <c:v>1262</c:v>
                </c:pt>
                <c:pt idx="191">
                  <c:v>1345</c:v>
                </c:pt>
                <c:pt idx="192">
                  <c:v>898</c:v>
                </c:pt>
                <c:pt idx="193">
                  <c:v>1972</c:v>
                </c:pt>
                <c:pt idx="194">
                  <c:v>1223</c:v>
                </c:pt>
                <c:pt idx="195">
                  <c:v>3660</c:v>
                </c:pt>
                <c:pt idx="196">
                  <c:v>7033</c:v>
                </c:pt>
                <c:pt idx="197">
                  <c:v>4469</c:v>
                </c:pt>
                <c:pt idx="198">
                  <c:v>2052</c:v>
                </c:pt>
                <c:pt idx="199">
                  <c:v>1811</c:v>
                </c:pt>
                <c:pt idx="200">
                  <c:v>4704</c:v>
                </c:pt>
                <c:pt idx="201">
                  <c:v>886</c:v>
                </c:pt>
                <c:pt idx="202">
                  <c:v>3360</c:v>
                </c:pt>
                <c:pt idx="203">
                  <c:v>2734</c:v>
                </c:pt>
                <c:pt idx="204">
                  <c:v>1175</c:v>
                </c:pt>
                <c:pt idx="205">
                  <c:v>3450</c:v>
                </c:pt>
                <c:pt idx="206">
                  <c:v>2006</c:v>
                </c:pt>
                <c:pt idx="207">
                  <c:v>625</c:v>
                </c:pt>
                <c:pt idx="208">
                  <c:v>1168</c:v>
                </c:pt>
                <c:pt idx="209">
                  <c:v>1187</c:v>
                </c:pt>
                <c:pt idx="210">
                  <c:v>1225</c:v>
                </c:pt>
                <c:pt idx="211">
                  <c:v>754</c:v>
                </c:pt>
                <c:pt idx="212">
                  <c:v>565</c:v>
                </c:pt>
                <c:pt idx="213">
                  <c:v>591</c:v>
                </c:pt>
                <c:pt idx="214">
                  <c:v>861</c:v>
                </c:pt>
                <c:pt idx="215">
                  <c:v>993</c:v>
                </c:pt>
                <c:pt idx="216">
                  <c:v>4551</c:v>
                </c:pt>
                <c:pt idx="217">
                  <c:v>1753</c:v>
                </c:pt>
                <c:pt idx="218">
                  <c:v>449</c:v>
                </c:pt>
                <c:pt idx="219">
                  <c:v>196</c:v>
                </c:pt>
                <c:pt idx="220">
                  <c:v>476</c:v>
                </c:pt>
                <c:pt idx="221">
                  <c:v>362</c:v>
                </c:pt>
                <c:pt idx="222">
                  <c:v>939</c:v>
                </c:pt>
                <c:pt idx="223">
                  <c:v>1026</c:v>
                </c:pt>
                <c:pt idx="224">
                  <c:v>3745</c:v>
                </c:pt>
                <c:pt idx="225">
                  <c:v>3482</c:v>
                </c:pt>
                <c:pt idx="226">
                  <c:v>2584</c:v>
                </c:pt>
                <c:pt idx="227">
                  <c:v>4764</c:v>
                </c:pt>
                <c:pt idx="228">
                  <c:v>8296</c:v>
                </c:pt>
                <c:pt idx="229">
                  <c:v>6008</c:v>
                </c:pt>
                <c:pt idx="230">
                  <c:v>8585</c:v>
                </c:pt>
                <c:pt idx="231">
                  <c:v>4478</c:v>
                </c:pt>
                <c:pt idx="232">
                  <c:v>3072</c:v>
                </c:pt>
                <c:pt idx="233">
                  <c:v>2656</c:v>
                </c:pt>
                <c:pt idx="234">
                  <c:v>1430</c:v>
                </c:pt>
                <c:pt idx="235">
                  <c:v>3920</c:v>
                </c:pt>
                <c:pt idx="236">
                  <c:v>4578</c:v>
                </c:pt>
                <c:pt idx="237">
                  <c:v>2193</c:v>
                </c:pt>
                <c:pt idx="238">
                  <c:v>4053</c:v>
                </c:pt>
                <c:pt idx="239">
                  <c:v>4382</c:v>
                </c:pt>
                <c:pt idx="240">
                  <c:v>1326</c:v>
                </c:pt>
                <c:pt idx="241">
                  <c:v>2997</c:v>
                </c:pt>
                <c:pt idx="242">
                  <c:v>2099</c:v>
                </c:pt>
                <c:pt idx="243">
                  <c:v>7734</c:v>
                </c:pt>
                <c:pt idx="244">
                  <c:v>3770</c:v>
                </c:pt>
                <c:pt idx="245">
                  <c:v>4003</c:v>
                </c:pt>
                <c:pt idx="246">
                  <c:v>10652</c:v>
                </c:pt>
                <c:pt idx="247">
                  <c:v>2304</c:v>
                </c:pt>
                <c:pt idx="248">
                  <c:v>2616</c:v>
                </c:pt>
                <c:pt idx="249">
                  <c:v>1704</c:v>
                </c:pt>
                <c:pt idx="250">
                  <c:v>1850</c:v>
                </c:pt>
                <c:pt idx="251">
                  <c:v>2570</c:v>
                </c:pt>
                <c:pt idx="252">
                  <c:v>2601</c:v>
                </c:pt>
                <c:pt idx="253">
                  <c:v>3466</c:v>
                </c:pt>
                <c:pt idx="254">
                  <c:v>1227</c:v>
                </c:pt>
                <c:pt idx="255">
                  <c:v>2124</c:v>
                </c:pt>
                <c:pt idx="256">
                  <c:v>2322</c:v>
                </c:pt>
                <c:pt idx="257">
                  <c:v>3023</c:v>
                </c:pt>
                <c:pt idx="258">
                  <c:v>2980</c:v>
                </c:pt>
                <c:pt idx="259">
                  <c:v>2587</c:v>
                </c:pt>
                <c:pt idx="260">
                  <c:v>4674</c:v>
                </c:pt>
                <c:pt idx="261">
                  <c:v>19475</c:v>
                </c:pt>
                <c:pt idx="262">
                  <c:v>11514</c:v>
                </c:pt>
                <c:pt idx="263">
                  <c:v>4090</c:v>
                </c:pt>
                <c:pt idx="264">
                  <c:v>4075</c:v>
                </c:pt>
                <c:pt idx="265">
                  <c:v>3783</c:v>
                </c:pt>
                <c:pt idx="266">
                  <c:v>2164</c:v>
                </c:pt>
                <c:pt idx="267">
                  <c:v>2444</c:v>
                </c:pt>
                <c:pt idx="268">
                  <c:v>3386</c:v>
                </c:pt>
                <c:pt idx="269">
                  <c:v>1428</c:v>
                </c:pt>
                <c:pt idx="270">
                  <c:v>1200</c:v>
                </c:pt>
                <c:pt idx="271">
                  <c:v>1758</c:v>
                </c:pt>
                <c:pt idx="272">
                  <c:v>3510</c:v>
                </c:pt>
                <c:pt idx="273">
                  <c:v>3607</c:v>
                </c:pt>
                <c:pt idx="274">
                  <c:v>3867</c:v>
                </c:pt>
                <c:pt idx="275">
                  <c:v>14742</c:v>
                </c:pt>
                <c:pt idx="276">
                  <c:v>6541</c:v>
                </c:pt>
                <c:pt idx="277">
                  <c:v>4969</c:v>
                </c:pt>
                <c:pt idx="278">
                  <c:v>8996</c:v>
                </c:pt>
                <c:pt idx="279">
                  <c:v>4408</c:v>
                </c:pt>
                <c:pt idx="280">
                  <c:v>3913</c:v>
                </c:pt>
                <c:pt idx="281">
                  <c:v>2693</c:v>
                </c:pt>
                <c:pt idx="282">
                  <c:v>2357</c:v>
                </c:pt>
                <c:pt idx="283">
                  <c:v>4291</c:v>
                </c:pt>
                <c:pt idx="284">
                  <c:v>2285</c:v>
                </c:pt>
                <c:pt idx="285">
                  <c:v>2484</c:v>
                </c:pt>
                <c:pt idx="286">
                  <c:v>2997</c:v>
                </c:pt>
                <c:pt idx="287">
                  <c:v>3108</c:v>
                </c:pt>
                <c:pt idx="288">
                  <c:v>1870</c:v>
                </c:pt>
                <c:pt idx="289">
                  <c:v>2835</c:v>
                </c:pt>
                <c:pt idx="290">
                  <c:v>1959</c:v>
                </c:pt>
                <c:pt idx="291">
                  <c:v>1480</c:v>
                </c:pt>
                <c:pt idx="292">
                  <c:v>876</c:v>
                </c:pt>
                <c:pt idx="293">
                  <c:v>2301</c:v>
                </c:pt>
                <c:pt idx="294">
                  <c:v>1779</c:v>
                </c:pt>
                <c:pt idx="295">
                  <c:v>1374</c:v>
                </c:pt>
                <c:pt idx="296">
                  <c:v>1650</c:v>
                </c:pt>
                <c:pt idx="297">
                  <c:v>4754</c:v>
                </c:pt>
                <c:pt idx="298">
                  <c:v>5928</c:v>
                </c:pt>
                <c:pt idx="299">
                  <c:v>7433</c:v>
                </c:pt>
                <c:pt idx="300">
                  <c:v>8223</c:v>
                </c:pt>
                <c:pt idx="301">
                  <c:v>6122</c:v>
                </c:pt>
                <c:pt idx="302">
                  <c:v>3654</c:v>
                </c:pt>
                <c:pt idx="303">
                  <c:v>2757</c:v>
                </c:pt>
                <c:pt idx="304">
                  <c:v>3887</c:v>
                </c:pt>
                <c:pt idx="305">
                  <c:v>1862</c:v>
                </c:pt>
                <c:pt idx="306">
                  <c:v>1362</c:v>
                </c:pt>
                <c:pt idx="307">
                  <c:v>3319</c:v>
                </c:pt>
                <c:pt idx="308">
                  <c:v>4946</c:v>
                </c:pt>
                <c:pt idx="309">
                  <c:v>1599</c:v>
                </c:pt>
                <c:pt idx="310">
                  <c:v>879</c:v>
                </c:pt>
                <c:pt idx="311">
                  <c:v>1840</c:v>
                </c:pt>
                <c:pt idx="312">
                  <c:v>2601</c:v>
                </c:pt>
                <c:pt idx="313">
                  <c:v>2912</c:v>
                </c:pt>
                <c:pt idx="314">
                  <c:v>2161</c:v>
                </c:pt>
                <c:pt idx="315">
                  <c:v>2627</c:v>
                </c:pt>
                <c:pt idx="316">
                  <c:v>2152</c:v>
                </c:pt>
                <c:pt idx="317">
                  <c:v>2689</c:v>
                </c:pt>
                <c:pt idx="318">
                  <c:v>1664</c:v>
                </c:pt>
                <c:pt idx="319">
                  <c:v>2670</c:v>
                </c:pt>
                <c:pt idx="320">
                  <c:v>1677</c:v>
                </c:pt>
                <c:pt idx="321">
                  <c:v>2757</c:v>
                </c:pt>
                <c:pt idx="322">
                  <c:v>3477</c:v>
                </c:pt>
                <c:pt idx="323">
                  <c:v>2099</c:v>
                </c:pt>
                <c:pt idx="324">
                  <c:v>13515</c:v>
                </c:pt>
                <c:pt idx="325">
                  <c:v>5417</c:v>
                </c:pt>
                <c:pt idx="326">
                  <c:v>1985</c:v>
                </c:pt>
                <c:pt idx="327">
                  <c:v>1744</c:v>
                </c:pt>
                <c:pt idx="328">
                  <c:v>2022</c:v>
                </c:pt>
                <c:pt idx="329">
                  <c:v>2851</c:v>
                </c:pt>
                <c:pt idx="330">
                  <c:v>2623</c:v>
                </c:pt>
                <c:pt idx="331">
                  <c:v>1349</c:v>
                </c:pt>
                <c:pt idx="332">
                  <c:v>786</c:v>
                </c:pt>
                <c:pt idx="333">
                  <c:v>1436</c:v>
                </c:pt>
                <c:pt idx="334">
                  <c:v>2487</c:v>
                </c:pt>
                <c:pt idx="335">
                  <c:v>2950</c:v>
                </c:pt>
                <c:pt idx="336">
                  <c:v>2648</c:v>
                </c:pt>
                <c:pt idx="337">
                  <c:v>1456</c:v>
                </c:pt>
                <c:pt idx="338">
                  <c:v>3913</c:v>
                </c:pt>
                <c:pt idx="339">
                  <c:v>1967</c:v>
                </c:pt>
                <c:pt idx="340">
                  <c:v>1505</c:v>
                </c:pt>
                <c:pt idx="341">
                  <c:v>3708</c:v>
                </c:pt>
                <c:pt idx="342">
                  <c:v>1677</c:v>
                </c:pt>
                <c:pt idx="343">
                  <c:v>2113</c:v>
                </c:pt>
                <c:pt idx="344">
                  <c:v>2161</c:v>
                </c:pt>
                <c:pt idx="345">
                  <c:v>1518</c:v>
                </c:pt>
                <c:pt idx="346">
                  <c:v>1076</c:v>
                </c:pt>
                <c:pt idx="347">
                  <c:v>757</c:v>
                </c:pt>
                <c:pt idx="348">
                  <c:v>3397</c:v>
                </c:pt>
                <c:pt idx="349">
                  <c:v>1693</c:v>
                </c:pt>
                <c:pt idx="350">
                  <c:v>1813</c:v>
                </c:pt>
                <c:pt idx="351">
                  <c:v>3131</c:v>
                </c:pt>
                <c:pt idx="352">
                  <c:v>5600</c:v>
                </c:pt>
                <c:pt idx="353">
                  <c:v>2141</c:v>
                </c:pt>
                <c:pt idx="354">
                  <c:v>61234</c:v>
                </c:pt>
                <c:pt idx="355">
                  <c:v>15695</c:v>
                </c:pt>
                <c:pt idx="356">
                  <c:v>5152</c:v>
                </c:pt>
                <c:pt idx="357">
                  <c:v>3099</c:v>
                </c:pt>
                <c:pt idx="358">
                  <c:v>2130</c:v>
                </c:pt>
                <c:pt idx="359">
                  <c:v>975</c:v>
                </c:pt>
                <c:pt idx="360">
                  <c:v>1872</c:v>
                </c:pt>
                <c:pt idx="361">
                  <c:v>849</c:v>
                </c:pt>
                <c:pt idx="362">
                  <c:v>589</c:v>
                </c:pt>
                <c:pt idx="363">
                  <c:v>291</c:v>
                </c:pt>
                <c:pt idx="364">
                  <c:v>631</c:v>
                </c:pt>
                <c:pt idx="365">
                  <c:v>1131</c:v>
                </c:pt>
                <c:pt idx="366">
                  <c:v>237</c:v>
                </c:pt>
                <c:pt idx="367">
                  <c:v>760</c:v>
                </c:pt>
                <c:pt idx="368">
                  <c:v>6923</c:v>
                </c:pt>
                <c:pt idx="369">
                  <c:v>3739</c:v>
                </c:pt>
                <c:pt idx="370">
                  <c:v>1485</c:v>
                </c:pt>
                <c:pt idx="371">
                  <c:v>5974</c:v>
                </c:pt>
                <c:pt idx="372">
                  <c:v>3289</c:v>
                </c:pt>
                <c:pt idx="373">
                  <c:v>1514</c:v>
                </c:pt>
                <c:pt idx="374">
                  <c:v>3927</c:v>
                </c:pt>
                <c:pt idx="375">
                  <c:v>5188</c:v>
                </c:pt>
                <c:pt idx="376">
                  <c:v>1799</c:v>
                </c:pt>
                <c:pt idx="377">
                  <c:v>2063</c:v>
                </c:pt>
                <c:pt idx="378">
                  <c:v>1912</c:v>
                </c:pt>
                <c:pt idx="379">
                  <c:v>1801</c:v>
                </c:pt>
                <c:pt idx="380">
                  <c:v>454</c:v>
                </c:pt>
                <c:pt idx="381">
                  <c:v>1297</c:v>
                </c:pt>
                <c:pt idx="382">
                  <c:v>703</c:v>
                </c:pt>
                <c:pt idx="383">
                  <c:v>1442</c:v>
                </c:pt>
                <c:pt idx="384">
                  <c:v>3299</c:v>
                </c:pt>
                <c:pt idx="385">
                  <c:v>6653</c:v>
                </c:pt>
                <c:pt idx="386">
                  <c:v>7281</c:v>
                </c:pt>
                <c:pt idx="387">
                  <c:v>4120</c:v>
                </c:pt>
                <c:pt idx="388">
                  <c:v>4082</c:v>
                </c:pt>
                <c:pt idx="389">
                  <c:v>1514</c:v>
                </c:pt>
                <c:pt idx="390">
                  <c:v>1634</c:v>
                </c:pt>
                <c:pt idx="391">
                  <c:v>1721</c:v>
                </c:pt>
                <c:pt idx="392">
                  <c:v>2491</c:v>
                </c:pt>
                <c:pt idx="393">
                  <c:v>3289</c:v>
                </c:pt>
                <c:pt idx="394">
                  <c:v>1737</c:v>
                </c:pt>
                <c:pt idx="395">
                  <c:v>1751</c:v>
                </c:pt>
                <c:pt idx="396">
                  <c:v>2559</c:v>
                </c:pt>
                <c:pt idx="397">
                  <c:v>1617</c:v>
                </c:pt>
                <c:pt idx="398">
                  <c:v>3159</c:v>
                </c:pt>
                <c:pt idx="399">
                  <c:v>3880</c:v>
                </c:pt>
                <c:pt idx="400">
                  <c:v>31221</c:v>
                </c:pt>
                <c:pt idx="401">
                  <c:v>8419</c:v>
                </c:pt>
                <c:pt idx="402">
                  <c:v>4616</c:v>
                </c:pt>
                <c:pt idx="403">
                  <c:v>3948</c:v>
                </c:pt>
                <c:pt idx="404">
                  <c:v>2132</c:v>
                </c:pt>
                <c:pt idx="405">
                  <c:v>5456</c:v>
                </c:pt>
                <c:pt idx="406">
                  <c:v>6430</c:v>
                </c:pt>
                <c:pt idx="407">
                  <c:v>2693</c:v>
                </c:pt>
                <c:pt idx="408">
                  <c:v>3381</c:v>
                </c:pt>
                <c:pt idx="409">
                  <c:v>1637</c:v>
                </c:pt>
                <c:pt idx="410">
                  <c:v>1436</c:v>
                </c:pt>
                <c:pt idx="411">
                  <c:v>834</c:v>
                </c:pt>
                <c:pt idx="412">
                  <c:v>1880</c:v>
                </c:pt>
                <c:pt idx="413">
                  <c:v>3376</c:v>
                </c:pt>
                <c:pt idx="414">
                  <c:v>2753</c:v>
                </c:pt>
                <c:pt idx="415">
                  <c:v>3450</c:v>
                </c:pt>
                <c:pt idx="416">
                  <c:v>3230</c:v>
                </c:pt>
                <c:pt idx="417">
                  <c:v>1646</c:v>
                </c:pt>
                <c:pt idx="418">
                  <c:v>1539</c:v>
                </c:pt>
                <c:pt idx="419">
                  <c:v>2307</c:v>
                </c:pt>
                <c:pt idx="420">
                  <c:v>2937</c:v>
                </c:pt>
                <c:pt idx="421">
                  <c:v>2025</c:v>
                </c:pt>
                <c:pt idx="422">
                  <c:v>1114</c:v>
                </c:pt>
                <c:pt idx="423">
                  <c:v>544</c:v>
                </c:pt>
                <c:pt idx="424">
                  <c:v>3279</c:v>
                </c:pt>
                <c:pt idx="425">
                  <c:v>1760</c:v>
                </c:pt>
                <c:pt idx="426">
                  <c:v>1284</c:v>
                </c:pt>
                <c:pt idx="427">
                  <c:v>2360</c:v>
                </c:pt>
                <c:pt idx="428">
                  <c:v>1995</c:v>
                </c:pt>
                <c:pt idx="429">
                  <c:v>1086</c:v>
                </c:pt>
                <c:pt idx="430">
                  <c:v>744</c:v>
                </c:pt>
                <c:pt idx="431">
                  <c:v>2685</c:v>
                </c:pt>
                <c:pt idx="432">
                  <c:v>579</c:v>
                </c:pt>
                <c:pt idx="433">
                  <c:v>969</c:v>
                </c:pt>
                <c:pt idx="434">
                  <c:v>2855</c:v>
                </c:pt>
                <c:pt idx="435">
                  <c:v>2678</c:v>
                </c:pt>
                <c:pt idx="436">
                  <c:v>2700</c:v>
                </c:pt>
                <c:pt idx="437">
                  <c:v>1691</c:v>
                </c:pt>
                <c:pt idx="438">
                  <c:v>1008</c:v>
                </c:pt>
                <c:pt idx="439">
                  <c:v>804</c:v>
                </c:pt>
                <c:pt idx="440">
                  <c:v>3418</c:v>
                </c:pt>
                <c:pt idx="441">
                  <c:v>2484</c:v>
                </c:pt>
                <c:pt idx="442">
                  <c:v>4417</c:v>
                </c:pt>
                <c:pt idx="443">
                  <c:v>6400</c:v>
                </c:pt>
                <c:pt idx="444">
                  <c:v>2803</c:v>
                </c:pt>
                <c:pt idx="445">
                  <c:v>1621</c:v>
                </c:pt>
                <c:pt idx="446">
                  <c:v>792</c:v>
                </c:pt>
                <c:pt idx="447">
                  <c:v>1610</c:v>
                </c:pt>
                <c:pt idx="448">
                  <c:v>674</c:v>
                </c:pt>
                <c:pt idx="449">
                  <c:v>2172</c:v>
                </c:pt>
                <c:pt idx="450">
                  <c:v>3182</c:v>
                </c:pt>
                <c:pt idx="451">
                  <c:v>2587</c:v>
                </c:pt>
                <c:pt idx="452">
                  <c:v>1271</c:v>
                </c:pt>
                <c:pt idx="453">
                  <c:v>1114</c:v>
                </c:pt>
                <c:pt idx="454">
                  <c:v>2967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E22C-47B9-BD70-483658A15F26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Weltbilder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Sheet1!$R$2:$R$456</c:f>
              <c:numCache>
                <c:formatCode>General</c:formatCode>
                <c:ptCount val="455"/>
                <c:pt idx="0">
                  <c:v>5520</c:v>
                </c:pt>
                <c:pt idx="1">
                  <c:v>46468</c:v>
                </c:pt>
                <c:pt idx="2">
                  <c:v>20678</c:v>
                </c:pt>
                <c:pt idx="3">
                  <c:v>11569</c:v>
                </c:pt>
                <c:pt idx="4">
                  <c:v>12336</c:v>
                </c:pt>
                <c:pt idx="5">
                  <c:v>11060</c:v>
                </c:pt>
                <c:pt idx="6">
                  <c:v>6333</c:v>
                </c:pt>
                <c:pt idx="7">
                  <c:v>4460</c:v>
                </c:pt>
                <c:pt idx="8">
                  <c:v>3289</c:v>
                </c:pt>
                <c:pt idx="9">
                  <c:v>2504</c:v>
                </c:pt>
                <c:pt idx="10">
                  <c:v>18287</c:v>
                </c:pt>
                <c:pt idx="11">
                  <c:v>5014</c:v>
                </c:pt>
                <c:pt idx="12">
                  <c:v>4075</c:v>
                </c:pt>
                <c:pt idx="13">
                  <c:v>10937</c:v>
                </c:pt>
                <c:pt idx="14">
                  <c:v>2447</c:v>
                </c:pt>
                <c:pt idx="15">
                  <c:v>7445</c:v>
                </c:pt>
                <c:pt idx="16">
                  <c:v>28931</c:v>
                </c:pt>
                <c:pt idx="17">
                  <c:v>17386</c:v>
                </c:pt>
                <c:pt idx="18">
                  <c:v>2645</c:v>
                </c:pt>
                <c:pt idx="19">
                  <c:v>3450</c:v>
                </c:pt>
                <c:pt idx="20">
                  <c:v>1621</c:v>
                </c:pt>
                <c:pt idx="21">
                  <c:v>520</c:v>
                </c:pt>
                <c:pt idx="22">
                  <c:v>1601</c:v>
                </c:pt>
                <c:pt idx="23">
                  <c:v>3920</c:v>
                </c:pt>
                <c:pt idx="24">
                  <c:v>4267</c:v>
                </c:pt>
                <c:pt idx="25">
                  <c:v>3455</c:v>
                </c:pt>
                <c:pt idx="26">
                  <c:v>1468</c:v>
                </c:pt>
                <c:pt idx="27">
                  <c:v>1977</c:v>
                </c:pt>
                <c:pt idx="28">
                  <c:v>1314</c:v>
                </c:pt>
                <c:pt idx="29">
                  <c:v>756</c:v>
                </c:pt>
                <c:pt idx="30">
                  <c:v>1171</c:v>
                </c:pt>
                <c:pt idx="31">
                  <c:v>704</c:v>
                </c:pt>
                <c:pt idx="32">
                  <c:v>34261</c:v>
                </c:pt>
                <c:pt idx="33">
                  <c:v>13010</c:v>
                </c:pt>
                <c:pt idx="34">
                  <c:v>3041</c:v>
                </c:pt>
                <c:pt idx="35">
                  <c:v>1933</c:v>
                </c:pt>
                <c:pt idx="36">
                  <c:v>2068</c:v>
                </c:pt>
                <c:pt idx="37">
                  <c:v>1571</c:v>
                </c:pt>
                <c:pt idx="38">
                  <c:v>1141</c:v>
                </c:pt>
                <c:pt idx="39">
                  <c:v>1487</c:v>
                </c:pt>
                <c:pt idx="40">
                  <c:v>13063</c:v>
                </c:pt>
                <c:pt idx="41">
                  <c:v>47773</c:v>
                </c:pt>
                <c:pt idx="42">
                  <c:v>11175</c:v>
                </c:pt>
                <c:pt idx="43">
                  <c:v>3648</c:v>
                </c:pt>
                <c:pt idx="44">
                  <c:v>1744</c:v>
                </c:pt>
                <c:pt idx="45">
                  <c:v>4569</c:v>
                </c:pt>
                <c:pt idx="46">
                  <c:v>6576</c:v>
                </c:pt>
                <c:pt idx="47">
                  <c:v>2038</c:v>
                </c:pt>
                <c:pt idx="48">
                  <c:v>1422</c:v>
                </c:pt>
                <c:pt idx="49">
                  <c:v>967</c:v>
                </c:pt>
                <c:pt idx="50">
                  <c:v>3418</c:v>
                </c:pt>
                <c:pt idx="51">
                  <c:v>1209</c:v>
                </c:pt>
                <c:pt idx="52">
                  <c:v>596</c:v>
                </c:pt>
                <c:pt idx="53">
                  <c:v>1464</c:v>
                </c:pt>
                <c:pt idx="54">
                  <c:v>1079</c:v>
                </c:pt>
                <c:pt idx="55">
                  <c:v>3412</c:v>
                </c:pt>
                <c:pt idx="56">
                  <c:v>4616</c:v>
                </c:pt>
                <c:pt idx="57">
                  <c:v>1495</c:v>
                </c:pt>
                <c:pt idx="58">
                  <c:v>1180</c:v>
                </c:pt>
                <c:pt idx="59">
                  <c:v>624</c:v>
                </c:pt>
                <c:pt idx="60">
                  <c:v>262</c:v>
                </c:pt>
                <c:pt idx="61">
                  <c:v>407</c:v>
                </c:pt>
                <c:pt idx="62">
                  <c:v>7343</c:v>
                </c:pt>
                <c:pt idx="63">
                  <c:v>11737</c:v>
                </c:pt>
                <c:pt idx="64">
                  <c:v>2637</c:v>
                </c:pt>
                <c:pt idx="65">
                  <c:v>1444</c:v>
                </c:pt>
                <c:pt idx="66">
                  <c:v>1382</c:v>
                </c:pt>
                <c:pt idx="67">
                  <c:v>1271</c:v>
                </c:pt>
                <c:pt idx="68">
                  <c:v>1813</c:v>
                </c:pt>
                <c:pt idx="69">
                  <c:v>850</c:v>
                </c:pt>
                <c:pt idx="70">
                  <c:v>1905</c:v>
                </c:pt>
                <c:pt idx="71">
                  <c:v>1806</c:v>
                </c:pt>
                <c:pt idx="72">
                  <c:v>932</c:v>
                </c:pt>
                <c:pt idx="73">
                  <c:v>1349</c:v>
                </c:pt>
                <c:pt idx="74">
                  <c:v>1641</c:v>
                </c:pt>
                <c:pt idx="75">
                  <c:v>2405</c:v>
                </c:pt>
                <c:pt idx="76">
                  <c:v>3989</c:v>
                </c:pt>
                <c:pt idx="77">
                  <c:v>3136</c:v>
                </c:pt>
                <c:pt idx="78">
                  <c:v>2124</c:v>
                </c:pt>
                <c:pt idx="79">
                  <c:v>1026</c:v>
                </c:pt>
                <c:pt idx="80">
                  <c:v>515</c:v>
                </c:pt>
                <c:pt idx="81">
                  <c:v>210</c:v>
                </c:pt>
                <c:pt idx="82">
                  <c:v>524</c:v>
                </c:pt>
                <c:pt idx="83">
                  <c:v>513</c:v>
                </c:pt>
                <c:pt idx="84">
                  <c:v>1184</c:v>
                </c:pt>
                <c:pt idx="85">
                  <c:v>1711</c:v>
                </c:pt>
                <c:pt idx="86">
                  <c:v>488</c:v>
                </c:pt>
                <c:pt idx="87">
                  <c:v>3122</c:v>
                </c:pt>
                <c:pt idx="88">
                  <c:v>4795</c:v>
                </c:pt>
                <c:pt idx="89">
                  <c:v>6421</c:v>
                </c:pt>
                <c:pt idx="90">
                  <c:v>1902</c:v>
                </c:pt>
                <c:pt idx="91">
                  <c:v>1489</c:v>
                </c:pt>
                <c:pt idx="92">
                  <c:v>961</c:v>
                </c:pt>
                <c:pt idx="93">
                  <c:v>1312</c:v>
                </c:pt>
                <c:pt idx="94">
                  <c:v>1458</c:v>
                </c:pt>
                <c:pt idx="95">
                  <c:v>6540</c:v>
                </c:pt>
                <c:pt idx="96">
                  <c:v>8878</c:v>
                </c:pt>
                <c:pt idx="97">
                  <c:v>4816</c:v>
                </c:pt>
                <c:pt idx="98">
                  <c:v>3340</c:v>
                </c:pt>
                <c:pt idx="99">
                  <c:v>1935</c:v>
                </c:pt>
                <c:pt idx="100">
                  <c:v>11203</c:v>
                </c:pt>
                <c:pt idx="101">
                  <c:v>18618</c:v>
                </c:pt>
                <c:pt idx="102">
                  <c:v>12726</c:v>
                </c:pt>
                <c:pt idx="103">
                  <c:v>4324</c:v>
                </c:pt>
                <c:pt idx="104">
                  <c:v>16293</c:v>
                </c:pt>
                <c:pt idx="105">
                  <c:v>2044</c:v>
                </c:pt>
                <c:pt idx="106">
                  <c:v>1416</c:v>
                </c:pt>
                <c:pt idx="107">
                  <c:v>572</c:v>
                </c:pt>
                <c:pt idx="108">
                  <c:v>611</c:v>
                </c:pt>
                <c:pt idx="109">
                  <c:v>7442</c:v>
                </c:pt>
                <c:pt idx="110">
                  <c:v>28811</c:v>
                </c:pt>
                <c:pt idx="111">
                  <c:v>46004</c:v>
                </c:pt>
                <c:pt idx="112">
                  <c:v>24475</c:v>
                </c:pt>
                <c:pt idx="113">
                  <c:v>8597</c:v>
                </c:pt>
                <c:pt idx="114">
                  <c:v>4935</c:v>
                </c:pt>
                <c:pt idx="115">
                  <c:v>3240</c:v>
                </c:pt>
                <c:pt idx="116">
                  <c:v>1756</c:v>
                </c:pt>
                <c:pt idx="117">
                  <c:v>1207</c:v>
                </c:pt>
                <c:pt idx="118">
                  <c:v>5269</c:v>
                </c:pt>
                <c:pt idx="119">
                  <c:v>4365</c:v>
                </c:pt>
                <c:pt idx="120">
                  <c:v>2484</c:v>
                </c:pt>
                <c:pt idx="121">
                  <c:v>1933</c:v>
                </c:pt>
                <c:pt idx="122">
                  <c:v>1659</c:v>
                </c:pt>
                <c:pt idx="123">
                  <c:v>1682</c:v>
                </c:pt>
                <c:pt idx="124">
                  <c:v>3948</c:v>
                </c:pt>
                <c:pt idx="125">
                  <c:v>5506</c:v>
                </c:pt>
                <c:pt idx="126">
                  <c:v>4626</c:v>
                </c:pt>
                <c:pt idx="127">
                  <c:v>2663</c:v>
                </c:pt>
                <c:pt idx="128">
                  <c:v>1316</c:v>
                </c:pt>
                <c:pt idx="129">
                  <c:v>3732</c:v>
                </c:pt>
                <c:pt idx="130">
                  <c:v>1078</c:v>
                </c:pt>
                <c:pt idx="131">
                  <c:v>449</c:v>
                </c:pt>
                <c:pt idx="132">
                  <c:v>425</c:v>
                </c:pt>
                <c:pt idx="133">
                  <c:v>368</c:v>
                </c:pt>
                <c:pt idx="134">
                  <c:v>3178</c:v>
                </c:pt>
                <c:pt idx="135">
                  <c:v>2219</c:v>
                </c:pt>
                <c:pt idx="136">
                  <c:v>2803</c:v>
                </c:pt>
                <c:pt idx="137">
                  <c:v>3927</c:v>
                </c:pt>
                <c:pt idx="138">
                  <c:v>4090</c:v>
                </c:pt>
                <c:pt idx="139">
                  <c:v>3154</c:v>
                </c:pt>
                <c:pt idx="140">
                  <c:v>3595</c:v>
                </c:pt>
                <c:pt idx="141">
                  <c:v>1895</c:v>
                </c:pt>
                <c:pt idx="142">
                  <c:v>1339</c:v>
                </c:pt>
                <c:pt idx="143">
                  <c:v>163</c:v>
                </c:pt>
                <c:pt idx="144">
                  <c:v>365</c:v>
                </c:pt>
                <c:pt idx="145">
                  <c:v>461</c:v>
                </c:pt>
                <c:pt idx="146">
                  <c:v>322</c:v>
                </c:pt>
                <c:pt idx="147">
                  <c:v>242</c:v>
                </c:pt>
                <c:pt idx="148">
                  <c:v>548</c:v>
                </c:pt>
                <c:pt idx="149">
                  <c:v>1294</c:v>
                </c:pt>
                <c:pt idx="150">
                  <c:v>9886</c:v>
                </c:pt>
                <c:pt idx="151">
                  <c:v>7348</c:v>
                </c:pt>
                <c:pt idx="152">
                  <c:v>6012</c:v>
                </c:pt>
                <c:pt idx="153">
                  <c:v>7052</c:v>
                </c:pt>
                <c:pt idx="154">
                  <c:v>4880</c:v>
                </c:pt>
                <c:pt idx="155">
                  <c:v>3726</c:v>
                </c:pt>
                <c:pt idx="156">
                  <c:v>2514</c:v>
                </c:pt>
                <c:pt idx="157">
                  <c:v>2240</c:v>
                </c:pt>
                <c:pt idx="158">
                  <c:v>4460</c:v>
                </c:pt>
                <c:pt idx="159">
                  <c:v>4724</c:v>
                </c:pt>
                <c:pt idx="160">
                  <c:v>2170</c:v>
                </c:pt>
                <c:pt idx="161">
                  <c:v>1742</c:v>
                </c:pt>
                <c:pt idx="162">
                  <c:v>1440</c:v>
                </c:pt>
                <c:pt idx="163">
                  <c:v>1260</c:v>
                </c:pt>
                <c:pt idx="164">
                  <c:v>753</c:v>
                </c:pt>
                <c:pt idx="165">
                  <c:v>596</c:v>
                </c:pt>
                <c:pt idx="166">
                  <c:v>290</c:v>
                </c:pt>
                <c:pt idx="167">
                  <c:v>814</c:v>
                </c:pt>
                <c:pt idx="168">
                  <c:v>1044</c:v>
                </c:pt>
                <c:pt idx="169">
                  <c:v>975</c:v>
                </c:pt>
                <c:pt idx="170">
                  <c:v>2457</c:v>
                </c:pt>
                <c:pt idx="171">
                  <c:v>3732</c:v>
                </c:pt>
                <c:pt idx="172">
                  <c:v>1095</c:v>
                </c:pt>
                <c:pt idx="173">
                  <c:v>717</c:v>
                </c:pt>
                <c:pt idx="174">
                  <c:v>6624</c:v>
                </c:pt>
                <c:pt idx="175">
                  <c:v>16674</c:v>
                </c:pt>
                <c:pt idx="176">
                  <c:v>8775</c:v>
                </c:pt>
                <c:pt idx="177">
                  <c:v>4219</c:v>
                </c:pt>
                <c:pt idx="178">
                  <c:v>5860</c:v>
                </c:pt>
                <c:pt idx="179">
                  <c:v>2474</c:v>
                </c:pt>
                <c:pt idx="180">
                  <c:v>1424</c:v>
                </c:pt>
                <c:pt idx="181">
                  <c:v>1803</c:v>
                </c:pt>
                <c:pt idx="182">
                  <c:v>1528</c:v>
                </c:pt>
                <c:pt idx="183">
                  <c:v>511</c:v>
                </c:pt>
                <c:pt idx="184">
                  <c:v>113606</c:v>
                </c:pt>
                <c:pt idx="185">
                  <c:v>37750</c:v>
                </c:pt>
                <c:pt idx="186">
                  <c:v>12493</c:v>
                </c:pt>
                <c:pt idx="187">
                  <c:v>10617</c:v>
                </c:pt>
                <c:pt idx="188">
                  <c:v>4332</c:v>
                </c:pt>
                <c:pt idx="189">
                  <c:v>3058</c:v>
                </c:pt>
                <c:pt idx="190">
                  <c:v>1565</c:v>
                </c:pt>
                <c:pt idx="191">
                  <c:v>609</c:v>
                </c:pt>
                <c:pt idx="192">
                  <c:v>557</c:v>
                </c:pt>
                <c:pt idx="193">
                  <c:v>475</c:v>
                </c:pt>
                <c:pt idx="194">
                  <c:v>248</c:v>
                </c:pt>
                <c:pt idx="195">
                  <c:v>1789</c:v>
                </c:pt>
                <c:pt idx="196">
                  <c:v>2819</c:v>
                </c:pt>
                <c:pt idx="197">
                  <c:v>751</c:v>
                </c:pt>
                <c:pt idx="198">
                  <c:v>387</c:v>
                </c:pt>
                <c:pt idx="199">
                  <c:v>443</c:v>
                </c:pt>
                <c:pt idx="200">
                  <c:v>212</c:v>
                </c:pt>
                <c:pt idx="201">
                  <c:v>596</c:v>
                </c:pt>
                <c:pt idx="202">
                  <c:v>770</c:v>
                </c:pt>
                <c:pt idx="203">
                  <c:v>903</c:v>
                </c:pt>
                <c:pt idx="204">
                  <c:v>2908</c:v>
                </c:pt>
                <c:pt idx="205">
                  <c:v>3197</c:v>
                </c:pt>
                <c:pt idx="206">
                  <c:v>2328</c:v>
                </c:pt>
                <c:pt idx="207">
                  <c:v>1857</c:v>
                </c:pt>
                <c:pt idx="208">
                  <c:v>1086</c:v>
                </c:pt>
                <c:pt idx="209">
                  <c:v>719</c:v>
                </c:pt>
                <c:pt idx="210">
                  <c:v>459</c:v>
                </c:pt>
                <c:pt idx="211">
                  <c:v>1917</c:v>
                </c:pt>
                <c:pt idx="212">
                  <c:v>572</c:v>
                </c:pt>
                <c:pt idx="213">
                  <c:v>509</c:v>
                </c:pt>
                <c:pt idx="214">
                  <c:v>1001</c:v>
                </c:pt>
                <c:pt idx="215">
                  <c:v>529</c:v>
                </c:pt>
                <c:pt idx="216">
                  <c:v>423</c:v>
                </c:pt>
                <c:pt idx="217">
                  <c:v>703</c:v>
                </c:pt>
                <c:pt idx="218">
                  <c:v>639</c:v>
                </c:pt>
                <c:pt idx="219">
                  <c:v>678</c:v>
                </c:pt>
                <c:pt idx="220">
                  <c:v>983</c:v>
                </c:pt>
                <c:pt idx="221">
                  <c:v>1124</c:v>
                </c:pt>
                <c:pt idx="222">
                  <c:v>480</c:v>
                </c:pt>
                <c:pt idx="223">
                  <c:v>1803</c:v>
                </c:pt>
                <c:pt idx="224">
                  <c:v>814</c:v>
                </c:pt>
                <c:pt idx="225">
                  <c:v>299</c:v>
                </c:pt>
                <c:pt idx="226">
                  <c:v>855</c:v>
                </c:pt>
                <c:pt idx="227">
                  <c:v>797</c:v>
                </c:pt>
                <c:pt idx="228">
                  <c:v>488</c:v>
                </c:pt>
                <c:pt idx="229">
                  <c:v>595</c:v>
                </c:pt>
                <c:pt idx="230">
                  <c:v>369</c:v>
                </c:pt>
                <c:pt idx="231">
                  <c:v>207</c:v>
                </c:pt>
                <c:pt idx="232">
                  <c:v>228</c:v>
                </c:pt>
                <c:pt idx="233">
                  <c:v>114</c:v>
                </c:pt>
                <c:pt idx="234">
                  <c:v>727</c:v>
                </c:pt>
                <c:pt idx="235">
                  <c:v>1180</c:v>
                </c:pt>
                <c:pt idx="236">
                  <c:v>801</c:v>
                </c:pt>
                <c:pt idx="237">
                  <c:v>337</c:v>
                </c:pt>
                <c:pt idx="238">
                  <c:v>686</c:v>
                </c:pt>
                <c:pt idx="239">
                  <c:v>540</c:v>
                </c:pt>
                <c:pt idx="240">
                  <c:v>661</c:v>
                </c:pt>
                <c:pt idx="241">
                  <c:v>445</c:v>
                </c:pt>
                <c:pt idx="242">
                  <c:v>19882</c:v>
                </c:pt>
                <c:pt idx="243">
                  <c:v>3014</c:v>
                </c:pt>
                <c:pt idx="244">
                  <c:v>1491</c:v>
                </c:pt>
                <c:pt idx="245">
                  <c:v>1021</c:v>
                </c:pt>
                <c:pt idx="246">
                  <c:v>1018</c:v>
                </c:pt>
                <c:pt idx="247">
                  <c:v>723</c:v>
                </c:pt>
                <c:pt idx="248">
                  <c:v>737</c:v>
                </c:pt>
                <c:pt idx="249">
                  <c:v>572</c:v>
                </c:pt>
                <c:pt idx="250">
                  <c:v>661</c:v>
                </c:pt>
                <c:pt idx="251">
                  <c:v>1440</c:v>
                </c:pt>
                <c:pt idx="252">
                  <c:v>1112</c:v>
                </c:pt>
                <c:pt idx="253">
                  <c:v>769</c:v>
                </c:pt>
                <c:pt idx="254">
                  <c:v>1728</c:v>
                </c:pt>
                <c:pt idx="255">
                  <c:v>572</c:v>
                </c:pt>
                <c:pt idx="256">
                  <c:v>500</c:v>
                </c:pt>
                <c:pt idx="257">
                  <c:v>616</c:v>
                </c:pt>
                <c:pt idx="258">
                  <c:v>425</c:v>
                </c:pt>
                <c:pt idx="259">
                  <c:v>184</c:v>
                </c:pt>
                <c:pt idx="260">
                  <c:v>11562</c:v>
                </c:pt>
                <c:pt idx="261">
                  <c:v>4607</c:v>
                </c:pt>
                <c:pt idx="262">
                  <c:v>1033</c:v>
                </c:pt>
                <c:pt idx="263">
                  <c:v>929</c:v>
                </c:pt>
                <c:pt idx="264">
                  <c:v>1920</c:v>
                </c:pt>
                <c:pt idx="265">
                  <c:v>1011</c:v>
                </c:pt>
                <c:pt idx="266">
                  <c:v>379</c:v>
                </c:pt>
                <c:pt idx="267">
                  <c:v>353</c:v>
                </c:pt>
                <c:pt idx="268">
                  <c:v>522</c:v>
                </c:pt>
                <c:pt idx="269">
                  <c:v>579</c:v>
                </c:pt>
                <c:pt idx="270">
                  <c:v>422</c:v>
                </c:pt>
                <c:pt idx="271">
                  <c:v>518</c:v>
                </c:pt>
                <c:pt idx="272">
                  <c:v>1370</c:v>
                </c:pt>
                <c:pt idx="273">
                  <c:v>801</c:v>
                </c:pt>
                <c:pt idx="274">
                  <c:v>368</c:v>
                </c:pt>
                <c:pt idx="275">
                  <c:v>753</c:v>
                </c:pt>
                <c:pt idx="276">
                  <c:v>682</c:v>
                </c:pt>
                <c:pt idx="277">
                  <c:v>526</c:v>
                </c:pt>
                <c:pt idx="278">
                  <c:v>1078</c:v>
                </c:pt>
                <c:pt idx="279">
                  <c:v>925</c:v>
                </c:pt>
                <c:pt idx="280">
                  <c:v>713</c:v>
                </c:pt>
                <c:pt idx="281">
                  <c:v>368</c:v>
                </c:pt>
                <c:pt idx="282">
                  <c:v>907</c:v>
                </c:pt>
                <c:pt idx="283">
                  <c:v>917</c:v>
                </c:pt>
                <c:pt idx="284">
                  <c:v>453</c:v>
                </c:pt>
                <c:pt idx="285">
                  <c:v>230</c:v>
                </c:pt>
                <c:pt idx="286">
                  <c:v>147</c:v>
                </c:pt>
                <c:pt idx="287">
                  <c:v>86</c:v>
                </c:pt>
                <c:pt idx="288">
                  <c:v>135</c:v>
                </c:pt>
                <c:pt idx="289">
                  <c:v>233</c:v>
                </c:pt>
                <c:pt idx="290">
                  <c:v>132</c:v>
                </c:pt>
                <c:pt idx="291">
                  <c:v>10617</c:v>
                </c:pt>
                <c:pt idx="292">
                  <c:v>3145</c:v>
                </c:pt>
                <c:pt idx="293">
                  <c:v>966</c:v>
                </c:pt>
                <c:pt idx="294">
                  <c:v>778</c:v>
                </c:pt>
                <c:pt idx="295">
                  <c:v>357</c:v>
                </c:pt>
                <c:pt idx="296">
                  <c:v>493</c:v>
                </c:pt>
                <c:pt idx="297">
                  <c:v>290</c:v>
                </c:pt>
                <c:pt idx="298">
                  <c:v>251</c:v>
                </c:pt>
                <c:pt idx="299">
                  <c:v>820</c:v>
                </c:pt>
                <c:pt idx="300">
                  <c:v>979</c:v>
                </c:pt>
                <c:pt idx="301">
                  <c:v>322</c:v>
                </c:pt>
                <c:pt idx="302">
                  <c:v>124</c:v>
                </c:pt>
                <c:pt idx="303">
                  <c:v>76</c:v>
                </c:pt>
                <c:pt idx="304">
                  <c:v>251</c:v>
                </c:pt>
                <c:pt idx="305">
                  <c:v>628</c:v>
                </c:pt>
                <c:pt idx="306">
                  <c:v>272</c:v>
                </c:pt>
                <c:pt idx="307">
                  <c:v>216</c:v>
                </c:pt>
                <c:pt idx="308">
                  <c:v>168</c:v>
                </c:pt>
                <c:pt idx="309">
                  <c:v>476</c:v>
                </c:pt>
                <c:pt idx="310">
                  <c:v>511</c:v>
                </c:pt>
                <c:pt idx="311">
                  <c:v>314</c:v>
                </c:pt>
                <c:pt idx="312">
                  <c:v>356</c:v>
                </c:pt>
                <c:pt idx="313">
                  <c:v>384</c:v>
                </c:pt>
                <c:pt idx="314">
                  <c:v>179</c:v>
                </c:pt>
                <c:pt idx="315">
                  <c:v>277</c:v>
                </c:pt>
                <c:pt idx="316">
                  <c:v>329</c:v>
                </c:pt>
                <c:pt idx="317">
                  <c:v>546</c:v>
                </c:pt>
                <c:pt idx="318">
                  <c:v>475</c:v>
                </c:pt>
                <c:pt idx="319">
                  <c:v>810</c:v>
                </c:pt>
                <c:pt idx="320">
                  <c:v>1200</c:v>
                </c:pt>
                <c:pt idx="321">
                  <c:v>737</c:v>
                </c:pt>
                <c:pt idx="322">
                  <c:v>361</c:v>
                </c:pt>
                <c:pt idx="323">
                  <c:v>843</c:v>
                </c:pt>
                <c:pt idx="324">
                  <c:v>900</c:v>
                </c:pt>
                <c:pt idx="325">
                  <c:v>1212</c:v>
                </c:pt>
                <c:pt idx="326">
                  <c:v>520</c:v>
                </c:pt>
                <c:pt idx="327">
                  <c:v>267</c:v>
                </c:pt>
                <c:pt idx="328">
                  <c:v>466</c:v>
                </c:pt>
                <c:pt idx="329">
                  <c:v>651</c:v>
                </c:pt>
                <c:pt idx="330">
                  <c:v>375</c:v>
                </c:pt>
                <c:pt idx="331">
                  <c:v>1370</c:v>
                </c:pt>
                <c:pt idx="332">
                  <c:v>909</c:v>
                </c:pt>
                <c:pt idx="333">
                  <c:v>293</c:v>
                </c:pt>
                <c:pt idx="334">
                  <c:v>463</c:v>
                </c:pt>
                <c:pt idx="335">
                  <c:v>219</c:v>
                </c:pt>
                <c:pt idx="336">
                  <c:v>315</c:v>
                </c:pt>
                <c:pt idx="337">
                  <c:v>495</c:v>
                </c:pt>
                <c:pt idx="338">
                  <c:v>199</c:v>
                </c:pt>
                <c:pt idx="339">
                  <c:v>456</c:v>
                </c:pt>
                <c:pt idx="340">
                  <c:v>371</c:v>
                </c:pt>
                <c:pt idx="341">
                  <c:v>116</c:v>
                </c:pt>
                <c:pt idx="342">
                  <c:v>82</c:v>
                </c:pt>
                <c:pt idx="343">
                  <c:v>206</c:v>
                </c:pt>
                <c:pt idx="344">
                  <c:v>535</c:v>
                </c:pt>
                <c:pt idx="345">
                  <c:v>1068</c:v>
                </c:pt>
                <c:pt idx="346">
                  <c:v>697</c:v>
                </c:pt>
                <c:pt idx="347">
                  <c:v>844</c:v>
                </c:pt>
                <c:pt idx="348">
                  <c:v>1967</c:v>
                </c:pt>
                <c:pt idx="349">
                  <c:v>1664</c:v>
                </c:pt>
                <c:pt idx="350">
                  <c:v>1124</c:v>
                </c:pt>
                <c:pt idx="351">
                  <c:v>601</c:v>
                </c:pt>
                <c:pt idx="352">
                  <c:v>609</c:v>
                </c:pt>
                <c:pt idx="353">
                  <c:v>1166</c:v>
                </c:pt>
                <c:pt idx="354">
                  <c:v>346</c:v>
                </c:pt>
                <c:pt idx="355">
                  <c:v>153</c:v>
                </c:pt>
                <c:pt idx="356">
                  <c:v>148</c:v>
                </c:pt>
                <c:pt idx="357">
                  <c:v>122</c:v>
                </c:pt>
                <c:pt idx="358">
                  <c:v>413</c:v>
                </c:pt>
                <c:pt idx="359">
                  <c:v>1164</c:v>
                </c:pt>
                <c:pt idx="360">
                  <c:v>506</c:v>
                </c:pt>
                <c:pt idx="361">
                  <c:v>759</c:v>
                </c:pt>
                <c:pt idx="362">
                  <c:v>743</c:v>
                </c:pt>
                <c:pt idx="363">
                  <c:v>377</c:v>
                </c:pt>
                <c:pt idx="364">
                  <c:v>788</c:v>
                </c:pt>
                <c:pt idx="365">
                  <c:v>1718</c:v>
                </c:pt>
                <c:pt idx="366">
                  <c:v>2398</c:v>
                </c:pt>
                <c:pt idx="367">
                  <c:v>2294</c:v>
                </c:pt>
                <c:pt idx="368">
                  <c:v>1166</c:v>
                </c:pt>
                <c:pt idx="369">
                  <c:v>843</c:v>
                </c:pt>
                <c:pt idx="370">
                  <c:v>449</c:v>
                </c:pt>
                <c:pt idx="371">
                  <c:v>262</c:v>
                </c:pt>
                <c:pt idx="372">
                  <c:v>222</c:v>
                </c:pt>
                <c:pt idx="373">
                  <c:v>550</c:v>
                </c:pt>
                <c:pt idx="374">
                  <c:v>1840</c:v>
                </c:pt>
                <c:pt idx="375">
                  <c:v>987</c:v>
                </c:pt>
                <c:pt idx="376">
                  <c:v>4157</c:v>
                </c:pt>
                <c:pt idx="377">
                  <c:v>2884</c:v>
                </c:pt>
                <c:pt idx="378">
                  <c:v>3434</c:v>
                </c:pt>
                <c:pt idx="379">
                  <c:v>2477</c:v>
                </c:pt>
                <c:pt idx="380">
                  <c:v>3989</c:v>
                </c:pt>
                <c:pt idx="381">
                  <c:v>1444</c:v>
                </c:pt>
                <c:pt idx="382">
                  <c:v>1011</c:v>
                </c:pt>
                <c:pt idx="383">
                  <c:v>678</c:v>
                </c:pt>
                <c:pt idx="384">
                  <c:v>556</c:v>
                </c:pt>
                <c:pt idx="385">
                  <c:v>977</c:v>
                </c:pt>
                <c:pt idx="386">
                  <c:v>778</c:v>
                </c:pt>
                <c:pt idx="387">
                  <c:v>546</c:v>
                </c:pt>
                <c:pt idx="388">
                  <c:v>713</c:v>
                </c:pt>
                <c:pt idx="389">
                  <c:v>620</c:v>
                </c:pt>
                <c:pt idx="390">
                  <c:v>436</c:v>
                </c:pt>
                <c:pt idx="391">
                  <c:v>310</c:v>
                </c:pt>
                <c:pt idx="392">
                  <c:v>513</c:v>
                </c:pt>
                <c:pt idx="393">
                  <c:v>248</c:v>
                </c:pt>
                <c:pt idx="394">
                  <c:v>1115</c:v>
                </c:pt>
                <c:pt idx="395">
                  <c:v>445</c:v>
                </c:pt>
                <c:pt idx="396">
                  <c:v>299</c:v>
                </c:pt>
                <c:pt idx="397">
                  <c:v>588</c:v>
                </c:pt>
                <c:pt idx="398">
                  <c:v>555</c:v>
                </c:pt>
                <c:pt idx="399">
                  <c:v>727</c:v>
                </c:pt>
                <c:pt idx="400">
                  <c:v>425</c:v>
                </c:pt>
                <c:pt idx="401">
                  <c:v>269</c:v>
                </c:pt>
                <c:pt idx="402">
                  <c:v>516</c:v>
                </c:pt>
                <c:pt idx="403">
                  <c:v>323</c:v>
                </c:pt>
                <c:pt idx="404">
                  <c:v>353</c:v>
                </c:pt>
                <c:pt idx="405">
                  <c:v>314</c:v>
                </c:pt>
                <c:pt idx="406">
                  <c:v>518</c:v>
                </c:pt>
                <c:pt idx="407">
                  <c:v>770</c:v>
                </c:pt>
                <c:pt idx="408">
                  <c:v>411</c:v>
                </c:pt>
                <c:pt idx="409">
                  <c:v>412</c:v>
                </c:pt>
                <c:pt idx="410">
                  <c:v>479</c:v>
                </c:pt>
                <c:pt idx="411">
                  <c:v>236</c:v>
                </c:pt>
                <c:pt idx="412">
                  <c:v>105</c:v>
                </c:pt>
                <c:pt idx="413">
                  <c:v>762</c:v>
                </c:pt>
                <c:pt idx="414">
                  <c:v>575</c:v>
                </c:pt>
                <c:pt idx="415">
                  <c:v>333</c:v>
                </c:pt>
                <c:pt idx="416">
                  <c:v>196</c:v>
                </c:pt>
                <c:pt idx="417">
                  <c:v>656</c:v>
                </c:pt>
                <c:pt idx="418">
                  <c:v>512</c:v>
                </c:pt>
                <c:pt idx="419">
                  <c:v>704</c:v>
                </c:pt>
                <c:pt idx="420">
                  <c:v>372</c:v>
                </c:pt>
                <c:pt idx="421">
                  <c:v>111</c:v>
                </c:pt>
                <c:pt idx="422">
                  <c:v>772</c:v>
                </c:pt>
                <c:pt idx="423">
                  <c:v>551</c:v>
                </c:pt>
                <c:pt idx="424">
                  <c:v>283</c:v>
                </c:pt>
                <c:pt idx="425">
                  <c:v>150</c:v>
                </c:pt>
                <c:pt idx="426">
                  <c:v>228</c:v>
                </c:pt>
                <c:pt idx="427">
                  <c:v>2118</c:v>
                </c:pt>
                <c:pt idx="428">
                  <c:v>980</c:v>
                </c:pt>
                <c:pt idx="429">
                  <c:v>291</c:v>
                </c:pt>
                <c:pt idx="430">
                  <c:v>143</c:v>
                </c:pt>
                <c:pt idx="431">
                  <c:v>23832</c:v>
                </c:pt>
                <c:pt idx="432">
                  <c:v>12276</c:v>
                </c:pt>
                <c:pt idx="433">
                  <c:v>12130</c:v>
                </c:pt>
                <c:pt idx="434">
                  <c:v>4243</c:v>
                </c:pt>
                <c:pt idx="435">
                  <c:v>1784</c:v>
                </c:pt>
                <c:pt idx="436">
                  <c:v>736</c:v>
                </c:pt>
                <c:pt idx="437">
                  <c:v>1143</c:v>
                </c:pt>
                <c:pt idx="438">
                  <c:v>1444</c:v>
                </c:pt>
                <c:pt idx="439">
                  <c:v>731</c:v>
                </c:pt>
                <c:pt idx="440">
                  <c:v>292</c:v>
                </c:pt>
                <c:pt idx="441">
                  <c:v>273</c:v>
                </c:pt>
                <c:pt idx="442">
                  <c:v>105</c:v>
                </c:pt>
                <c:pt idx="443">
                  <c:v>172</c:v>
                </c:pt>
                <c:pt idx="444">
                  <c:v>199</c:v>
                </c:pt>
                <c:pt idx="445">
                  <c:v>269</c:v>
                </c:pt>
                <c:pt idx="446">
                  <c:v>328</c:v>
                </c:pt>
                <c:pt idx="447">
                  <c:v>136</c:v>
                </c:pt>
                <c:pt idx="448">
                  <c:v>88</c:v>
                </c:pt>
                <c:pt idx="449">
                  <c:v>164</c:v>
                </c:pt>
                <c:pt idx="450">
                  <c:v>41</c:v>
                </c:pt>
                <c:pt idx="451">
                  <c:v>397</c:v>
                </c:pt>
                <c:pt idx="452">
                  <c:v>422</c:v>
                </c:pt>
                <c:pt idx="453">
                  <c:v>490</c:v>
                </c:pt>
                <c:pt idx="454">
                  <c:v>412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E22C-47B9-BD70-483658A15F26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Sesamstrasse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Sheet1!$S$2:$S$456</c:f>
              <c:numCache>
                <c:formatCode>General</c:formatCode>
                <c:ptCount val="455"/>
                <c:pt idx="0">
                  <c:v>1178</c:v>
                </c:pt>
                <c:pt idx="1">
                  <c:v>215</c:v>
                </c:pt>
                <c:pt idx="2">
                  <c:v>555</c:v>
                </c:pt>
                <c:pt idx="3">
                  <c:v>511</c:v>
                </c:pt>
                <c:pt idx="4">
                  <c:v>276</c:v>
                </c:pt>
                <c:pt idx="5">
                  <c:v>193</c:v>
                </c:pt>
                <c:pt idx="6">
                  <c:v>293</c:v>
                </c:pt>
                <c:pt idx="7">
                  <c:v>353</c:v>
                </c:pt>
                <c:pt idx="8">
                  <c:v>218</c:v>
                </c:pt>
                <c:pt idx="9">
                  <c:v>711</c:v>
                </c:pt>
                <c:pt idx="10">
                  <c:v>847</c:v>
                </c:pt>
                <c:pt idx="11">
                  <c:v>448</c:v>
                </c:pt>
                <c:pt idx="12">
                  <c:v>1842</c:v>
                </c:pt>
                <c:pt idx="13">
                  <c:v>1993</c:v>
                </c:pt>
                <c:pt idx="14">
                  <c:v>669</c:v>
                </c:pt>
                <c:pt idx="15">
                  <c:v>346</c:v>
                </c:pt>
                <c:pt idx="16">
                  <c:v>645</c:v>
                </c:pt>
                <c:pt idx="17">
                  <c:v>368</c:v>
                </c:pt>
                <c:pt idx="18">
                  <c:v>347</c:v>
                </c:pt>
                <c:pt idx="19">
                  <c:v>256</c:v>
                </c:pt>
                <c:pt idx="20">
                  <c:v>321</c:v>
                </c:pt>
                <c:pt idx="21">
                  <c:v>671</c:v>
                </c:pt>
                <c:pt idx="22">
                  <c:v>386</c:v>
                </c:pt>
                <c:pt idx="23">
                  <c:v>305</c:v>
                </c:pt>
                <c:pt idx="24">
                  <c:v>125</c:v>
                </c:pt>
                <c:pt idx="25">
                  <c:v>963</c:v>
                </c:pt>
                <c:pt idx="26">
                  <c:v>2464</c:v>
                </c:pt>
                <c:pt idx="27">
                  <c:v>747</c:v>
                </c:pt>
                <c:pt idx="28">
                  <c:v>420</c:v>
                </c:pt>
                <c:pt idx="29">
                  <c:v>561</c:v>
                </c:pt>
                <c:pt idx="30">
                  <c:v>3566</c:v>
                </c:pt>
                <c:pt idx="31">
                  <c:v>2382</c:v>
                </c:pt>
                <c:pt idx="32">
                  <c:v>1324</c:v>
                </c:pt>
                <c:pt idx="33">
                  <c:v>844</c:v>
                </c:pt>
                <c:pt idx="34">
                  <c:v>481</c:v>
                </c:pt>
                <c:pt idx="35">
                  <c:v>319</c:v>
                </c:pt>
                <c:pt idx="36">
                  <c:v>139</c:v>
                </c:pt>
                <c:pt idx="37">
                  <c:v>181</c:v>
                </c:pt>
                <c:pt idx="38">
                  <c:v>149</c:v>
                </c:pt>
                <c:pt idx="39">
                  <c:v>222</c:v>
                </c:pt>
                <c:pt idx="40">
                  <c:v>537</c:v>
                </c:pt>
                <c:pt idx="41">
                  <c:v>939</c:v>
                </c:pt>
                <c:pt idx="42">
                  <c:v>479</c:v>
                </c:pt>
                <c:pt idx="43">
                  <c:v>446</c:v>
                </c:pt>
                <c:pt idx="44">
                  <c:v>271</c:v>
                </c:pt>
                <c:pt idx="45">
                  <c:v>724</c:v>
                </c:pt>
                <c:pt idx="46">
                  <c:v>253</c:v>
                </c:pt>
                <c:pt idx="47">
                  <c:v>581</c:v>
                </c:pt>
                <c:pt idx="48">
                  <c:v>1198</c:v>
                </c:pt>
                <c:pt idx="49">
                  <c:v>723</c:v>
                </c:pt>
                <c:pt idx="50">
                  <c:v>1760</c:v>
                </c:pt>
                <c:pt idx="51">
                  <c:v>627</c:v>
                </c:pt>
                <c:pt idx="52">
                  <c:v>357</c:v>
                </c:pt>
                <c:pt idx="53">
                  <c:v>336</c:v>
                </c:pt>
                <c:pt idx="54">
                  <c:v>747</c:v>
                </c:pt>
                <c:pt idx="55">
                  <c:v>884</c:v>
                </c:pt>
                <c:pt idx="56">
                  <c:v>704</c:v>
                </c:pt>
                <c:pt idx="57">
                  <c:v>258</c:v>
                </c:pt>
                <c:pt idx="58">
                  <c:v>244</c:v>
                </c:pt>
                <c:pt idx="59">
                  <c:v>736</c:v>
                </c:pt>
                <c:pt idx="60">
                  <c:v>588</c:v>
                </c:pt>
                <c:pt idx="61">
                  <c:v>265</c:v>
                </c:pt>
                <c:pt idx="62">
                  <c:v>517</c:v>
                </c:pt>
                <c:pt idx="63">
                  <c:v>322</c:v>
                </c:pt>
                <c:pt idx="64">
                  <c:v>369</c:v>
                </c:pt>
                <c:pt idx="65">
                  <c:v>591</c:v>
                </c:pt>
                <c:pt idx="66">
                  <c:v>260</c:v>
                </c:pt>
                <c:pt idx="67">
                  <c:v>204</c:v>
                </c:pt>
                <c:pt idx="68">
                  <c:v>678</c:v>
                </c:pt>
                <c:pt idx="69">
                  <c:v>517</c:v>
                </c:pt>
                <c:pt idx="70">
                  <c:v>387</c:v>
                </c:pt>
                <c:pt idx="71">
                  <c:v>459</c:v>
                </c:pt>
                <c:pt idx="72">
                  <c:v>273</c:v>
                </c:pt>
                <c:pt idx="73">
                  <c:v>161</c:v>
                </c:pt>
                <c:pt idx="74">
                  <c:v>224</c:v>
                </c:pt>
                <c:pt idx="75">
                  <c:v>371</c:v>
                </c:pt>
                <c:pt idx="76">
                  <c:v>305</c:v>
                </c:pt>
                <c:pt idx="77">
                  <c:v>372</c:v>
                </c:pt>
                <c:pt idx="78">
                  <c:v>609</c:v>
                </c:pt>
                <c:pt idx="79">
                  <c:v>926</c:v>
                </c:pt>
                <c:pt idx="80">
                  <c:v>746</c:v>
                </c:pt>
                <c:pt idx="81">
                  <c:v>357</c:v>
                </c:pt>
                <c:pt idx="82">
                  <c:v>608</c:v>
                </c:pt>
                <c:pt idx="83">
                  <c:v>336</c:v>
                </c:pt>
                <c:pt idx="84">
                  <c:v>308</c:v>
                </c:pt>
                <c:pt idx="85">
                  <c:v>122</c:v>
                </c:pt>
                <c:pt idx="86">
                  <c:v>430</c:v>
                </c:pt>
                <c:pt idx="87">
                  <c:v>2474</c:v>
                </c:pt>
                <c:pt idx="88">
                  <c:v>1495</c:v>
                </c:pt>
                <c:pt idx="89">
                  <c:v>943</c:v>
                </c:pt>
                <c:pt idx="90">
                  <c:v>917</c:v>
                </c:pt>
                <c:pt idx="91">
                  <c:v>625</c:v>
                </c:pt>
                <c:pt idx="92">
                  <c:v>998</c:v>
                </c:pt>
                <c:pt idx="93">
                  <c:v>418</c:v>
                </c:pt>
                <c:pt idx="94">
                  <c:v>418</c:v>
                </c:pt>
                <c:pt idx="95">
                  <c:v>298</c:v>
                </c:pt>
                <c:pt idx="96">
                  <c:v>463</c:v>
                </c:pt>
                <c:pt idx="97">
                  <c:v>333</c:v>
                </c:pt>
                <c:pt idx="98">
                  <c:v>464</c:v>
                </c:pt>
                <c:pt idx="99">
                  <c:v>3418</c:v>
                </c:pt>
                <c:pt idx="100">
                  <c:v>1480</c:v>
                </c:pt>
                <c:pt idx="101">
                  <c:v>647</c:v>
                </c:pt>
                <c:pt idx="102">
                  <c:v>656</c:v>
                </c:pt>
                <c:pt idx="103">
                  <c:v>1751</c:v>
                </c:pt>
                <c:pt idx="104">
                  <c:v>4150</c:v>
                </c:pt>
                <c:pt idx="105">
                  <c:v>4188</c:v>
                </c:pt>
                <c:pt idx="106">
                  <c:v>3397</c:v>
                </c:pt>
                <c:pt idx="107">
                  <c:v>803</c:v>
                </c:pt>
                <c:pt idx="108">
                  <c:v>632</c:v>
                </c:pt>
                <c:pt idx="109">
                  <c:v>385</c:v>
                </c:pt>
                <c:pt idx="110">
                  <c:v>495</c:v>
                </c:pt>
                <c:pt idx="111">
                  <c:v>508</c:v>
                </c:pt>
                <c:pt idx="112">
                  <c:v>1260</c:v>
                </c:pt>
                <c:pt idx="113">
                  <c:v>679</c:v>
                </c:pt>
                <c:pt idx="114">
                  <c:v>440</c:v>
                </c:pt>
                <c:pt idx="115">
                  <c:v>313</c:v>
                </c:pt>
                <c:pt idx="116">
                  <c:v>643</c:v>
                </c:pt>
                <c:pt idx="117">
                  <c:v>864</c:v>
                </c:pt>
                <c:pt idx="118">
                  <c:v>457</c:v>
                </c:pt>
                <c:pt idx="119">
                  <c:v>463</c:v>
                </c:pt>
                <c:pt idx="120">
                  <c:v>517</c:v>
                </c:pt>
                <c:pt idx="121">
                  <c:v>361</c:v>
                </c:pt>
                <c:pt idx="122">
                  <c:v>355</c:v>
                </c:pt>
                <c:pt idx="123">
                  <c:v>645</c:v>
                </c:pt>
                <c:pt idx="124">
                  <c:v>1145</c:v>
                </c:pt>
                <c:pt idx="125">
                  <c:v>559</c:v>
                </c:pt>
                <c:pt idx="126">
                  <c:v>620</c:v>
                </c:pt>
                <c:pt idx="127">
                  <c:v>615</c:v>
                </c:pt>
                <c:pt idx="128">
                  <c:v>223</c:v>
                </c:pt>
                <c:pt idx="129">
                  <c:v>490</c:v>
                </c:pt>
                <c:pt idx="130">
                  <c:v>1236</c:v>
                </c:pt>
                <c:pt idx="131">
                  <c:v>642</c:v>
                </c:pt>
                <c:pt idx="132">
                  <c:v>782</c:v>
                </c:pt>
                <c:pt idx="133">
                  <c:v>592</c:v>
                </c:pt>
                <c:pt idx="134">
                  <c:v>377</c:v>
                </c:pt>
                <c:pt idx="135">
                  <c:v>699</c:v>
                </c:pt>
                <c:pt idx="136">
                  <c:v>326</c:v>
                </c:pt>
                <c:pt idx="137">
                  <c:v>604</c:v>
                </c:pt>
                <c:pt idx="138">
                  <c:v>493</c:v>
                </c:pt>
                <c:pt idx="139">
                  <c:v>756</c:v>
                </c:pt>
                <c:pt idx="140">
                  <c:v>690</c:v>
                </c:pt>
                <c:pt idx="141">
                  <c:v>520</c:v>
                </c:pt>
                <c:pt idx="142">
                  <c:v>334</c:v>
                </c:pt>
                <c:pt idx="143">
                  <c:v>671</c:v>
                </c:pt>
                <c:pt idx="144">
                  <c:v>446</c:v>
                </c:pt>
                <c:pt idx="145">
                  <c:v>430</c:v>
                </c:pt>
                <c:pt idx="146">
                  <c:v>328</c:v>
                </c:pt>
                <c:pt idx="147">
                  <c:v>281</c:v>
                </c:pt>
                <c:pt idx="148">
                  <c:v>767</c:v>
                </c:pt>
                <c:pt idx="149">
                  <c:v>557</c:v>
                </c:pt>
                <c:pt idx="150">
                  <c:v>444</c:v>
                </c:pt>
                <c:pt idx="151">
                  <c:v>417</c:v>
                </c:pt>
                <c:pt idx="152">
                  <c:v>321</c:v>
                </c:pt>
                <c:pt idx="153">
                  <c:v>411</c:v>
                </c:pt>
                <c:pt idx="154">
                  <c:v>425</c:v>
                </c:pt>
                <c:pt idx="155">
                  <c:v>1892</c:v>
                </c:pt>
                <c:pt idx="156">
                  <c:v>795</c:v>
                </c:pt>
                <c:pt idx="157">
                  <c:v>375</c:v>
                </c:pt>
                <c:pt idx="158">
                  <c:v>473</c:v>
                </c:pt>
                <c:pt idx="159">
                  <c:v>589</c:v>
                </c:pt>
                <c:pt idx="160">
                  <c:v>417</c:v>
                </c:pt>
                <c:pt idx="161">
                  <c:v>290</c:v>
                </c:pt>
                <c:pt idx="162">
                  <c:v>378</c:v>
                </c:pt>
                <c:pt idx="163">
                  <c:v>263</c:v>
                </c:pt>
                <c:pt idx="164">
                  <c:v>206</c:v>
                </c:pt>
                <c:pt idx="165">
                  <c:v>371</c:v>
                </c:pt>
                <c:pt idx="166">
                  <c:v>460</c:v>
                </c:pt>
                <c:pt idx="167">
                  <c:v>426</c:v>
                </c:pt>
                <c:pt idx="168">
                  <c:v>1240</c:v>
                </c:pt>
                <c:pt idx="169">
                  <c:v>1668</c:v>
                </c:pt>
                <c:pt idx="170">
                  <c:v>2222</c:v>
                </c:pt>
                <c:pt idx="171">
                  <c:v>869</c:v>
                </c:pt>
                <c:pt idx="172">
                  <c:v>359</c:v>
                </c:pt>
                <c:pt idx="173">
                  <c:v>444</c:v>
                </c:pt>
                <c:pt idx="174">
                  <c:v>378</c:v>
                </c:pt>
                <c:pt idx="175">
                  <c:v>290</c:v>
                </c:pt>
                <c:pt idx="176">
                  <c:v>167</c:v>
                </c:pt>
                <c:pt idx="177">
                  <c:v>843</c:v>
                </c:pt>
                <c:pt idx="178">
                  <c:v>616</c:v>
                </c:pt>
                <c:pt idx="179">
                  <c:v>287</c:v>
                </c:pt>
                <c:pt idx="180">
                  <c:v>1900</c:v>
                </c:pt>
                <c:pt idx="181">
                  <c:v>1528</c:v>
                </c:pt>
                <c:pt idx="182">
                  <c:v>744</c:v>
                </c:pt>
                <c:pt idx="183">
                  <c:v>385</c:v>
                </c:pt>
                <c:pt idx="184">
                  <c:v>1632</c:v>
                </c:pt>
                <c:pt idx="185">
                  <c:v>813</c:v>
                </c:pt>
                <c:pt idx="186">
                  <c:v>468</c:v>
                </c:pt>
                <c:pt idx="187">
                  <c:v>324</c:v>
                </c:pt>
                <c:pt idx="188">
                  <c:v>214</c:v>
                </c:pt>
                <c:pt idx="189">
                  <c:v>264</c:v>
                </c:pt>
                <c:pt idx="190">
                  <c:v>192</c:v>
                </c:pt>
                <c:pt idx="191">
                  <c:v>299</c:v>
                </c:pt>
                <c:pt idx="192">
                  <c:v>412</c:v>
                </c:pt>
                <c:pt idx="193">
                  <c:v>223</c:v>
                </c:pt>
                <c:pt idx="194">
                  <c:v>910</c:v>
                </c:pt>
                <c:pt idx="195">
                  <c:v>686</c:v>
                </c:pt>
                <c:pt idx="196">
                  <c:v>538</c:v>
                </c:pt>
                <c:pt idx="197">
                  <c:v>459</c:v>
                </c:pt>
                <c:pt idx="198">
                  <c:v>434</c:v>
                </c:pt>
                <c:pt idx="199">
                  <c:v>253</c:v>
                </c:pt>
                <c:pt idx="200">
                  <c:v>543</c:v>
                </c:pt>
                <c:pt idx="201">
                  <c:v>3770</c:v>
                </c:pt>
                <c:pt idx="202">
                  <c:v>7826</c:v>
                </c:pt>
                <c:pt idx="203">
                  <c:v>8709</c:v>
                </c:pt>
                <c:pt idx="204">
                  <c:v>7691</c:v>
                </c:pt>
                <c:pt idx="205">
                  <c:v>15768</c:v>
                </c:pt>
                <c:pt idx="206">
                  <c:v>10355</c:v>
                </c:pt>
                <c:pt idx="207">
                  <c:v>32483</c:v>
                </c:pt>
                <c:pt idx="208">
                  <c:v>13869</c:v>
                </c:pt>
                <c:pt idx="209">
                  <c:v>8756</c:v>
                </c:pt>
                <c:pt idx="210">
                  <c:v>6052</c:v>
                </c:pt>
                <c:pt idx="211">
                  <c:v>3117</c:v>
                </c:pt>
                <c:pt idx="212">
                  <c:v>2678</c:v>
                </c:pt>
                <c:pt idx="213">
                  <c:v>1280</c:v>
                </c:pt>
                <c:pt idx="214">
                  <c:v>1088</c:v>
                </c:pt>
                <c:pt idx="215">
                  <c:v>1436</c:v>
                </c:pt>
                <c:pt idx="216">
                  <c:v>1010</c:v>
                </c:pt>
                <c:pt idx="217">
                  <c:v>903</c:v>
                </c:pt>
                <c:pt idx="218">
                  <c:v>881</c:v>
                </c:pt>
                <c:pt idx="219">
                  <c:v>814</c:v>
                </c:pt>
                <c:pt idx="220">
                  <c:v>1487</c:v>
                </c:pt>
                <c:pt idx="221">
                  <c:v>1582</c:v>
                </c:pt>
                <c:pt idx="222">
                  <c:v>2491</c:v>
                </c:pt>
                <c:pt idx="223">
                  <c:v>2138</c:v>
                </c:pt>
                <c:pt idx="224">
                  <c:v>1537</c:v>
                </c:pt>
                <c:pt idx="225">
                  <c:v>963</c:v>
                </c:pt>
                <c:pt idx="226">
                  <c:v>3113</c:v>
                </c:pt>
                <c:pt idx="227">
                  <c:v>2144</c:v>
                </c:pt>
                <c:pt idx="228">
                  <c:v>1686</c:v>
                </c:pt>
                <c:pt idx="229">
                  <c:v>1426</c:v>
                </c:pt>
                <c:pt idx="230">
                  <c:v>1655</c:v>
                </c:pt>
                <c:pt idx="231">
                  <c:v>1147</c:v>
                </c:pt>
                <c:pt idx="232">
                  <c:v>925</c:v>
                </c:pt>
                <c:pt idx="233">
                  <c:v>879</c:v>
                </c:pt>
                <c:pt idx="234">
                  <c:v>679</c:v>
                </c:pt>
                <c:pt idx="235">
                  <c:v>1115</c:v>
                </c:pt>
                <c:pt idx="236">
                  <c:v>1051</c:v>
                </c:pt>
                <c:pt idx="237">
                  <c:v>657</c:v>
                </c:pt>
                <c:pt idx="238">
                  <c:v>1900</c:v>
                </c:pt>
                <c:pt idx="239">
                  <c:v>1262</c:v>
                </c:pt>
                <c:pt idx="240">
                  <c:v>772</c:v>
                </c:pt>
                <c:pt idx="241">
                  <c:v>634</c:v>
                </c:pt>
                <c:pt idx="242">
                  <c:v>653</c:v>
                </c:pt>
                <c:pt idx="243">
                  <c:v>546</c:v>
                </c:pt>
                <c:pt idx="244">
                  <c:v>1980</c:v>
                </c:pt>
                <c:pt idx="245">
                  <c:v>1216</c:v>
                </c:pt>
                <c:pt idx="246">
                  <c:v>996</c:v>
                </c:pt>
                <c:pt idx="247">
                  <c:v>631</c:v>
                </c:pt>
                <c:pt idx="248">
                  <c:v>770</c:v>
                </c:pt>
                <c:pt idx="249">
                  <c:v>828</c:v>
                </c:pt>
                <c:pt idx="250">
                  <c:v>407</c:v>
                </c:pt>
                <c:pt idx="251">
                  <c:v>469</c:v>
                </c:pt>
                <c:pt idx="252">
                  <c:v>504</c:v>
                </c:pt>
                <c:pt idx="253">
                  <c:v>654</c:v>
                </c:pt>
                <c:pt idx="254">
                  <c:v>385</c:v>
                </c:pt>
                <c:pt idx="255">
                  <c:v>544</c:v>
                </c:pt>
                <c:pt idx="256">
                  <c:v>493</c:v>
                </c:pt>
                <c:pt idx="257">
                  <c:v>573</c:v>
                </c:pt>
                <c:pt idx="258">
                  <c:v>1988</c:v>
                </c:pt>
                <c:pt idx="259">
                  <c:v>2074</c:v>
                </c:pt>
                <c:pt idx="260">
                  <c:v>1516</c:v>
                </c:pt>
                <c:pt idx="261">
                  <c:v>1218</c:v>
                </c:pt>
                <c:pt idx="262">
                  <c:v>2001</c:v>
                </c:pt>
                <c:pt idx="263">
                  <c:v>1018</c:v>
                </c:pt>
                <c:pt idx="264">
                  <c:v>972</c:v>
                </c:pt>
                <c:pt idx="265">
                  <c:v>969</c:v>
                </c:pt>
                <c:pt idx="266">
                  <c:v>892</c:v>
                </c:pt>
                <c:pt idx="267">
                  <c:v>1825</c:v>
                </c:pt>
                <c:pt idx="268">
                  <c:v>974</c:v>
                </c:pt>
                <c:pt idx="269">
                  <c:v>863</c:v>
                </c:pt>
                <c:pt idx="270">
                  <c:v>1145</c:v>
                </c:pt>
                <c:pt idx="271">
                  <c:v>1380</c:v>
                </c:pt>
                <c:pt idx="272">
                  <c:v>948</c:v>
                </c:pt>
                <c:pt idx="273">
                  <c:v>23499</c:v>
                </c:pt>
                <c:pt idx="274">
                  <c:v>13460</c:v>
                </c:pt>
                <c:pt idx="275">
                  <c:v>4869</c:v>
                </c:pt>
                <c:pt idx="276">
                  <c:v>2155</c:v>
                </c:pt>
                <c:pt idx="277">
                  <c:v>1518</c:v>
                </c:pt>
                <c:pt idx="278">
                  <c:v>948</c:v>
                </c:pt>
                <c:pt idx="279">
                  <c:v>870</c:v>
                </c:pt>
                <c:pt idx="280">
                  <c:v>803</c:v>
                </c:pt>
                <c:pt idx="281">
                  <c:v>966</c:v>
                </c:pt>
                <c:pt idx="282">
                  <c:v>979</c:v>
                </c:pt>
                <c:pt idx="283">
                  <c:v>883</c:v>
                </c:pt>
                <c:pt idx="284">
                  <c:v>900</c:v>
                </c:pt>
                <c:pt idx="285">
                  <c:v>1216</c:v>
                </c:pt>
                <c:pt idx="286">
                  <c:v>1628</c:v>
                </c:pt>
                <c:pt idx="287">
                  <c:v>607</c:v>
                </c:pt>
                <c:pt idx="288">
                  <c:v>515</c:v>
                </c:pt>
                <c:pt idx="289">
                  <c:v>904</c:v>
                </c:pt>
                <c:pt idx="290">
                  <c:v>497</c:v>
                </c:pt>
                <c:pt idx="291">
                  <c:v>500</c:v>
                </c:pt>
                <c:pt idx="292">
                  <c:v>450</c:v>
                </c:pt>
                <c:pt idx="293">
                  <c:v>457</c:v>
                </c:pt>
                <c:pt idx="294">
                  <c:v>697</c:v>
                </c:pt>
                <c:pt idx="295">
                  <c:v>312</c:v>
                </c:pt>
                <c:pt idx="296">
                  <c:v>423</c:v>
                </c:pt>
                <c:pt idx="297">
                  <c:v>248</c:v>
                </c:pt>
                <c:pt idx="298">
                  <c:v>244</c:v>
                </c:pt>
                <c:pt idx="299">
                  <c:v>262</c:v>
                </c:pt>
                <c:pt idx="300">
                  <c:v>844</c:v>
                </c:pt>
                <c:pt idx="301">
                  <c:v>623</c:v>
                </c:pt>
                <c:pt idx="302">
                  <c:v>522</c:v>
                </c:pt>
                <c:pt idx="303">
                  <c:v>509</c:v>
                </c:pt>
                <c:pt idx="304">
                  <c:v>782</c:v>
                </c:pt>
                <c:pt idx="305">
                  <c:v>1742</c:v>
                </c:pt>
                <c:pt idx="306">
                  <c:v>646</c:v>
                </c:pt>
                <c:pt idx="307">
                  <c:v>696</c:v>
                </c:pt>
                <c:pt idx="308">
                  <c:v>713</c:v>
                </c:pt>
                <c:pt idx="309">
                  <c:v>475</c:v>
                </c:pt>
                <c:pt idx="310">
                  <c:v>367</c:v>
                </c:pt>
                <c:pt idx="311">
                  <c:v>403</c:v>
                </c:pt>
                <c:pt idx="312">
                  <c:v>825</c:v>
                </c:pt>
                <c:pt idx="313">
                  <c:v>2011</c:v>
                </c:pt>
                <c:pt idx="314">
                  <c:v>1661</c:v>
                </c:pt>
                <c:pt idx="315">
                  <c:v>2038</c:v>
                </c:pt>
                <c:pt idx="316">
                  <c:v>2261</c:v>
                </c:pt>
                <c:pt idx="317">
                  <c:v>1424</c:v>
                </c:pt>
                <c:pt idx="318">
                  <c:v>1256</c:v>
                </c:pt>
                <c:pt idx="319">
                  <c:v>886</c:v>
                </c:pt>
                <c:pt idx="320">
                  <c:v>866</c:v>
                </c:pt>
                <c:pt idx="321">
                  <c:v>942</c:v>
                </c:pt>
                <c:pt idx="322">
                  <c:v>887</c:v>
                </c:pt>
                <c:pt idx="323">
                  <c:v>575</c:v>
                </c:pt>
                <c:pt idx="324">
                  <c:v>371</c:v>
                </c:pt>
                <c:pt idx="325">
                  <c:v>1446</c:v>
                </c:pt>
                <c:pt idx="326">
                  <c:v>1173</c:v>
                </c:pt>
                <c:pt idx="327">
                  <c:v>958</c:v>
                </c:pt>
                <c:pt idx="328">
                  <c:v>1145</c:v>
                </c:pt>
                <c:pt idx="329">
                  <c:v>945</c:v>
                </c:pt>
                <c:pt idx="330">
                  <c:v>1388</c:v>
                </c:pt>
                <c:pt idx="331">
                  <c:v>864</c:v>
                </c:pt>
                <c:pt idx="332">
                  <c:v>720</c:v>
                </c:pt>
                <c:pt idx="333">
                  <c:v>575</c:v>
                </c:pt>
                <c:pt idx="334">
                  <c:v>322</c:v>
                </c:pt>
                <c:pt idx="335">
                  <c:v>412</c:v>
                </c:pt>
                <c:pt idx="336">
                  <c:v>461</c:v>
                </c:pt>
                <c:pt idx="337">
                  <c:v>303</c:v>
                </c:pt>
                <c:pt idx="338">
                  <c:v>466</c:v>
                </c:pt>
                <c:pt idx="339">
                  <c:v>1200</c:v>
                </c:pt>
                <c:pt idx="340">
                  <c:v>709</c:v>
                </c:pt>
                <c:pt idx="341">
                  <c:v>9866</c:v>
                </c:pt>
                <c:pt idx="342">
                  <c:v>6825</c:v>
                </c:pt>
                <c:pt idx="343">
                  <c:v>4135</c:v>
                </c:pt>
                <c:pt idx="344">
                  <c:v>3739</c:v>
                </c:pt>
                <c:pt idx="345">
                  <c:v>2444</c:v>
                </c:pt>
                <c:pt idx="346">
                  <c:v>2141</c:v>
                </c:pt>
                <c:pt idx="347">
                  <c:v>1432</c:v>
                </c:pt>
                <c:pt idx="348">
                  <c:v>710</c:v>
                </c:pt>
                <c:pt idx="349">
                  <c:v>724</c:v>
                </c:pt>
                <c:pt idx="350">
                  <c:v>611</c:v>
                </c:pt>
                <c:pt idx="351">
                  <c:v>483</c:v>
                </c:pt>
                <c:pt idx="352">
                  <c:v>361</c:v>
                </c:pt>
                <c:pt idx="353">
                  <c:v>398</c:v>
                </c:pt>
                <c:pt idx="354">
                  <c:v>366</c:v>
                </c:pt>
                <c:pt idx="355">
                  <c:v>738</c:v>
                </c:pt>
                <c:pt idx="356">
                  <c:v>789</c:v>
                </c:pt>
                <c:pt idx="357">
                  <c:v>479</c:v>
                </c:pt>
                <c:pt idx="358">
                  <c:v>328</c:v>
                </c:pt>
                <c:pt idx="359">
                  <c:v>573</c:v>
                </c:pt>
                <c:pt idx="360">
                  <c:v>285</c:v>
                </c:pt>
                <c:pt idx="361">
                  <c:v>252</c:v>
                </c:pt>
                <c:pt idx="362">
                  <c:v>352</c:v>
                </c:pt>
                <c:pt idx="363">
                  <c:v>1953</c:v>
                </c:pt>
                <c:pt idx="364">
                  <c:v>4267</c:v>
                </c:pt>
                <c:pt idx="365">
                  <c:v>2556</c:v>
                </c:pt>
                <c:pt idx="366">
                  <c:v>1279</c:v>
                </c:pt>
                <c:pt idx="367">
                  <c:v>1010</c:v>
                </c:pt>
                <c:pt idx="368">
                  <c:v>943</c:v>
                </c:pt>
                <c:pt idx="369">
                  <c:v>743</c:v>
                </c:pt>
                <c:pt idx="370">
                  <c:v>782</c:v>
                </c:pt>
                <c:pt idx="371">
                  <c:v>681</c:v>
                </c:pt>
                <c:pt idx="372">
                  <c:v>1628</c:v>
                </c:pt>
                <c:pt idx="373">
                  <c:v>893</c:v>
                </c:pt>
                <c:pt idx="374">
                  <c:v>825</c:v>
                </c:pt>
                <c:pt idx="375">
                  <c:v>700</c:v>
                </c:pt>
                <c:pt idx="376">
                  <c:v>907</c:v>
                </c:pt>
                <c:pt idx="377">
                  <c:v>980</c:v>
                </c:pt>
                <c:pt idx="378">
                  <c:v>4859</c:v>
                </c:pt>
                <c:pt idx="379">
                  <c:v>1545</c:v>
                </c:pt>
                <c:pt idx="380">
                  <c:v>974</c:v>
                </c:pt>
                <c:pt idx="381">
                  <c:v>604</c:v>
                </c:pt>
                <c:pt idx="382">
                  <c:v>423</c:v>
                </c:pt>
                <c:pt idx="383">
                  <c:v>675</c:v>
                </c:pt>
                <c:pt idx="384">
                  <c:v>741</c:v>
                </c:pt>
                <c:pt idx="385">
                  <c:v>816</c:v>
                </c:pt>
                <c:pt idx="386">
                  <c:v>484</c:v>
                </c:pt>
                <c:pt idx="387">
                  <c:v>409</c:v>
                </c:pt>
                <c:pt idx="388">
                  <c:v>377</c:v>
                </c:pt>
                <c:pt idx="389">
                  <c:v>498</c:v>
                </c:pt>
                <c:pt idx="390">
                  <c:v>478</c:v>
                </c:pt>
                <c:pt idx="391">
                  <c:v>679</c:v>
                </c:pt>
                <c:pt idx="392">
                  <c:v>2332</c:v>
                </c:pt>
                <c:pt idx="393">
                  <c:v>789</c:v>
                </c:pt>
                <c:pt idx="394">
                  <c:v>430</c:v>
                </c:pt>
                <c:pt idx="395">
                  <c:v>346</c:v>
                </c:pt>
                <c:pt idx="396">
                  <c:v>343</c:v>
                </c:pt>
                <c:pt idx="397">
                  <c:v>375</c:v>
                </c:pt>
                <c:pt idx="398">
                  <c:v>662</c:v>
                </c:pt>
                <c:pt idx="399">
                  <c:v>616</c:v>
                </c:pt>
                <c:pt idx="400">
                  <c:v>391</c:v>
                </c:pt>
                <c:pt idx="401">
                  <c:v>760</c:v>
                </c:pt>
                <c:pt idx="402">
                  <c:v>377</c:v>
                </c:pt>
                <c:pt idx="403">
                  <c:v>770</c:v>
                </c:pt>
                <c:pt idx="404">
                  <c:v>1129</c:v>
                </c:pt>
                <c:pt idx="405">
                  <c:v>907</c:v>
                </c:pt>
                <c:pt idx="406">
                  <c:v>1299</c:v>
                </c:pt>
                <c:pt idx="407">
                  <c:v>494</c:v>
                </c:pt>
                <c:pt idx="408">
                  <c:v>270</c:v>
                </c:pt>
                <c:pt idx="409">
                  <c:v>1071</c:v>
                </c:pt>
                <c:pt idx="410">
                  <c:v>484</c:v>
                </c:pt>
                <c:pt idx="411">
                  <c:v>616</c:v>
                </c:pt>
                <c:pt idx="412">
                  <c:v>360</c:v>
                </c:pt>
                <c:pt idx="413">
                  <c:v>524</c:v>
                </c:pt>
                <c:pt idx="414">
                  <c:v>1227</c:v>
                </c:pt>
                <c:pt idx="415">
                  <c:v>617</c:v>
                </c:pt>
                <c:pt idx="416">
                  <c:v>1049</c:v>
                </c:pt>
                <c:pt idx="417">
                  <c:v>831</c:v>
                </c:pt>
                <c:pt idx="418">
                  <c:v>552</c:v>
                </c:pt>
                <c:pt idx="419">
                  <c:v>415</c:v>
                </c:pt>
                <c:pt idx="420">
                  <c:v>454</c:v>
                </c:pt>
                <c:pt idx="421">
                  <c:v>372</c:v>
                </c:pt>
                <c:pt idx="422">
                  <c:v>344</c:v>
                </c:pt>
                <c:pt idx="423">
                  <c:v>490</c:v>
                </c:pt>
                <c:pt idx="424">
                  <c:v>299</c:v>
                </c:pt>
                <c:pt idx="425">
                  <c:v>457</c:v>
                </c:pt>
                <c:pt idx="426">
                  <c:v>404</c:v>
                </c:pt>
                <c:pt idx="427">
                  <c:v>478</c:v>
                </c:pt>
                <c:pt idx="428">
                  <c:v>218</c:v>
                </c:pt>
                <c:pt idx="429">
                  <c:v>83</c:v>
                </c:pt>
                <c:pt idx="430">
                  <c:v>149</c:v>
                </c:pt>
                <c:pt idx="431">
                  <c:v>212</c:v>
                </c:pt>
                <c:pt idx="432">
                  <c:v>228</c:v>
                </c:pt>
                <c:pt idx="433">
                  <c:v>205</c:v>
                </c:pt>
                <c:pt idx="434">
                  <c:v>184</c:v>
                </c:pt>
                <c:pt idx="435">
                  <c:v>149</c:v>
                </c:pt>
                <c:pt idx="436">
                  <c:v>667</c:v>
                </c:pt>
                <c:pt idx="437">
                  <c:v>408</c:v>
                </c:pt>
                <c:pt idx="438">
                  <c:v>1396</c:v>
                </c:pt>
                <c:pt idx="439">
                  <c:v>1234</c:v>
                </c:pt>
                <c:pt idx="440">
                  <c:v>907</c:v>
                </c:pt>
                <c:pt idx="441">
                  <c:v>572</c:v>
                </c:pt>
                <c:pt idx="442">
                  <c:v>473</c:v>
                </c:pt>
                <c:pt idx="443">
                  <c:v>395</c:v>
                </c:pt>
                <c:pt idx="444">
                  <c:v>230</c:v>
                </c:pt>
                <c:pt idx="445">
                  <c:v>105</c:v>
                </c:pt>
                <c:pt idx="446">
                  <c:v>1185</c:v>
                </c:pt>
                <c:pt idx="447">
                  <c:v>459</c:v>
                </c:pt>
                <c:pt idx="448">
                  <c:v>193</c:v>
                </c:pt>
                <c:pt idx="449">
                  <c:v>642</c:v>
                </c:pt>
                <c:pt idx="450">
                  <c:v>486</c:v>
                </c:pt>
                <c:pt idx="451">
                  <c:v>585</c:v>
                </c:pt>
                <c:pt idx="452">
                  <c:v>237</c:v>
                </c:pt>
                <c:pt idx="453">
                  <c:v>589</c:v>
                </c:pt>
                <c:pt idx="454">
                  <c:v>1969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E22C-47B9-BD70-483658A15F26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Sheet1!$T$2:$T$456</c:f>
              <c:numCache>
                <c:formatCode>General</c:formatCode>
                <c:ptCount val="455"/>
                <c:pt idx="0">
                  <c:v>8758</c:v>
                </c:pt>
                <c:pt idx="1">
                  <c:v>2980</c:v>
                </c:pt>
                <c:pt idx="2">
                  <c:v>2696</c:v>
                </c:pt>
                <c:pt idx="3">
                  <c:v>6934</c:v>
                </c:pt>
                <c:pt idx="4">
                  <c:v>6455</c:v>
                </c:pt>
                <c:pt idx="5">
                  <c:v>3678</c:v>
                </c:pt>
                <c:pt idx="6">
                  <c:v>2577</c:v>
                </c:pt>
                <c:pt idx="7">
                  <c:v>1236</c:v>
                </c:pt>
                <c:pt idx="8">
                  <c:v>2149</c:v>
                </c:pt>
                <c:pt idx="9">
                  <c:v>1251</c:v>
                </c:pt>
                <c:pt idx="10">
                  <c:v>4374</c:v>
                </c:pt>
                <c:pt idx="11">
                  <c:v>3058</c:v>
                </c:pt>
                <c:pt idx="12">
                  <c:v>2294</c:v>
                </c:pt>
                <c:pt idx="13">
                  <c:v>831</c:v>
                </c:pt>
                <c:pt idx="14">
                  <c:v>1187</c:v>
                </c:pt>
                <c:pt idx="15">
                  <c:v>1760</c:v>
                </c:pt>
                <c:pt idx="16">
                  <c:v>1847</c:v>
                </c:pt>
                <c:pt idx="17">
                  <c:v>3672</c:v>
                </c:pt>
                <c:pt idx="18">
                  <c:v>2648</c:v>
                </c:pt>
                <c:pt idx="19">
                  <c:v>1772</c:v>
                </c:pt>
                <c:pt idx="20">
                  <c:v>948</c:v>
                </c:pt>
                <c:pt idx="21">
                  <c:v>987</c:v>
                </c:pt>
                <c:pt idx="22">
                  <c:v>1765</c:v>
                </c:pt>
                <c:pt idx="23">
                  <c:v>2055</c:v>
                </c:pt>
                <c:pt idx="24">
                  <c:v>1242</c:v>
                </c:pt>
                <c:pt idx="25">
                  <c:v>2082</c:v>
                </c:pt>
                <c:pt idx="26">
                  <c:v>2807</c:v>
                </c:pt>
                <c:pt idx="27">
                  <c:v>1803</c:v>
                </c:pt>
                <c:pt idx="28">
                  <c:v>1127</c:v>
                </c:pt>
                <c:pt idx="29">
                  <c:v>3510</c:v>
                </c:pt>
                <c:pt idx="30">
                  <c:v>19233</c:v>
                </c:pt>
                <c:pt idx="31">
                  <c:v>10322</c:v>
                </c:pt>
                <c:pt idx="32">
                  <c:v>3259</c:v>
                </c:pt>
                <c:pt idx="33">
                  <c:v>3329</c:v>
                </c:pt>
                <c:pt idx="34">
                  <c:v>855</c:v>
                </c:pt>
                <c:pt idx="35">
                  <c:v>887</c:v>
                </c:pt>
                <c:pt idx="36">
                  <c:v>1775</c:v>
                </c:pt>
                <c:pt idx="37">
                  <c:v>1454</c:v>
                </c:pt>
                <c:pt idx="38">
                  <c:v>1440</c:v>
                </c:pt>
                <c:pt idx="39">
                  <c:v>3284</c:v>
                </c:pt>
                <c:pt idx="40">
                  <c:v>6202</c:v>
                </c:pt>
                <c:pt idx="41">
                  <c:v>2237</c:v>
                </c:pt>
                <c:pt idx="42">
                  <c:v>2535</c:v>
                </c:pt>
                <c:pt idx="43">
                  <c:v>1803</c:v>
                </c:pt>
                <c:pt idx="44">
                  <c:v>1292</c:v>
                </c:pt>
                <c:pt idx="45">
                  <c:v>3461</c:v>
                </c:pt>
                <c:pt idx="46">
                  <c:v>1775</c:v>
                </c:pt>
                <c:pt idx="47">
                  <c:v>967</c:v>
                </c:pt>
                <c:pt idx="48">
                  <c:v>539</c:v>
                </c:pt>
                <c:pt idx="49">
                  <c:v>1234</c:v>
                </c:pt>
                <c:pt idx="50">
                  <c:v>1360</c:v>
                </c:pt>
                <c:pt idx="51">
                  <c:v>1935</c:v>
                </c:pt>
                <c:pt idx="52">
                  <c:v>1095</c:v>
                </c:pt>
                <c:pt idx="53">
                  <c:v>2904</c:v>
                </c:pt>
                <c:pt idx="54">
                  <c:v>1930</c:v>
                </c:pt>
                <c:pt idx="55">
                  <c:v>903</c:v>
                </c:pt>
                <c:pt idx="56">
                  <c:v>5285</c:v>
                </c:pt>
                <c:pt idx="57">
                  <c:v>2110</c:v>
                </c:pt>
                <c:pt idx="58">
                  <c:v>2044</c:v>
                </c:pt>
                <c:pt idx="59">
                  <c:v>1675</c:v>
                </c:pt>
                <c:pt idx="60">
                  <c:v>3067</c:v>
                </c:pt>
                <c:pt idx="61">
                  <c:v>7500</c:v>
                </c:pt>
                <c:pt idx="62">
                  <c:v>1487</c:v>
                </c:pt>
                <c:pt idx="63">
                  <c:v>1117</c:v>
                </c:pt>
                <c:pt idx="64">
                  <c:v>3314</c:v>
                </c:pt>
                <c:pt idx="65">
                  <c:v>4645</c:v>
                </c:pt>
                <c:pt idx="66">
                  <c:v>3122</c:v>
                </c:pt>
                <c:pt idx="67">
                  <c:v>2937</c:v>
                </c:pt>
                <c:pt idx="68">
                  <c:v>1946</c:v>
                </c:pt>
                <c:pt idx="69">
                  <c:v>1845</c:v>
                </c:pt>
                <c:pt idx="70">
                  <c:v>2175</c:v>
                </c:pt>
                <c:pt idx="71">
                  <c:v>16951</c:v>
                </c:pt>
                <c:pt idx="72">
                  <c:v>9931</c:v>
                </c:pt>
                <c:pt idx="73">
                  <c:v>3173</c:v>
                </c:pt>
                <c:pt idx="74">
                  <c:v>6828</c:v>
                </c:pt>
                <c:pt idx="75">
                  <c:v>5326</c:v>
                </c:pt>
                <c:pt idx="76">
                  <c:v>2175</c:v>
                </c:pt>
                <c:pt idx="77">
                  <c:v>1872</c:v>
                </c:pt>
                <c:pt idx="78">
                  <c:v>5820</c:v>
                </c:pt>
                <c:pt idx="79">
                  <c:v>31219</c:v>
                </c:pt>
                <c:pt idx="80">
                  <c:v>7131</c:v>
                </c:pt>
                <c:pt idx="81">
                  <c:v>2984</c:v>
                </c:pt>
                <c:pt idx="82">
                  <c:v>4946</c:v>
                </c:pt>
                <c:pt idx="83">
                  <c:v>1311</c:v>
                </c:pt>
                <c:pt idx="84">
                  <c:v>1288</c:v>
                </c:pt>
                <c:pt idx="85">
                  <c:v>5980</c:v>
                </c:pt>
                <c:pt idx="86">
                  <c:v>5243</c:v>
                </c:pt>
                <c:pt idx="87">
                  <c:v>3934</c:v>
                </c:pt>
                <c:pt idx="88">
                  <c:v>1818</c:v>
                </c:pt>
                <c:pt idx="89">
                  <c:v>2228</c:v>
                </c:pt>
                <c:pt idx="90">
                  <c:v>1440</c:v>
                </c:pt>
                <c:pt idx="91">
                  <c:v>1695</c:v>
                </c:pt>
                <c:pt idx="92">
                  <c:v>2776</c:v>
                </c:pt>
                <c:pt idx="93">
                  <c:v>1675</c:v>
                </c:pt>
                <c:pt idx="94">
                  <c:v>3847</c:v>
                </c:pt>
                <c:pt idx="95">
                  <c:v>5440</c:v>
                </c:pt>
                <c:pt idx="96">
                  <c:v>2347</c:v>
                </c:pt>
                <c:pt idx="97">
                  <c:v>1646</c:v>
                </c:pt>
                <c:pt idx="98">
                  <c:v>2545</c:v>
                </c:pt>
                <c:pt idx="99">
                  <c:v>2431</c:v>
                </c:pt>
                <c:pt idx="100">
                  <c:v>4251</c:v>
                </c:pt>
                <c:pt idx="101">
                  <c:v>13577</c:v>
                </c:pt>
                <c:pt idx="102">
                  <c:v>6251</c:v>
                </c:pt>
                <c:pt idx="103">
                  <c:v>1732</c:v>
                </c:pt>
                <c:pt idx="104">
                  <c:v>1005</c:v>
                </c:pt>
                <c:pt idx="105">
                  <c:v>431</c:v>
                </c:pt>
                <c:pt idx="106">
                  <c:v>931</c:v>
                </c:pt>
                <c:pt idx="107">
                  <c:v>1489</c:v>
                </c:pt>
                <c:pt idx="108">
                  <c:v>1639</c:v>
                </c:pt>
                <c:pt idx="109">
                  <c:v>1768</c:v>
                </c:pt>
                <c:pt idx="110">
                  <c:v>3006</c:v>
                </c:pt>
                <c:pt idx="111">
                  <c:v>2896</c:v>
                </c:pt>
                <c:pt idx="112">
                  <c:v>8423</c:v>
                </c:pt>
                <c:pt idx="113">
                  <c:v>1271</c:v>
                </c:pt>
                <c:pt idx="114">
                  <c:v>2249</c:v>
                </c:pt>
                <c:pt idx="115">
                  <c:v>1892</c:v>
                </c:pt>
                <c:pt idx="116">
                  <c:v>3783</c:v>
                </c:pt>
                <c:pt idx="117">
                  <c:v>1339</c:v>
                </c:pt>
                <c:pt idx="118">
                  <c:v>956</c:v>
                </c:pt>
                <c:pt idx="119">
                  <c:v>631</c:v>
                </c:pt>
                <c:pt idx="120">
                  <c:v>2294</c:v>
                </c:pt>
                <c:pt idx="121">
                  <c:v>1865</c:v>
                </c:pt>
                <c:pt idx="122">
                  <c:v>2605</c:v>
                </c:pt>
                <c:pt idx="123">
                  <c:v>1753</c:v>
                </c:pt>
                <c:pt idx="124">
                  <c:v>1010</c:v>
                </c:pt>
                <c:pt idx="125">
                  <c:v>646</c:v>
                </c:pt>
                <c:pt idx="126">
                  <c:v>706</c:v>
                </c:pt>
                <c:pt idx="127">
                  <c:v>699</c:v>
                </c:pt>
                <c:pt idx="128">
                  <c:v>571</c:v>
                </c:pt>
                <c:pt idx="129">
                  <c:v>844</c:v>
                </c:pt>
                <c:pt idx="130">
                  <c:v>1820</c:v>
                </c:pt>
                <c:pt idx="131">
                  <c:v>38558</c:v>
                </c:pt>
                <c:pt idx="132">
                  <c:v>13074</c:v>
                </c:pt>
                <c:pt idx="133">
                  <c:v>8131</c:v>
                </c:pt>
                <c:pt idx="134">
                  <c:v>4935</c:v>
                </c:pt>
                <c:pt idx="135">
                  <c:v>4061</c:v>
                </c:pt>
                <c:pt idx="136">
                  <c:v>1723</c:v>
                </c:pt>
                <c:pt idx="137">
                  <c:v>2033</c:v>
                </c:pt>
                <c:pt idx="138">
                  <c:v>1615</c:v>
                </c:pt>
                <c:pt idx="139">
                  <c:v>690</c:v>
                </c:pt>
                <c:pt idx="140">
                  <c:v>753</c:v>
                </c:pt>
                <c:pt idx="141">
                  <c:v>1823</c:v>
                </c:pt>
                <c:pt idx="142">
                  <c:v>1528</c:v>
                </c:pt>
                <c:pt idx="143">
                  <c:v>1961</c:v>
                </c:pt>
                <c:pt idx="144">
                  <c:v>1460</c:v>
                </c:pt>
                <c:pt idx="145">
                  <c:v>1728</c:v>
                </c:pt>
                <c:pt idx="146">
                  <c:v>1398</c:v>
                </c:pt>
                <c:pt idx="147">
                  <c:v>1018</c:v>
                </c:pt>
                <c:pt idx="148">
                  <c:v>993</c:v>
                </c:pt>
                <c:pt idx="149">
                  <c:v>1634</c:v>
                </c:pt>
                <c:pt idx="150">
                  <c:v>1374</c:v>
                </c:pt>
                <c:pt idx="151">
                  <c:v>1402</c:v>
                </c:pt>
                <c:pt idx="152">
                  <c:v>1026</c:v>
                </c:pt>
                <c:pt idx="153">
                  <c:v>665</c:v>
                </c:pt>
                <c:pt idx="154">
                  <c:v>1178</c:v>
                </c:pt>
                <c:pt idx="155">
                  <c:v>910</c:v>
                </c:pt>
                <c:pt idx="156">
                  <c:v>1837</c:v>
                </c:pt>
                <c:pt idx="157">
                  <c:v>1698</c:v>
                </c:pt>
                <c:pt idx="158">
                  <c:v>8812</c:v>
                </c:pt>
                <c:pt idx="159">
                  <c:v>10571</c:v>
                </c:pt>
                <c:pt idx="160">
                  <c:v>41378</c:v>
                </c:pt>
                <c:pt idx="161">
                  <c:v>55962</c:v>
                </c:pt>
                <c:pt idx="162">
                  <c:v>25052</c:v>
                </c:pt>
                <c:pt idx="163">
                  <c:v>18521</c:v>
                </c:pt>
                <c:pt idx="164">
                  <c:v>9596</c:v>
                </c:pt>
                <c:pt idx="165">
                  <c:v>6189</c:v>
                </c:pt>
                <c:pt idx="166">
                  <c:v>3920</c:v>
                </c:pt>
                <c:pt idx="167">
                  <c:v>2545</c:v>
                </c:pt>
                <c:pt idx="168">
                  <c:v>3187</c:v>
                </c:pt>
                <c:pt idx="169">
                  <c:v>1714</c:v>
                </c:pt>
                <c:pt idx="170">
                  <c:v>2408</c:v>
                </c:pt>
                <c:pt idx="171">
                  <c:v>5436</c:v>
                </c:pt>
                <c:pt idx="172">
                  <c:v>3319</c:v>
                </c:pt>
                <c:pt idx="173">
                  <c:v>2130</c:v>
                </c:pt>
                <c:pt idx="174">
                  <c:v>969</c:v>
                </c:pt>
                <c:pt idx="175">
                  <c:v>1930</c:v>
                </c:pt>
                <c:pt idx="176">
                  <c:v>4219</c:v>
                </c:pt>
                <c:pt idx="177">
                  <c:v>4924</c:v>
                </c:pt>
                <c:pt idx="178">
                  <c:v>2322</c:v>
                </c:pt>
                <c:pt idx="179">
                  <c:v>2099</c:v>
                </c:pt>
                <c:pt idx="180">
                  <c:v>3510</c:v>
                </c:pt>
                <c:pt idx="181">
                  <c:v>2997</c:v>
                </c:pt>
                <c:pt idx="182">
                  <c:v>1857</c:v>
                </c:pt>
                <c:pt idx="183">
                  <c:v>1450</c:v>
                </c:pt>
                <c:pt idx="184">
                  <c:v>1639</c:v>
                </c:pt>
                <c:pt idx="185">
                  <c:v>1485</c:v>
                </c:pt>
                <c:pt idx="186">
                  <c:v>906</c:v>
                </c:pt>
                <c:pt idx="187">
                  <c:v>568</c:v>
                </c:pt>
                <c:pt idx="188">
                  <c:v>383</c:v>
                </c:pt>
                <c:pt idx="189">
                  <c:v>1046</c:v>
                </c:pt>
                <c:pt idx="190">
                  <c:v>1953</c:v>
                </c:pt>
                <c:pt idx="191">
                  <c:v>6167</c:v>
                </c:pt>
                <c:pt idx="192">
                  <c:v>5969</c:v>
                </c:pt>
                <c:pt idx="193">
                  <c:v>4514</c:v>
                </c:pt>
                <c:pt idx="194">
                  <c:v>3072</c:v>
                </c:pt>
                <c:pt idx="195">
                  <c:v>1882</c:v>
                </c:pt>
                <c:pt idx="196">
                  <c:v>1597</c:v>
                </c:pt>
                <c:pt idx="197">
                  <c:v>1857</c:v>
                </c:pt>
                <c:pt idx="198">
                  <c:v>2580</c:v>
                </c:pt>
                <c:pt idx="199">
                  <c:v>1503</c:v>
                </c:pt>
                <c:pt idx="200">
                  <c:v>1297</c:v>
                </c:pt>
                <c:pt idx="201">
                  <c:v>1309</c:v>
                </c:pt>
                <c:pt idx="202">
                  <c:v>3726</c:v>
                </c:pt>
                <c:pt idx="203">
                  <c:v>3402</c:v>
                </c:pt>
                <c:pt idx="204">
                  <c:v>3708</c:v>
                </c:pt>
                <c:pt idx="205">
                  <c:v>5375</c:v>
                </c:pt>
                <c:pt idx="206">
                  <c:v>2963</c:v>
                </c:pt>
                <c:pt idx="207">
                  <c:v>2264</c:v>
                </c:pt>
                <c:pt idx="208">
                  <c:v>8044</c:v>
                </c:pt>
                <c:pt idx="209">
                  <c:v>2741</c:v>
                </c:pt>
                <c:pt idx="210">
                  <c:v>2504</c:v>
                </c:pt>
                <c:pt idx="211">
                  <c:v>2896</c:v>
                </c:pt>
                <c:pt idx="212">
                  <c:v>4684</c:v>
                </c:pt>
                <c:pt idx="213">
                  <c:v>1290</c:v>
                </c:pt>
                <c:pt idx="214">
                  <c:v>2888</c:v>
                </c:pt>
                <c:pt idx="215">
                  <c:v>3690</c:v>
                </c:pt>
                <c:pt idx="216">
                  <c:v>2363</c:v>
                </c:pt>
                <c:pt idx="217">
                  <c:v>3739</c:v>
                </c:pt>
                <c:pt idx="218">
                  <c:v>2487</c:v>
                </c:pt>
                <c:pt idx="219">
                  <c:v>1297</c:v>
                </c:pt>
                <c:pt idx="220">
                  <c:v>2693</c:v>
                </c:pt>
                <c:pt idx="221">
                  <c:v>2659</c:v>
                </c:pt>
                <c:pt idx="222">
                  <c:v>1231</c:v>
                </c:pt>
                <c:pt idx="223">
                  <c:v>8580</c:v>
                </c:pt>
                <c:pt idx="224">
                  <c:v>1835</c:v>
                </c:pt>
                <c:pt idx="225">
                  <c:v>749</c:v>
                </c:pt>
                <c:pt idx="226">
                  <c:v>1985</c:v>
                </c:pt>
                <c:pt idx="227">
                  <c:v>1707</c:v>
                </c:pt>
                <c:pt idx="228">
                  <c:v>2267</c:v>
                </c:pt>
                <c:pt idx="229">
                  <c:v>966</c:v>
                </c:pt>
                <c:pt idx="230">
                  <c:v>692</c:v>
                </c:pt>
                <c:pt idx="231">
                  <c:v>1131</c:v>
                </c:pt>
                <c:pt idx="232">
                  <c:v>1507</c:v>
                </c:pt>
                <c:pt idx="233">
                  <c:v>1305</c:v>
                </c:pt>
                <c:pt idx="234">
                  <c:v>1182</c:v>
                </c:pt>
                <c:pt idx="235">
                  <c:v>2068</c:v>
                </c:pt>
                <c:pt idx="236">
                  <c:v>608</c:v>
                </c:pt>
                <c:pt idx="237">
                  <c:v>1448</c:v>
                </c:pt>
                <c:pt idx="238">
                  <c:v>904</c:v>
                </c:pt>
                <c:pt idx="239">
                  <c:v>1702</c:v>
                </c:pt>
                <c:pt idx="240">
                  <c:v>1659</c:v>
                </c:pt>
                <c:pt idx="241">
                  <c:v>969</c:v>
                </c:pt>
                <c:pt idx="242">
                  <c:v>837</c:v>
                </c:pt>
                <c:pt idx="243">
                  <c:v>287</c:v>
                </c:pt>
                <c:pt idx="244">
                  <c:v>412</c:v>
                </c:pt>
                <c:pt idx="245">
                  <c:v>565</c:v>
                </c:pt>
                <c:pt idx="246">
                  <c:v>1180</c:v>
                </c:pt>
                <c:pt idx="247">
                  <c:v>5865</c:v>
                </c:pt>
                <c:pt idx="248">
                  <c:v>2734</c:v>
                </c:pt>
                <c:pt idx="249">
                  <c:v>5139</c:v>
                </c:pt>
                <c:pt idx="250">
                  <c:v>2738</c:v>
                </c:pt>
                <c:pt idx="251">
                  <c:v>1221</c:v>
                </c:pt>
                <c:pt idx="252">
                  <c:v>710</c:v>
                </c:pt>
                <c:pt idx="253">
                  <c:v>832</c:v>
                </c:pt>
                <c:pt idx="254">
                  <c:v>2382</c:v>
                </c:pt>
                <c:pt idx="255">
                  <c:v>1462</c:v>
                </c:pt>
                <c:pt idx="256">
                  <c:v>1489</c:v>
                </c:pt>
                <c:pt idx="257">
                  <c:v>2294</c:v>
                </c:pt>
                <c:pt idx="258">
                  <c:v>2507</c:v>
                </c:pt>
                <c:pt idx="259">
                  <c:v>2270</c:v>
                </c:pt>
                <c:pt idx="260">
                  <c:v>3827</c:v>
                </c:pt>
                <c:pt idx="261">
                  <c:v>1026</c:v>
                </c:pt>
                <c:pt idx="262">
                  <c:v>775</c:v>
                </c:pt>
                <c:pt idx="263">
                  <c:v>1575</c:v>
                </c:pt>
                <c:pt idx="264">
                  <c:v>767</c:v>
                </c:pt>
                <c:pt idx="265">
                  <c:v>616</c:v>
                </c:pt>
                <c:pt idx="266">
                  <c:v>6709</c:v>
                </c:pt>
                <c:pt idx="267">
                  <c:v>5441</c:v>
                </c:pt>
                <c:pt idx="268">
                  <c:v>2693</c:v>
                </c:pt>
                <c:pt idx="269">
                  <c:v>2587</c:v>
                </c:pt>
                <c:pt idx="270">
                  <c:v>73766</c:v>
                </c:pt>
                <c:pt idx="271">
                  <c:v>21257</c:v>
                </c:pt>
                <c:pt idx="272">
                  <c:v>8294</c:v>
                </c:pt>
                <c:pt idx="273">
                  <c:v>6463</c:v>
                </c:pt>
                <c:pt idx="274">
                  <c:v>2811</c:v>
                </c:pt>
                <c:pt idx="275">
                  <c:v>1018</c:v>
                </c:pt>
                <c:pt idx="276">
                  <c:v>809</c:v>
                </c:pt>
                <c:pt idx="277">
                  <c:v>2573</c:v>
                </c:pt>
                <c:pt idx="278">
                  <c:v>3873</c:v>
                </c:pt>
                <c:pt idx="279">
                  <c:v>2470</c:v>
                </c:pt>
                <c:pt idx="280">
                  <c:v>2027</c:v>
                </c:pt>
                <c:pt idx="281">
                  <c:v>921</c:v>
                </c:pt>
                <c:pt idx="282">
                  <c:v>2234</c:v>
                </c:pt>
                <c:pt idx="283">
                  <c:v>923</c:v>
                </c:pt>
                <c:pt idx="284">
                  <c:v>1180</c:v>
                </c:pt>
                <c:pt idx="285">
                  <c:v>4399</c:v>
                </c:pt>
                <c:pt idx="286">
                  <c:v>1440</c:v>
                </c:pt>
                <c:pt idx="287">
                  <c:v>773</c:v>
                </c:pt>
                <c:pt idx="288">
                  <c:v>672</c:v>
                </c:pt>
                <c:pt idx="289">
                  <c:v>2193</c:v>
                </c:pt>
                <c:pt idx="290">
                  <c:v>5449</c:v>
                </c:pt>
                <c:pt idx="291">
                  <c:v>4969</c:v>
                </c:pt>
                <c:pt idx="292">
                  <c:v>5426</c:v>
                </c:pt>
                <c:pt idx="293">
                  <c:v>2997</c:v>
                </c:pt>
                <c:pt idx="294">
                  <c:v>2130</c:v>
                </c:pt>
                <c:pt idx="295">
                  <c:v>1507</c:v>
                </c:pt>
                <c:pt idx="296">
                  <c:v>2003</c:v>
                </c:pt>
                <c:pt idx="297">
                  <c:v>7356</c:v>
                </c:pt>
                <c:pt idx="298">
                  <c:v>3847</c:v>
                </c:pt>
                <c:pt idx="299">
                  <c:v>998</c:v>
                </c:pt>
                <c:pt idx="300">
                  <c:v>1260</c:v>
                </c:pt>
                <c:pt idx="301">
                  <c:v>1969</c:v>
                </c:pt>
                <c:pt idx="302">
                  <c:v>814</c:v>
                </c:pt>
                <c:pt idx="303">
                  <c:v>4349</c:v>
                </c:pt>
                <c:pt idx="304">
                  <c:v>1582</c:v>
                </c:pt>
                <c:pt idx="305">
                  <c:v>2104</c:v>
                </c:pt>
                <c:pt idx="306">
                  <c:v>42327</c:v>
                </c:pt>
                <c:pt idx="307">
                  <c:v>50450</c:v>
                </c:pt>
                <c:pt idx="308">
                  <c:v>56129</c:v>
                </c:pt>
                <c:pt idx="309">
                  <c:v>43539</c:v>
                </c:pt>
                <c:pt idx="310">
                  <c:v>62064</c:v>
                </c:pt>
                <c:pt idx="311">
                  <c:v>44498</c:v>
                </c:pt>
                <c:pt idx="312">
                  <c:v>44467</c:v>
                </c:pt>
                <c:pt idx="313">
                  <c:v>46717</c:v>
                </c:pt>
                <c:pt idx="314">
                  <c:v>33246</c:v>
                </c:pt>
                <c:pt idx="315">
                  <c:v>24520</c:v>
                </c:pt>
                <c:pt idx="316">
                  <c:v>40439</c:v>
                </c:pt>
                <c:pt idx="317">
                  <c:v>24283</c:v>
                </c:pt>
                <c:pt idx="318">
                  <c:v>30163</c:v>
                </c:pt>
                <c:pt idx="319">
                  <c:v>26479</c:v>
                </c:pt>
                <c:pt idx="320">
                  <c:v>16944</c:v>
                </c:pt>
                <c:pt idx="321">
                  <c:v>11529</c:v>
                </c:pt>
                <c:pt idx="322">
                  <c:v>12681</c:v>
                </c:pt>
                <c:pt idx="323">
                  <c:v>9522</c:v>
                </c:pt>
                <c:pt idx="324">
                  <c:v>8081</c:v>
                </c:pt>
                <c:pt idx="325">
                  <c:v>6846</c:v>
                </c:pt>
                <c:pt idx="326">
                  <c:v>7882</c:v>
                </c:pt>
                <c:pt idx="327">
                  <c:v>9005</c:v>
                </c:pt>
                <c:pt idx="328">
                  <c:v>6800</c:v>
                </c:pt>
                <c:pt idx="329">
                  <c:v>7147</c:v>
                </c:pt>
                <c:pt idx="330">
                  <c:v>5430</c:v>
                </c:pt>
                <c:pt idx="331">
                  <c:v>4704</c:v>
                </c:pt>
                <c:pt idx="332">
                  <c:v>3900</c:v>
                </c:pt>
                <c:pt idx="333">
                  <c:v>4243</c:v>
                </c:pt>
                <c:pt idx="334">
                  <c:v>3216</c:v>
                </c:pt>
                <c:pt idx="335">
                  <c:v>2811</c:v>
                </c:pt>
                <c:pt idx="336">
                  <c:v>3001</c:v>
                </c:pt>
                <c:pt idx="337">
                  <c:v>3407</c:v>
                </c:pt>
                <c:pt idx="338">
                  <c:v>5672</c:v>
                </c:pt>
                <c:pt idx="339">
                  <c:v>5303</c:v>
                </c:pt>
                <c:pt idx="340">
                  <c:v>4764</c:v>
                </c:pt>
                <c:pt idx="341">
                  <c:v>10190</c:v>
                </c:pt>
                <c:pt idx="342">
                  <c:v>4532</c:v>
                </c:pt>
                <c:pt idx="343">
                  <c:v>3764</c:v>
                </c:pt>
                <c:pt idx="344">
                  <c:v>5176</c:v>
                </c:pt>
                <c:pt idx="345">
                  <c:v>4219</c:v>
                </c:pt>
                <c:pt idx="346">
                  <c:v>10659</c:v>
                </c:pt>
                <c:pt idx="347">
                  <c:v>5384</c:v>
                </c:pt>
                <c:pt idx="348">
                  <c:v>3934</c:v>
                </c:pt>
                <c:pt idx="349">
                  <c:v>4219</c:v>
                </c:pt>
                <c:pt idx="350">
                  <c:v>5695</c:v>
                </c:pt>
                <c:pt idx="351">
                  <c:v>4523</c:v>
                </c:pt>
                <c:pt idx="352">
                  <c:v>3726</c:v>
                </c:pt>
                <c:pt idx="353">
                  <c:v>3714</c:v>
                </c:pt>
                <c:pt idx="354">
                  <c:v>3211</c:v>
                </c:pt>
                <c:pt idx="355">
                  <c:v>5298</c:v>
                </c:pt>
                <c:pt idx="356">
                  <c:v>3538</c:v>
                </c:pt>
                <c:pt idx="357">
                  <c:v>2612</c:v>
                </c:pt>
                <c:pt idx="358">
                  <c:v>2591</c:v>
                </c:pt>
                <c:pt idx="359">
                  <c:v>2933</c:v>
                </c:pt>
                <c:pt idx="360">
                  <c:v>2467</c:v>
                </c:pt>
                <c:pt idx="361">
                  <c:v>3136</c:v>
                </c:pt>
                <c:pt idx="362">
                  <c:v>2634</c:v>
                </c:pt>
                <c:pt idx="363">
                  <c:v>2734</c:v>
                </c:pt>
                <c:pt idx="364">
                  <c:v>2216</c:v>
                </c:pt>
                <c:pt idx="365">
                  <c:v>1661</c:v>
                </c:pt>
                <c:pt idx="366">
                  <c:v>2363</c:v>
                </c:pt>
                <c:pt idx="367">
                  <c:v>1923</c:v>
                </c:pt>
                <c:pt idx="368">
                  <c:v>5978</c:v>
                </c:pt>
                <c:pt idx="369">
                  <c:v>9991</c:v>
                </c:pt>
                <c:pt idx="370">
                  <c:v>5361</c:v>
                </c:pt>
                <c:pt idx="371">
                  <c:v>3795</c:v>
                </c:pt>
                <c:pt idx="372">
                  <c:v>3240</c:v>
                </c:pt>
                <c:pt idx="373">
                  <c:v>2101</c:v>
                </c:pt>
                <c:pt idx="374">
                  <c:v>2398</c:v>
                </c:pt>
                <c:pt idx="375">
                  <c:v>1478</c:v>
                </c:pt>
                <c:pt idx="376">
                  <c:v>2726</c:v>
                </c:pt>
                <c:pt idx="377">
                  <c:v>1487</c:v>
                </c:pt>
                <c:pt idx="378">
                  <c:v>942</c:v>
                </c:pt>
                <c:pt idx="379">
                  <c:v>1351</c:v>
                </c:pt>
                <c:pt idx="380">
                  <c:v>1388</c:v>
                </c:pt>
                <c:pt idx="381">
                  <c:v>3975</c:v>
                </c:pt>
                <c:pt idx="382">
                  <c:v>3521</c:v>
                </c:pt>
                <c:pt idx="383">
                  <c:v>2993</c:v>
                </c:pt>
                <c:pt idx="384">
                  <c:v>987</c:v>
                </c:pt>
                <c:pt idx="385">
                  <c:v>1071</c:v>
                </c:pt>
                <c:pt idx="386">
                  <c:v>2674</c:v>
                </c:pt>
                <c:pt idx="387">
                  <c:v>1507</c:v>
                </c:pt>
                <c:pt idx="388">
                  <c:v>889</c:v>
                </c:pt>
                <c:pt idx="389">
                  <c:v>2491</c:v>
                </c:pt>
                <c:pt idx="390">
                  <c:v>1258</c:v>
                </c:pt>
                <c:pt idx="391">
                  <c:v>702</c:v>
                </c:pt>
                <c:pt idx="392">
                  <c:v>1915</c:v>
                </c:pt>
                <c:pt idx="393">
                  <c:v>810</c:v>
                </c:pt>
                <c:pt idx="394">
                  <c:v>937</c:v>
                </c:pt>
                <c:pt idx="395">
                  <c:v>1227</c:v>
                </c:pt>
                <c:pt idx="396">
                  <c:v>1378</c:v>
                </c:pt>
                <c:pt idx="397">
                  <c:v>1394</c:v>
                </c:pt>
                <c:pt idx="398">
                  <c:v>1048</c:v>
                </c:pt>
                <c:pt idx="399">
                  <c:v>1382</c:v>
                </c:pt>
                <c:pt idx="400">
                  <c:v>5616</c:v>
                </c:pt>
                <c:pt idx="401">
                  <c:v>2563</c:v>
                </c:pt>
                <c:pt idx="402">
                  <c:v>2341</c:v>
                </c:pt>
                <c:pt idx="403">
                  <c:v>3982</c:v>
                </c:pt>
                <c:pt idx="404">
                  <c:v>2656</c:v>
                </c:pt>
                <c:pt idx="405">
                  <c:v>2768</c:v>
                </c:pt>
                <c:pt idx="406">
                  <c:v>2267</c:v>
                </c:pt>
                <c:pt idx="407">
                  <c:v>6737</c:v>
                </c:pt>
                <c:pt idx="408">
                  <c:v>5833</c:v>
                </c:pt>
                <c:pt idx="409">
                  <c:v>2460</c:v>
                </c:pt>
                <c:pt idx="410">
                  <c:v>3187</c:v>
                </c:pt>
                <c:pt idx="411">
                  <c:v>1556</c:v>
                </c:pt>
                <c:pt idx="412">
                  <c:v>895</c:v>
                </c:pt>
                <c:pt idx="413">
                  <c:v>1253</c:v>
                </c:pt>
                <c:pt idx="414">
                  <c:v>878</c:v>
                </c:pt>
                <c:pt idx="415">
                  <c:v>1639</c:v>
                </c:pt>
                <c:pt idx="416">
                  <c:v>1200</c:v>
                </c:pt>
                <c:pt idx="417">
                  <c:v>1129</c:v>
                </c:pt>
                <c:pt idx="418">
                  <c:v>2088</c:v>
                </c:pt>
                <c:pt idx="419">
                  <c:v>1288</c:v>
                </c:pt>
                <c:pt idx="420">
                  <c:v>1582</c:v>
                </c:pt>
                <c:pt idx="421">
                  <c:v>2594</c:v>
                </c:pt>
                <c:pt idx="422">
                  <c:v>2757</c:v>
                </c:pt>
                <c:pt idx="423">
                  <c:v>1775</c:v>
                </c:pt>
                <c:pt idx="424">
                  <c:v>1220</c:v>
                </c:pt>
                <c:pt idx="425">
                  <c:v>1003</c:v>
                </c:pt>
                <c:pt idx="426">
                  <c:v>709</c:v>
                </c:pt>
                <c:pt idx="427">
                  <c:v>555</c:v>
                </c:pt>
                <c:pt idx="428">
                  <c:v>900</c:v>
                </c:pt>
                <c:pt idx="429">
                  <c:v>3880</c:v>
                </c:pt>
                <c:pt idx="430">
                  <c:v>2354</c:v>
                </c:pt>
                <c:pt idx="431">
                  <c:v>1772</c:v>
                </c:pt>
                <c:pt idx="432">
                  <c:v>1098</c:v>
                </c:pt>
                <c:pt idx="433">
                  <c:v>763</c:v>
                </c:pt>
                <c:pt idx="434">
                  <c:v>422</c:v>
                </c:pt>
                <c:pt idx="435">
                  <c:v>534</c:v>
                </c:pt>
                <c:pt idx="436">
                  <c:v>671</c:v>
                </c:pt>
                <c:pt idx="437">
                  <c:v>1016</c:v>
                </c:pt>
                <c:pt idx="438">
                  <c:v>1438</c:v>
                </c:pt>
                <c:pt idx="439">
                  <c:v>630</c:v>
                </c:pt>
                <c:pt idx="440">
                  <c:v>700</c:v>
                </c:pt>
                <c:pt idx="441">
                  <c:v>480</c:v>
                </c:pt>
                <c:pt idx="442">
                  <c:v>1474</c:v>
                </c:pt>
                <c:pt idx="443">
                  <c:v>2107</c:v>
                </c:pt>
                <c:pt idx="444">
                  <c:v>1005</c:v>
                </c:pt>
                <c:pt idx="445">
                  <c:v>829</c:v>
                </c:pt>
                <c:pt idx="446">
                  <c:v>448</c:v>
                </c:pt>
                <c:pt idx="447">
                  <c:v>450</c:v>
                </c:pt>
                <c:pt idx="448">
                  <c:v>789</c:v>
                </c:pt>
                <c:pt idx="449">
                  <c:v>662</c:v>
                </c:pt>
                <c:pt idx="450">
                  <c:v>500</c:v>
                </c:pt>
                <c:pt idx="451">
                  <c:v>1343</c:v>
                </c:pt>
                <c:pt idx="452">
                  <c:v>1460</c:v>
                </c:pt>
                <c:pt idx="453">
                  <c:v>507</c:v>
                </c:pt>
                <c:pt idx="454">
                  <c:v>333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E22C-47B9-BD70-483658A15F26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Sheet1!$U$2:$U$456</c:f>
              <c:numCache>
                <c:formatCode>General</c:formatCode>
                <c:ptCount val="455"/>
                <c:pt idx="0">
                  <c:v>3941</c:v>
                </c:pt>
                <c:pt idx="1">
                  <c:v>3961</c:v>
                </c:pt>
                <c:pt idx="2">
                  <c:v>4806</c:v>
                </c:pt>
                <c:pt idx="3">
                  <c:v>2976</c:v>
                </c:pt>
                <c:pt idx="4">
                  <c:v>2210</c:v>
                </c:pt>
                <c:pt idx="5">
                  <c:v>3192</c:v>
                </c:pt>
                <c:pt idx="6">
                  <c:v>5403</c:v>
                </c:pt>
                <c:pt idx="7">
                  <c:v>3913</c:v>
                </c:pt>
                <c:pt idx="8">
                  <c:v>5385</c:v>
                </c:pt>
                <c:pt idx="9">
                  <c:v>3543</c:v>
                </c:pt>
                <c:pt idx="10">
                  <c:v>10964</c:v>
                </c:pt>
                <c:pt idx="11">
                  <c:v>11206</c:v>
                </c:pt>
                <c:pt idx="12">
                  <c:v>6974</c:v>
                </c:pt>
                <c:pt idx="13">
                  <c:v>2332</c:v>
                </c:pt>
                <c:pt idx="14">
                  <c:v>3847</c:v>
                </c:pt>
                <c:pt idx="15">
                  <c:v>2980</c:v>
                </c:pt>
                <c:pt idx="16">
                  <c:v>2044</c:v>
                </c:pt>
                <c:pt idx="17">
                  <c:v>2104</c:v>
                </c:pt>
                <c:pt idx="18">
                  <c:v>2772</c:v>
                </c:pt>
                <c:pt idx="19">
                  <c:v>4211</c:v>
                </c:pt>
                <c:pt idx="20">
                  <c:v>3001</c:v>
                </c:pt>
                <c:pt idx="21">
                  <c:v>3391</c:v>
                </c:pt>
                <c:pt idx="22">
                  <c:v>4827</c:v>
                </c:pt>
                <c:pt idx="23">
                  <c:v>3757</c:v>
                </c:pt>
                <c:pt idx="24">
                  <c:v>3259</c:v>
                </c:pt>
                <c:pt idx="25">
                  <c:v>2144</c:v>
                </c:pt>
                <c:pt idx="26">
                  <c:v>2734</c:v>
                </c:pt>
                <c:pt idx="27">
                  <c:v>1450</c:v>
                </c:pt>
                <c:pt idx="28">
                  <c:v>1489</c:v>
                </c:pt>
                <c:pt idx="29">
                  <c:v>5576</c:v>
                </c:pt>
                <c:pt idx="30">
                  <c:v>5355</c:v>
                </c:pt>
                <c:pt idx="31">
                  <c:v>5323</c:v>
                </c:pt>
                <c:pt idx="32">
                  <c:v>2811</c:v>
                </c:pt>
                <c:pt idx="33">
                  <c:v>3873</c:v>
                </c:pt>
                <c:pt idx="34">
                  <c:v>4684</c:v>
                </c:pt>
                <c:pt idx="35">
                  <c:v>4816</c:v>
                </c:pt>
                <c:pt idx="36">
                  <c:v>6317</c:v>
                </c:pt>
                <c:pt idx="37">
                  <c:v>4061</c:v>
                </c:pt>
                <c:pt idx="38">
                  <c:v>3397</c:v>
                </c:pt>
                <c:pt idx="39">
                  <c:v>2993</c:v>
                </c:pt>
                <c:pt idx="40">
                  <c:v>2531</c:v>
                </c:pt>
                <c:pt idx="41">
                  <c:v>2414</c:v>
                </c:pt>
                <c:pt idx="42">
                  <c:v>3284</c:v>
                </c:pt>
                <c:pt idx="43">
                  <c:v>5299</c:v>
                </c:pt>
                <c:pt idx="44">
                  <c:v>3269</c:v>
                </c:pt>
                <c:pt idx="45">
                  <c:v>2967</c:v>
                </c:pt>
                <c:pt idx="46">
                  <c:v>3982</c:v>
                </c:pt>
                <c:pt idx="47">
                  <c:v>3630</c:v>
                </c:pt>
                <c:pt idx="48">
                  <c:v>4754</c:v>
                </c:pt>
                <c:pt idx="49">
                  <c:v>7025</c:v>
                </c:pt>
                <c:pt idx="50">
                  <c:v>3113</c:v>
                </c:pt>
                <c:pt idx="51">
                  <c:v>9263</c:v>
                </c:pt>
                <c:pt idx="52">
                  <c:v>6117</c:v>
                </c:pt>
                <c:pt idx="53">
                  <c:v>6109</c:v>
                </c:pt>
                <c:pt idx="54">
                  <c:v>2823</c:v>
                </c:pt>
                <c:pt idx="55">
                  <c:v>3678</c:v>
                </c:pt>
                <c:pt idx="56">
                  <c:v>2447</c:v>
                </c:pt>
                <c:pt idx="57">
                  <c:v>9840</c:v>
                </c:pt>
                <c:pt idx="58">
                  <c:v>6101</c:v>
                </c:pt>
                <c:pt idx="59">
                  <c:v>3108</c:v>
                </c:pt>
                <c:pt idx="60">
                  <c:v>3154</c:v>
                </c:pt>
                <c:pt idx="61">
                  <c:v>5252</c:v>
                </c:pt>
                <c:pt idx="62">
                  <c:v>5791</c:v>
                </c:pt>
                <c:pt idx="63">
                  <c:v>4120</c:v>
                </c:pt>
                <c:pt idx="64">
                  <c:v>1796</c:v>
                </c:pt>
                <c:pt idx="65">
                  <c:v>2937</c:v>
                </c:pt>
                <c:pt idx="66">
                  <c:v>6046</c:v>
                </c:pt>
                <c:pt idx="67">
                  <c:v>3795</c:v>
                </c:pt>
                <c:pt idx="68">
                  <c:v>4754</c:v>
                </c:pt>
                <c:pt idx="69">
                  <c:v>4127</c:v>
                </c:pt>
                <c:pt idx="70">
                  <c:v>7679</c:v>
                </c:pt>
                <c:pt idx="71">
                  <c:v>4399</c:v>
                </c:pt>
                <c:pt idx="72">
                  <c:v>2670</c:v>
                </c:pt>
                <c:pt idx="73">
                  <c:v>4307</c:v>
                </c:pt>
                <c:pt idx="74">
                  <c:v>3982</c:v>
                </c:pt>
                <c:pt idx="75">
                  <c:v>2060</c:v>
                </c:pt>
                <c:pt idx="76">
                  <c:v>1337</c:v>
                </c:pt>
                <c:pt idx="77">
                  <c:v>697</c:v>
                </c:pt>
                <c:pt idx="78">
                  <c:v>2504</c:v>
                </c:pt>
                <c:pt idx="79">
                  <c:v>2570</c:v>
                </c:pt>
                <c:pt idx="80">
                  <c:v>3140</c:v>
                </c:pt>
                <c:pt idx="81">
                  <c:v>4082</c:v>
                </c:pt>
                <c:pt idx="82">
                  <c:v>4283</c:v>
                </c:pt>
                <c:pt idx="83">
                  <c:v>2219</c:v>
                </c:pt>
                <c:pt idx="84">
                  <c:v>2155</c:v>
                </c:pt>
                <c:pt idx="85">
                  <c:v>7882</c:v>
                </c:pt>
                <c:pt idx="86">
                  <c:v>4315</c:v>
                </c:pt>
                <c:pt idx="87">
                  <c:v>11358</c:v>
                </c:pt>
                <c:pt idx="88">
                  <c:v>4090</c:v>
                </c:pt>
                <c:pt idx="89">
                  <c:v>2904</c:v>
                </c:pt>
                <c:pt idx="90">
                  <c:v>2252</c:v>
                </c:pt>
                <c:pt idx="91">
                  <c:v>3821</c:v>
                </c:pt>
                <c:pt idx="92">
                  <c:v>2431</c:v>
                </c:pt>
                <c:pt idx="93">
                  <c:v>3221</c:v>
                </c:pt>
                <c:pt idx="94">
                  <c:v>3099</c:v>
                </c:pt>
                <c:pt idx="95">
                  <c:v>5161</c:v>
                </c:pt>
                <c:pt idx="96">
                  <c:v>3314</c:v>
                </c:pt>
                <c:pt idx="97">
                  <c:v>2132</c:v>
                </c:pt>
                <c:pt idx="98">
                  <c:v>1088</c:v>
                </c:pt>
                <c:pt idx="99">
                  <c:v>3117</c:v>
                </c:pt>
                <c:pt idx="100">
                  <c:v>7363</c:v>
                </c:pt>
                <c:pt idx="101">
                  <c:v>6405</c:v>
                </c:pt>
                <c:pt idx="102">
                  <c:v>5405</c:v>
                </c:pt>
                <c:pt idx="103">
                  <c:v>3294</c:v>
                </c:pt>
                <c:pt idx="104">
                  <c:v>3010</c:v>
                </c:pt>
                <c:pt idx="105">
                  <c:v>1039</c:v>
                </c:pt>
                <c:pt idx="106">
                  <c:v>2667</c:v>
                </c:pt>
                <c:pt idx="107">
                  <c:v>1700</c:v>
                </c:pt>
                <c:pt idx="108">
                  <c:v>2350</c:v>
                </c:pt>
                <c:pt idx="109">
                  <c:v>1990</c:v>
                </c:pt>
                <c:pt idx="110">
                  <c:v>1789</c:v>
                </c:pt>
                <c:pt idx="111">
                  <c:v>1723</c:v>
                </c:pt>
                <c:pt idx="112">
                  <c:v>4357</c:v>
                </c:pt>
                <c:pt idx="113">
                  <c:v>2976</c:v>
                </c:pt>
                <c:pt idx="114">
                  <c:v>13564</c:v>
                </c:pt>
                <c:pt idx="115">
                  <c:v>4365</c:v>
                </c:pt>
                <c:pt idx="116">
                  <c:v>1857</c:v>
                </c:pt>
                <c:pt idx="117">
                  <c:v>2528</c:v>
                </c:pt>
                <c:pt idx="118">
                  <c:v>3927</c:v>
                </c:pt>
                <c:pt idx="119">
                  <c:v>5954</c:v>
                </c:pt>
                <c:pt idx="120">
                  <c:v>5387</c:v>
                </c:pt>
                <c:pt idx="121">
                  <c:v>3527</c:v>
                </c:pt>
                <c:pt idx="122">
                  <c:v>4859</c:v>
                </c:pt>
                <c:pt idx="123">
                  <c:v>12536</c:v>
                </c:pt>
                <c:pt idx="124">
                  <c:v>5657</c:v>
                </c:pt>
                <c:pt idx="125">
                  <c:v>10599</c:v>
                </c:pt>
                <c:pt idx="126">
                  <c:v>9091</c:v>
                </c:pt>
                <c:pt idx="127">
                  <c:v>4496</c:v>
                </c:pt>
                <c:pt idx="128">
                  <c:v>5482</c:v>
                </c:pt>
                <c:pt idx="129">
                  <c:v>1990</c:v>
                </c:pt>
                <c:pt idx="130">
                  <c:v>1796</c:v>
                </c:pt>
                <c:pt idx="131">
                  <c:v>2504</c:v>
                </c:pt>
                <c:pt idx="132">
                  <c:v>1474</c:v>
                </c:pt>
                <c:pt idx="133">
                  <c:v>2648</c:v>
                </c:pt>
                <c:pt idx="134">
                  <c:v>5934</c:v>
                </c:pt>
                <c:pt idx="135">
                  <c:v>5770</c:v>
                </c:pt>
                <c:pt idx="136">
                  <c:v>2418</c:v>
                </c:pt>
                <c:pt idx="137">
                  <c:v>2685</c:v>
                </c:pt>
                <c:pt idx="138">
                  <c:v>1100</c:v>
                </c:pt>
                <c:pt idx="139">
                  <c:v>7219</c:v>
                </c:pt>
                <c:pt idx="140">
                  <c:v>4243</c:v>
                </c:pt>
                <c:pt idx="141">
                  <c:v>2693</c:v>
                </c:pt>
                <c:pt idx="142">
                  <c:v>1539</c:v>
                </c:pt>
                <c:pt idx="143">
                  <c:v>2291</c:v>
                </c:pt>
                <c:pt idx="144">
                  <c:v>4655</c:v>
                </c:pt>
                <c:pt idx="145">
                  <c:v>959</c:v>
                </c:pt>
                <c:pt idx="146">
                  <c:v>1394</c:v>
                </c:pt>
                <c:pt idx="147">
                  <c:v>1571</c:v>
                </c:pt>
                <c:pt idx="148">
                  <c:v>10514</c:v>
                </c:pt>
                <c:pt idx="149">
                  <c:v>4417</c:v>
                </c:pt>
                <c:pt idx="150">
                  <c:v>1584</c:v>
                </c:pt>
                <c:pt idx="151">
                  <c:v>1554</c:v>
                </c:pt>
                <c:pt idx="152">
                  <c:v>2988</c:v>
                </c:pt>
                <c:pt idx="153">
                  <c:v>2341</c:v>
                </c:pt>
                <c:pt idx="154">
                  <c:v>1051</c:v>
                </c:pt>
                <c:pt idx="155">
                  <c:v>1721</c:v>
                </c:pt>
                <c:pt idx="156">
                  <c:v>3708</c:v>
                </c:pt>
                <c:pt idx="157">
                  <c:v>3880</c:v>
                </c:pt>
                <c:pt idx="158">
                  <c:v>2313</c:v>
                </c:pt>
                <c:pt idx="159">
                  <c:v>1247</c:v>
                </c:pt>
                <c:pt idx="160">
                  <c:v>1691</c:v>
                </c:pt>
                <c:pt idx="161">
                  <c:v>1434</c:v>
                </c:pt>
                <c:pt idx="162">
                  <c:v>1675</c:v>
                </c:pt>
                <c:pt idx="163">
                  <c:v>1730</c:v>
                </c:pt>
                <c:pt idx="164">
                  <c:v>1251</c:v>
                </c:pt>
                <c:pt idx="165">
                  <c:v>3934</c:v>
                </c:pt>
                <c:pt idx="166">
                  <c:v>1938</c:v>
                </c:pt>
                <c:pt idx="167">
                  <c:v>2867</c:v>
                </c:pt>
                <c:pt idx="168">
                  <c:v>2594</c:v>
                </c:pt>
                <c:pt idx="169">
                  <c:v>3624</c:v>
                </c:pt>
                <c:pt idx="170">
                  <c:v>2491</c:v>
                </c:pt>
                <c:pt idx="171">
                  <c:v>4514</c:v>
                </c:pt>
                <c:pt idx="172">
                  <c:v>12714</c:v>
                </c:pt>
                <c:pt idx="173">
                  <c:v>7438</c:v>
                </c:pt>
                <c:pt idx="174">
                  <c:v>3314</c:v>
                </c:pt>
                <c:pt idx="175">
                  <c:v>4105</c:v>
                </c:pt>
                <c:pt idx="176">
                  <c:v>4913</c:v>
                </c:pt>
                <c:pt idx="177">
                  <c:v>4859</c:v>
                </c:pt>
                <c:pt idx="178">
                  <c:v>3240</c:v>
                </c:pt>
                <c:pt idx="179">
                  <c:v>8109</c:v>
                </c:pt>
                <c:pt idx="180">
                  <c:v>4597</c:v>
                </c:pt>
                <c:pt idx="181">
                  <c:v>9121</c:v>
                </c:pt>
                <c:pt idx="182">
                  <c:v>15856</c:v>
                </c:pt>
                <c:pt idx="183">
                  <c:v>9412</c:v>
                </c:pt>
                <c:pt idx="184">
                  <c:v>11168</c:v>
                </c:pt>
                <c:pt idx="185">
                  <c:v>32314</c:v>
                </c:pt>
                <c:pt idx="186">
                  <c:v>53474</c:v>
                </c:pt>
                <c:pt idx="187">
                  <c:v>128384</c:v>
                </c:pt>
                <c:pt idx="188">
                  <c:v>382924</c:v>
                </c:pt>
                <c:pt idx="189">
                  <c:v>288764</c:v>
                </c:pt>
                <c:pt idx="190">
                  <c:v>197729</c:v>
                </c:pt>
                <c:pt idx="191">
                  <c:v>63662</c:v>
                </c:pt>
                <c:pt idx="192">
                  <c:v>28338</c:v>
                </c:pt>
                <c:pt idx="193">
                  <c:v>9584</c:v>
                </c:pt>
                <c:pt idx="194">
                  <c:v>6144</c:v>
                </c:pt>
                <c:pt idx="195">
                  <c:v>6509</c:v>
                </c:pt>
                <c:pt idx="196">
                  <c:v>6175</c:v>
                </c:pt>
                <c:pt idx="197">
                  <c:v>2258</c:v>
                </c:pt>
                <c:pt idx="198">
                  <c:v>6452</c:v>
                </c:pt>
                <c:pt idx="199">
                  <c:v>3081</c:v>
                </c:pt>
                <c:pt idx="200">
                  <c:v>8748</c:v>
                </c:pt>
                <c:pt idx="201">
                  <c:v>9791</c:v>
                </c:pt>
                <c:pt idx="202">
                  <c:v>6763</c:v>
                </c:pt>
                <c:pt idx="203">
                  <c:v>4560</c:v>
                </c:pt>
                <c:pt idx="204">
                  <c:v>4785</c:v>
                </c:pt>
                <c:pt idx="205">
                  <c:v>5831</c:v>
                </c:pt>
                <c:pt idx="206">
                  <c:v>3504</c:v>
                </c:pt>
                <c:pt idx="207">
                  <c:v>4478</c:v>
                </c:pt>
                <c:pt idx="208">
                  <c:v>6890</c:v>
                </c:pt>
                <c:pt idx="209">
                  <c:v>7670</c:v>
                </c:pt>
                <c:pt idx="210">
                  <c:v>2738</c:v>
                </c:pt>
                <c:pt idx="211">
                  <c:v>1507</c:v>
                </c:pt>
                <c:pt idx="212">
                  <c:v>10243</c:v>
                </c:pt>
                <c:pt idx="213">
                  <c:v>15013</c:v>
                </c:pt>
                <c:pt idx="214">
                  <c:v>9968</c:v>
                </c:pt>
                <c:pt idx="215">
                  <c:v>8202</c:v>
                </c:pt>
                <c:pt idx="216">
                  <c:v>9528</c:v>
                </c:pt>
                <c:pt idx="217">
                  <c:v>7739</c:v>
                </c:pt>
                <c:pt idx="218">
                  <c:v>4704</c:v>
                </c:pt>
                <c:pt idx="219">
                  <c:v>5345</c:v>
                </c:pt>
                <c:pt idx="220">
                  <c:v>11463</c:v>
                </c:pt>
                <c:pt idx="221">
                  <c:v>5922</c:v>
                </c:pt>
                <c:pt idx="222">
                  <c:v>4880</c:v>
                </c:pt>
                <c:pt idx="223">
                  <c:v>2601</c:v>
                </c:pt>
                <c:pt idx="224">
                  <c:v>5345</c:v>
                </c:pt>
                <c:pt idx="225">
                  <c:v>3783</c:v>
                </c:pt>
                <c:pt idx="226">
                  <c:v>4299</c:v>
                </c:pt>
                <c:pt idx="227">
                  <c:v>7013</c:v>
                </c:pt>
                <c:pt idx="228">
                  <c:v>4243</c:v>
                </c:pt>
                <c:pt idx="229">
                  <c:v>2542</c:v>
                </c:pt>
                <c:pt idx="230">
                  <c:v>2511</c:v>
                </c:pt>
                <c:pt idx="231">
                  <c:v>9563</c:v>
                </c:pt>
                <c:pt idx="232">
                  <c:v>5568</c:v>
                </c:pt>
                <c:pt idx="233">
                  <c:v>6134</c:v>
                </c:pt>
                <c:pt idx="234">
                  <c:v>4505</c:v>
                </c:pt>
                <c:pt idx="235">
                  <c:v>8792</c:v>
                </c:pt>
                <c:pt idx="236">
                  <c:v>4478</c:v>
                </c:pt>
                <c:pt idx="237">
                  <c:v>6914</c:v>
                </c:pt>
                <c:pt idx="238">
                  <c:v>4514</c:v>
                </c:pt>
                <c:pt idx="239">
                  <c:v>4635</c:v>
                </c:pt>
                <c:pt idx="240">
                  <c:v>1943</c:v>
                </c:pt>
                <c:pt idx="241">
                  <c:v>1593</c:v>
                </c:pt>
                <c:pt idx="242">
                  <c:v>5490</c:v>
                </c:pt>
                <c:pt idx="243">
                  <c:v>3954</c:v>
                </c:pt>
                <c:pt idx="244">
                  <c:v>5823</c:v>
                </c:pt>
                <c:pt idx="245">
                  <c:v>2071</c:v>
                </c:pt>
                <c:pt idx="246">
                  <c:v>7782</c:v>
                </c:pt>
                <c:pt idx="247">
                  <c:v>17092</c:v>
                </c:pt>
                <c:pt idx="248">
                  <c:v>15162</c:v>
                </c:pt>
                <c:pt idx="249">
                  <c:v>7027</c:v>
                </c:pt>
                <c:pt idx="250">
                  <c:v>5692</c:v>
                </c:pt>
                <c:pt idx="251">
                  <c:v>5209</c:v>
                </c:pt>
                <c:pt idx="252">
                  <c:v>25992</c:v>
                </c:pt>
                <c:pt idx="253">
                  <c:v>16875</c:v>
                </c:pt>
                <c:pt idx="254">
                  <c:v>23728</c:v>
                </c:pt>
                <c:pt idx="255">
                  <c:v>15140</c:v>
                </c:pt>
                <c:pt idx="256">
                  <c:v>5329</c:v>
                </c:pt>
                <c:pt idx="257">
                  <c:v>10392</c:v>
                </c:pt>
                <c:pt idx="258">
                  <c:v>5502</c:v>
                </c:pt>
                <c:pt idx="259">
                  <c:v>5366</c:v>
                </c:pt>
                <c:pt idx="260">
                  <c:v>3907</c:v>
                </c:pt>
                <c:pt idx="261">
                  <c:v>3624</c:v>
                </c:pt>
                <c:pt idx="262">
                  <c:v>4259</c:v>
                </c:pt>
                <c:pt idx="263">
                  <c:v>3279</c:v>
                </c:pt>
                <c:pt idx="264">
                  <c:v>1912</c:v>
                </c:pt>
                <c:pt idx="265">
                  <c:v>2113</c:v>
                </c:pt>
                <c:pt idx="266">
                  <c:v>7295</c:v>
                </c:pt>
                <c:pt idx="267">
                  <c:v>4243</c:v>
                </c:pt>
                <c:pt idx="268">
                  <c:v>2231</c:v>
                </c:pt>
                <c:pt idx="269">
                  <c:v>3696</c:v>
                </c:pt>
                <c:pt idx="270">
                  <c:v>4003</c:v>
                </c:pt>
                <c:pt idx="271">
                  <c:v>2144</c:v>
                </c:pt>
                <c:pt idx="272">
                  <c:v>9208</c:v>
                </c:pt>
                <c:pt idx="273">
                  <c:v>3975</c:v>
                </c:pt>
                <c:pt idx="274">
                  <c:v>2663</c:v>
                </c:pt>
                <c:pt idx="275">
                  <c:v>1897</c:v>
                </c:pt>
                <c:pt idx="276">
                  <c:v>1468</c:v>
                </c:pt>
                <c:pt idx="277">
                  <c:v>7617</c:v>
                </c:pt>
                <c:pt idx="278">
                  <c:v>9300</c:v>
                </c:pt>
                <c:pt idx="279">
                  <c:v>5194</c:v>
                </c:pt>
                <c:pt idx="280">
                  <c:v>1828</c:v>
                </c:pt>
                <c:pt idx="281">
                  <c:v>3054</c:v>
                </c:pt>
                <c:pt idx="282">
                  <c:v>1284</c:v>
                </c:pt>
                <c:pt idx="283">
                  <c:v>1476</c:v>
                </c:pt>
                <c:pt idx="284">
                  <c:v>4251</c:v>
                </c:pt>
                <c:pt idx="285">
                  <c:v>2780</c:v>
                </c:pt>
                <c:pt idx="286">
                  <c:v>1483</c:v>
                </c:pt>
                <c:pt idx="287">
                  <c:v>4315</c:v>
                </c:pt>
                <c:pt idx="288">
                  <c:v>1543</c:v>
                </c:pt>
                <c:pt idx="289">
                  <c:v>5240</c:v>
                </c:pt>
                <c:pt idx="290">
                  <c:v>3072</c:v>
                </c:pt>
                <c:pt idx="291">
                  <c:v>7957</c:v>
                </c:pt>
                <c:pt idx="292">
                  <c:v>6583</c:v>
                </c:pt>
                <c:pt idx="293">
                  <c:v>1967</c:v>
                </c:pt>
                <c:pt idx="294">
                  <c:v>3386</c:v>
                </c:pt>
                <c:pt idx="295">
                  <c:v>3757</c:v>
                </c:pt>
                <c:pt idx="296">
                  <c:v>3108</c:v>
                </c:pt>
                <c:pt idx="297">
                  <c:v>2847</c:v>
                </c:pt>
                <c:pt idx="298">
                  <c:v>3696</c:v>
                </c:pt>
                <c:pt idx="299">
                  <c:v>3840</c:v>
                </c:pt>
                <c:pt idx="300">
                  <c:v>3678</c:v>
                </c:pt>
                <c:pt idx="301">
                  <c:v>5536</c:v>
                </c:pt>
                <c:pt idx="302">
                  <c:v>4307</c:v>
                </c:pt>
                <c:pt idx="303">
                  <c:v>3402</c:v>
                </c:pt>
                <c:pt idx="304">
                  <c:v>3319</c:v>
                </c:pt>
                <c:pt idx="305">
                  <c:v>2063</c:v>
                </c:pt>
                <c:pt idx="306">
                  <c:v>2474</c:v>
                </c:pt>
                <c:pt idx="307">
                  <c:v>3948</c:v>
                </c:pt>
                <c:pt idx="308">
                  <c:v>3867</c:v>
                </c:pt>
                <c:pt idx="309">
                  <c:v>1709</c:v>
                </c:pt>
                <c:pt idx="310">
                  <c:v>3678</c:v>
                </c:pt>
                <c:pt idx="311">
                  <c:v>5109</c:v>
                </c:pt>
                <c:pt idx="312">
                  <c:v>3887</c:v>
                </c:pt>
                <c:pt idx="313">
                  <c:v>3696</c:v>
                </c:pt>
                <c:pt idx="314">
                  <c:v>2164</c:v>
                </c:pt>
                <c:pt idx="315">
                  <c:v>2831</c:v>
                </c:pt>
                <c:pt idx="316">
                  <c:v>5411</c:v>
                </c:pt>
                <c:pt idx="317">
                  <c:v>9712</c:v>
                </c:pt>
                <c:pt idx="318">
                  <c:v>5326</c:v>
                </c:pt>
                <c:pt idx="319">
                  <c:v>4674</c:v>
                </c:pt>
                <c:pt idx="320">
                  <c:v>5763</c:v>
                </c:pt>
                <c:pt idx="321">
                  <c:v>8085</c:v>
                </c:pt>
                <c:pt idx="322">
                  <c:v>7688</c:v>
                </c:pt>
                <c:pt idx="323">
                  <c:v>2988</c:v>
                </c:pt>
                <c:pt idx="324">
                  <c:v>5542</c:v>
                </c:pt>
                <c:pt idx="325">
                  <c:v>2467</c:v>
                </c:pt>
                <c:pt idx="326">
                  <c:v>5351</c:v>
                </c:pt>
                <c:pt idx="327">
                  <c:v>5477</c:v>
                </c:pt>
                <c:pt idx="328">
                  <c:v>2888</c:v>
                </c:pt>
                <c:pt idx="329">
                  <c:v>3345</c:v>
                </c:pt>
                <c:pt idx="330">
                  <c:v>3197</c:v>
                </c:pt>
                <c:pt idx="331">
                  <c:v>3572</c:v>
                </c:pt>
                <c:pt idx="332">
                  <c:v>12975</c:v>
                </c:pt>
                <c:pt idx="333">
                  <c:v>6191</c:v>
                </c:pt>
                <c:pt idx="334">
                  <c:v>3081</c:v>
                </c:pt>
                <c:pt idx="335">
                  <c:v>2389</c:v>
                </c:pt>
                <c:pt idx="336">
                  <c:v>1784</c:v>
                </c:pt>
                <c:pt idx="337">
                  <c:v>2090</c:v>
                </c:pt>
                <c:pt idx="338">
                  <c:v>3927</c:v>
                </c:pt>
                <c:pt idx="339">
                  <c:v>3847</c:v>
                </c:pt>
                <c:pt idx="340">
                  <c:v>3164</c:v>
                </c:pt>
                <c:pt idx="341">
                  <c:v>1768</c:v>
                </c:pt>
                <c:pt idx="342">
                  <c:v>1938</c:v>
                </c:pt>
                <c:pt idx="343">
                  <c:v>1378</c:v>
                </c:pt>
                <c:pt idx="344">
                  <c:v>2202</c:v>
                </c:pt>
                <c:pt idx="345">
                  <c:v>1368</c:v>
                </c:pt>
                <c:pt idx="346">
                  <c:v>950</c:v>
                </c:pt>
                <c:pt idx="347">
                  <c:v>6147</c:v>
                </c:pt>
                <c:pt idx="348">
                  <c:v>3001</c:v>
                </c:pt>
                <c:pt idx="349">
                  <c:v>3840</c:v>
                </c:pt>
                <c:pt idx="350">
                  <c:v>4523</c:v>
                </c:pt>
                <c:pt idx="351">
                  <c:v>3001</c:v>
                </c:pt>
                <c:pt idx="352">
                  <c:v>3642</c:v>
                </c:pt>
                <c:pt idx="353">
                  <c:v>11971</c:v>
                </c:pt>
                <c:pt idx="354">
                  <c:v>36665</c:v>
                </c:pt>
                <c:pt idx="355">
                  <c:v>9830</c:v>
                </c:pt>
                <c:pt idx="356">
                  <c:v>7297</c:v>
                </c:pt>
                <c:pt idx="357">
                  <c:v>4219</c:v>
                </c:pt>
                <c:pt idx="358">
                  <c:v>1768</c:v>
                </c:pt>
                <c:pt idx="359">
                  <c:v>2279</c:v>
                </c:pt>
                <c:pt idx="360">
                  <c:v>2545</c:v>
                </c:pt>
                <c:pt idx="361">
                  <c:v>1897</c:v>
                </c:pt>
                <c:pt idx="362">
                  <c:v>806</c:v>
                </c:pt>
                <c:pt idx="363">
                  <c:v>2207</c:v>
                </c:pt>
                <c:pt idx="364">
                  <c:v>3391</c:v>
                </c:pt>
                <c:pt idx="365">
                  <c:v>3350</c:v>
                </c:pt>
                <c:pt idx="366">
                  <c:v>5179</c:v>
                </c:pt>
                <c:pt idx="367">
                  <c:v>3090</c:v>
                </c:pt>
                <c:pt idx="368">
                  <c:v>2573</c:v>
                </c:pt>
                <c:pt idx="369">
                  <c:v>4523</c:v>
                </c:pt>
                <c:pt idx="370">
                  <c:v>3094</c:v>
                </c:pt>
                <c:pt idx="371">
                  <c:v>4704</c:v>
                </c:pt>
                <c:pt idx="372">
                  <c:v>3418</c:v>
                </c:pt>
                <c:pt idx="373">
                  <c:v>2408</c:v>
                </c:pt>
                <c:pt idx="374">
                  <c:v>1728</c:v>
                </c:pt>
                <c:pt idx="375">
                  <c:v>4267</c:v>
                </c:pt>
                <c:pt idx="376">
                  <c:v>3206</c:v>
                </c:pt>
                <c:pt idx="377">
                  <c:v>3560</c:v>
                </c:pt>
                <c:pt idx="378">
                  <c:v>2942</c:v>
                </c:pt>
                <c:pt idx="379">
                  <c:v>3720</c:v>
                </c:pt>
                <c:pt idx="380">
                  <c:v>5425</c:v>
                </c:pt>
                <c:pt idx="381">
                  <c:v>2487</c:v>
                </c:pt>
                <c:pt idx="382">
                  <c:v>4754</c:v>
                </c:pt>
                <c:pt idx="383">
                  <c:v>2788</c:v>
                </c:pt>
                <c:pt idx="384">
                  <c:v>4694</c:v>
                </c:pt>
                <c:pt idx="385">
                  <c:v>3996</c:v>
                </c:pt>
                <c:pt idx="386">
                  <c:v>3630</c:v>
                </c:pt>
                <c:pt idx="387">
                  <c:v>2656</c:v>
                </c:pt>
                <c:pt idx="388">
                  <c:v>3045</c:v>
                </c:pt>
                <c:pt idx="389">
                  <c:v>3867</c:v>
                </c:pt>
                <c:pt idx="390">
                  <c:v>1811</c:v>
                </c:pt>
                <c:pt idx="391">
                  <c:v>1845</c:v>
                </c:pt>
                <c:pt idx="392">
                  <c:v>1637</c:v>
                </c:pt>
                <c:pt idx="393">
                  <c:v>2542</c:v>
                </c:pt>
                <c:pt idx="394">
                  <c:v>3948</c:v>
                </c:pt>
                <c:pt idx="395">
                  <c:v>3595</c:v>
                </c:pt>
                <c:pt idx="396">
                  <c:v>3340</c:v>
                </c:pt>
                <c:pt idx="397">
                  <c:v>3996</c:v>
                </c:pt>
                <c:pt idx="398">
                  <c:v>9257</c:v>
                </c:pt>
                <c:pt idx="399">
                  <c:v>8707</c:v>
                </c:pt>
                <c:pt idx="400">
                  <c:v>7032</c:v>
                </c:pt>
                <c:pt idx="401">
                  <c:v>5540</c:v>
                </c:pt>
                <c:pt idx="402">
                  <c:v>4196</c:v>
                </c:pt>
                <c:pt idx="403">
                  <c:v>7047</c:v>
                </c:pt>
                <c:pt idx="404">
                  <c:v>3521</c:v>
                </c:pt>
                <c:pt idx="405">
                  <c:v>2761</c:v>
                </c:pt>
                <c:pt idx="406">
                  <c:v>2338</c:v>
                </c:pt>
                <c:pt idx="407">
                  <c:v>2328</c:v>
                </c:pt>
                <c:pt idx="408">
                  <c:v>3216</c:v>
                </c:pt>
                <c:pt idx="409">
                  <c:v>1516</c:v>
                </c:pt>
                <c:pt idx="410">
                  <c:v>1400</c:v>
                </c:pt>
                <c:pt idx="411">
                  <c:v>912</c:v>
                </c:pt>
                <c:pt idx="412">
                  <c:v>2252</c:v>
                </c:pt>
                <c:pt idx="413">
                  <c:v>2803</c:v>
                </c:pt>
                <c:pt idx="414">
                  <c:v>1784</c:v>
                </c:pt>
                <c:pt idx="415">
                  <c:v>3211</c:v>
                </c:pt>
                <c:pt idx="416">
                  <c:v>2609</c:v>
                </c:pt>
                <c:pt idx="417">
                  <c:v>2667</c:v>
                </c:pt>
                <c:pt idx="418">
                  <c:v>2354</c:v>
                </c:pt>
                <c:pt idx="419">
                  <c:v>3821</c:v>
                </c:pt>
                <c:pt idx="420">
                  <c:v>3216</c:v>
                </c:pt>
                <c:pt idx="421">
                  <c:v>2538</c:v>
                </c:pt>
                <c:pt idx="422">
                  <c:v>3527</c:v>
                </c:pt>
                <c:pt idx="423">
                  <c:v>5727</c:v>
                </c:pt>
                <c:pt idx="424">
                  <c:v>2121</c:v>
                </c:pt>
                <c:pt idx="425">
                  <c:v>1046</c:v>
                </c:pt>
                <c:pt idx="426">
                  <c:v>2127</c:v>
                </c:pt>
                <c:pt idx="427">
                  <c:v>2847</c:v>
                </c:pt>
                <c:pt idx="428">
                  <c:v>4560</c:v>
                </c:pt>
                <c:pt idx="429">
                  <c:v>2946</c:v>
                </c:pt>
                <c:pt idx="430">
                  <c:v>3211</c:v>
                </c:pt>
                <c:pt idx="431">
                  <c:v>2884</c:v>
                </c:pt>
                <c:pt idx="432">
                  <c:v>7146</c:v>
                </c:pt>
                <c:pt idx="433">
                  <c:v>2017</c:v>
                </c:pt>
                <c:pt idx="434">
                  <c:v>2033</c:v>
                </c:pt>
                <c:pt idx="435">
                  <c:v>1875</c:v>
                </c:pt>
                <c:pt idx="436">
                  <c:v>3624</c:v>
                </c:pt>
                <c:pt idx="437">
                  <c:v>3145</c:v>
                </c:pt>
                <c:pt idx="438">
                  <c:v>6622</c:v>
                </c:pt>
                <c:pt idx="439">
                  <c:v>3140</c:v>
                </c:pt>
                <c:pt idx="440">
                  <c:v>3538</c:v>
                </c:pt>
                <c:pt idx="441">
                  <c:v>2181</c:v>
                </c:pt>
                <c:pt idx="442">
                  <c:v>13333</c:v>
                </c:pt>
                <c:pt idx="443">
                  <c:v>23742</c:v>
                </c:pt>
                <c:pt idx="444">
                  <c:v>9888</c:v>
                </c:pt>
                <c:pt idx="445">
                  <c:v>5333</c:v>
                </c:pt>
                <c:pt idx="446">
                  <c:v>5233</c:v>
                </c:pt>
                <c:pt idx="447">
                  <c:v>2933</c:v>
                </c:pt>
                <c:pt idx="448">
                  <c:v>2871</c:v>
                </c:pt>
                <c:pt idx="449">
                  <c:v>2267</c:v>
                </c:pt>
                <c:pt idx="450">
                  <c:v>1211</c:v>
                </c:pt>
                <c:pt idx="451">
                  <c:v>4299</c:v>
                </c:pt>
                <c:pt idx="452">
                  <c:v>1194</c:v>
                </c:pt>
                <c:pt idx="453">
                  <c:v>2288</c:v>
                </c:pt>
                <c:pt idx="454">
                  <c:v>1424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E22C-47B9-BD70-483658A15F26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Sheet1!$V$2:$V$456</c:f>
              <c:numCache>
                <c:formatCode>General</c:formatCode>
                <c:ptCount val="455"/>
                <c:pt idx="0">
                  <c:v>8429</c:v>
                </c:pt>
                <c:pt idx="1">
                  <c:v>7950</c:v>
                </c:pt>
                <c:pt idx="2">
                  <c:v>4157</c:v>
                </c:pt>
                <c:pt idx="3">
                  <c:v>35199</c:v>
                </c:pt>
                <c:pt idx="4">
                  <c:v>16364</c:v>
                </c:pt>
                <c:pt idx="5">
                  <c:v>4674</c:v>
                </c:pt>
                <c:pt idx="6">
                  <c:v>6993</c:v>
                </c:pt>
                <c:pt idx="7">
                  <c:v>4382</c:v>
                </c:pt>
                <c:pt idx="8">
                  <c:v>4267</c:v>
                </c:pt>
                <c:pt idx="9">
                  <c:v>4724</c:v>
                </c:pt>
                <c:pt idx="10">
                  <c:v>8481</c:v>
                </c:pt>
                <c:pt idx="11">
                  <c:v>18236</c:v>
                </c:pt>
                <c:pt idx="12">
                  <c:v>8047</c:v>
                </c:pt>
                <c:pt idx="13">
                  <c:v>3720</c:v>
                </c:pt>
                <c:pt idx="14">
                  <c:v>8641</c:v>
                </c:pt>
                <c:pt idx="15">
                  <c:v>6967</c:v>
                </c:pt>
                <c:pt idx="16">
                  <c:v>5335</c:v>
                </c:pt>
                <c:pt idx="17">
                  <c:v>4869</c:v>
                </c:pt>
                <c:pt idx="18">
                  <c:v>4053</c:v>
                </c:pt>
                <c:pt idx="19">
                  <c:v>3103</c:v>
                </c:pt>
                <c:pt idx="20">
                  <c:v>4408</c:v>
                </c:pt>
                <c:pt idx="21">
                  <c:v>2325</c:v>
                </c:pt>
                <c:pt idx="22">
                  <c:v>11787</c:v>
                </c:pt>
                <c:pt idx="23">
                  <c:v>11521</c:v>
                </c:pt>
                <c:pt idx="24">
                  <c:v>12176</c:v>
                </c:pt>
                <c:pt idx="25">
                  <c:v>14410</c:v>
                </c:pt>
                <c:pt idx="26">
                  <c:v>7886</c:v>
                </c:pt>
                <c:pt idx="27">
                  <c:v>3299</c:v>
                </c:pt>
                <c:pt idx="28">
                  <c:v>2871</c:v>
                </c:pt>
                <c:pt idx="29">
                  <c:v>7575</c:v>
                </c:pt>
                <c:pt idx="30">
                  <c:v>4307</c:v>
                </c:pt>
                <c:pt idx="31">
                  <c:v>2681</c:v>
                </c:pt>
                <c:pt idx="32">
                  <c:v>2693</c:v>
                </c:pt>
                <c:pt idx="33">
                  <c:v>19334</c:v>
                </c:pt>
                <c:pt idx="34">
                  <c:v>11707</c:v>
                </c:pt>
                <c:pt idx="35">
                  <c:v>11244</c:v>
                </c:pt>
                <c:pt idx="36">
                  <c:v>6944</c:v>
                </c:pt>
                <c:pt idx="37">
                  <c:v>6635</c:v>
                </c:pt>
                <c:pt idx="38">
                  <c:v>8195</c:v>
                </c:pt>
                <c:pt idx="39">
                  <c:v>17615</c:v>
                </c:pt>
                <c:pt idx="40">
                  <c:v>7184</c:v>
                </c:pt>
                <c:pt idx="41">
                  <c:v>11701</c:v>
                </c:pt>
                <c:pt idx="42">
                  <c:v>9859</c:v>
                </c:pt>
                <c:pt idx="43">
                  <c:v>7785</c:v>
                </c:pt>
                <c:pt idx="44">
                  <c:v>7072</c:v>
                </c:pt>
                <c:pt idx="45">
                  <c:v>4243</c:v>
                </c:pt>
                <c:pt idx="46">
                  <c:v>5701</c:v>
                </c:pt>
                <c:pt idx="47">
                  <c:v>11838</c:v>
                </c:pt>
                <c:pt idx="48">
                  <c:v>5797</c:v>
                </c:pt>
                <c:pt idx="49">
                  <c:v>8458</c:v>
                </c:pt>
                <c:pt idx="50">
                  <c:v>7323</c:v>
                </c:pt>
                <c:pt idx="51">
                  <c:v>5274</c:v>
                </c:pt>
                <c:pt idx="52">
                  <c:v>7933</c:v>
                </c:pt>
                <c:pt idx="53">
                  <c:v>10031</c:v>
                </c:pt>
                <c:pt idx="54">
                  <c:v>6662</c:v>
                </c:pt>
                <c:pt idx="55">
                  <c:v>3045</c:v>
                </c:pt>
                <c:pt idx="56">
                  <c:v>4734</c:v>
                </c:pt>
                <c:pt idx="57">
                  <c:v>4243</c:v>
                </c:pt>
                <c:pt idx="58">
                  <c:v>4165</c:v>
                </c:pt>
                <c:pt idx="59">
                  <c:v>8279</c:v>
                </c:pt>
                <c:pt idx="60">
                  <c:v>3860</c:v>
                </c:pt>
                <c:pt idx="61">
                  <c:v>2730</c:v>
                </c:pt>
                <c:pt idx="62">
                  <c:v>1728</c:v>
                </c:pt>
                <c:pt idx="63">
                  <c:v>1450</c:v>
                </c:pt>
                <c:pt idx="64">
                  <c:v>4382</c:v>
                </c:pt>
                <c:pt idx="65">
                  <c:v>4744</c:v>
                </c:pt>
                <c:pt idx="66">
                  <c:v>3173</c:v>
                </c:pt>
                <c:pt idx="67">
                  <c:v>5880</c:v>
                </c:pt>
                <c:pt idx="68">
                  <c:v>3225</c:v>
                </c:pt>
                <c:pt idx="69">
                  <c:v>1938</c:v>
                </c:pt>
                <c:pt idx="70">
                  <c:v>1430</c:v>
                </c:pt>
                <c:pt idx="71">
                  <c:v>2648</c:v>
                </c:pt>
                <c:pt idx="72">
                  <c:v>4227</c:v>
                </c:pt>
                <c:pt idx="73">
                  <c:v>5121</c:v>
                </c:pt>
                <c:pt idx="74">
                  <c:v>4068</c:v>
                </c:pt>
                <c:pt idx="75">
                  <c:v>4560</c:v>
                </c:pt>
                <c:pt idx="76">
                  <c:v>5989</c:v>
                </c:pt>
                <c:pt idx="77">
                  <c:v>4105</c:v>
                </c:pt>
                <c:pt idx="78">
                  <c:v>4251</c:v>
                </c:pt>
                <c:pt idx="79">
                  <c:v>3477</c:v>
                </c:pt>
                <c:pt idx="80">
                  <c:v>4848</c:v>
                </c:pt>
                <c:pt idx="81">
                  <c:v>3789</c:v>
                </c:pt>
                <c:pt idx="82">
                  <c:v>2549</c:v>
                </c:pt>
                <c:pt idx="83">
                  <c:v>2199</c:v>
                </c:pt>
                <c:pt idx="84">
                  <c:v>1870</c:v>
                </c:pt>
                <c:pt idx="85">
                  <c:v>10331</c:v>
                </c:pt>
                <c:pt idx="86">
                  <c:v>13709</c:v>
                </c:pt>
                <c:pt idx="87">
                  <c:v>14287</c:v>
                </c:pt>
                <c:pt idx="88">
                  <c:v>4694</c:v>
                </c:pt>
                <c:pt idx="89">
                  <c:v>2757</c:v>
                </c:pt>
                <c:pt idx="90">
                  <c:v>2577</c:v>
                </c:pt>
                <c:pt idx="91">
                  <c:v>1610</c:v>
                </c:pt>
                <c:pt idx="92">
                  <c:v>2310</c:v>
                </c:pt>
                <c:pt idx="93">
                  <c:v>3122</c:v>
                </c:pt>
                <c:pt idx="94">
                  <c:v>1657</c:v>
                </c:pt>
                <c:pt idx="95">
                  <c:v>11167</c:v>
                </c:pt>
                <c:pt idx="96">
                  <c:v>3678</c:v>
                </c:pt>
                <c:pt idx="97">
                  <c:v>2288</c:v>
                </c:pt>
                <c:pt idx="98">
                  <c:v>1735</c:v>
                </c:pt>
                <c:pt idx="99">
                  <c:v>2470</c:v>
                </c:pt>
                <c:pt idx="100">
                  <c:v>5596</c:v>
                </c:pt>
                <c:pt idx="101">
                  <c:v>13046</c:v>
                </c:pt>
                <c:pt idx="102">
                  <c:v>5238</c:v>
                </c:pt>
                <c:pt idx="103">
                  <c:v>6266</c:v>
                </c:pt>
                <c:pt idx="104">
                  <c:v>5382</c:v>
                </c:pt>
                <c:pt idx="105">
                  <c:v>5205</c:v>
                </c:pt>
                <c:pt idx="106">
                  <c:v>4291</c:v>
                </c:pt>
                <c:pt idx="107">
                  <c:v>4068</c:v>
                </c:pt>
                <c:pt idx="108">
                  <c:v>4039</c:v>
                </c:pt>
                <c:pt idx="109">
                  <c:v>3642</c:v>
                </c:pt>
                <c:pt idx="110">
                  <c:v>4017</c:v>
                </c:pt>
                <c:pt idx="111">
                  <c:v>2847</c:v>
                </c:pt>
                <c:pt idx="112">
                  <c:v>4425</c:v>
                </c:pt>
                <c:pt idx="113">
                  <c:v>5127</c:v>
                </c:pt>
                <c:pt idx="114">
                  <c:v>13539</c:v>
                </c:pt>
                <c:pt idx="115">
                  <c:v>4616</c:v>
                </c:pt>
                <c:pt idx="116">
                  <c:v>4068</c:v>
                </c:pt>
                <c:pt idx="117">
                  <c:v>11928</c:v>
                </c:pt>
                <c:pt idx="118">
                  <c:v>7186</c:v>
                </c:pt>
                <c:pt idx="119">
                  <c:v>4315</c:v>
                </c:pt>
                <c:pt idx="120">
                  <c:v>3225</c:v>
                </c:pt>
                <c:pt idx="121">
                  <c:v>3493</c:v>
                </c:pt>
                <c:pt idx="122">
                  <c:v>4340</c:v>
                </c:pt>
                <c:pt idx="123">
                  <c:v>9083</c:v>
                </c:pt>
                <c:pt idx="124">
                  <c:v>6271</c:v>
                </c:pt>
                <c:pt idx="125">
                  <c:v>4196</c:v>
                </c:pt>
                <c:pt idx="126">
                  <c:v>18744</c:v>
                </c:pt>
                <c:pt idx="127">
                  <c:v>6424</c:v>
                </c:pt>
                <c:pt idx="128">
                  <c:v>3934</c:v>
                </c:pt>
                <c:pt idx="129">
                  <c:v>11933</c:v>
                </c:pt>
                <c:pt idx="130">
                  <c:v>6063</c:v>
                </c:pt>
                <c:pt idx="131">
                  <c:v>13066</c:v>
                </c:pt>
                <c:pt idx="132">
                  <c:v>17993</c:v>
                </c:pt>
                <c:pt idx="133">
                  <c:v>10623</c:v>
                </c:pt>
                <c:pt idx="134">
                  <c:v>7808</c:v>
                </c:pt>
                <c:pt idx="135">
                  <c:v>9924</c:v>
                </c:pt>
                <c:pt idx="136">
                  <c:v>11937</c:v>
                </c:pt>
                <c:pt idx="137">
                  <c:v>5743</c:v>
                </c:pt>
                <c:pt idx="138">
                  <c:v>5847</c:v>
                </c:pt>
                <c:pt idx="139">
                  <c:v>4969</c:v>
                </c:pt>
                <c:pt idx="140">
                  <c:v>8022</c:v>
                </c:pt>
                <c:pt idx="141">
                  <c:v>5962</c:v>
                </c:pt>
                <c:pt idx="142">
                  <c:v>25948</c:v>
                </c:pt>
                <c:pt idx="143">
                  <c:v>23743</c:v>
                </c:pt>
                <c:pt idx="144">
                  <c:v>7710</c:v>
                </c:pt>
                <c:pt idx="145">
                  <c:v>4487</c:v>
                </c:pt>
                <c:pt idx="146">
                  <c:v>4053</c:v>
                </c:pt>
                <c:pt idx="147">
                  <c:v>4275</c:v>
                </c:pt>
                <c:pt idx="148">
                  <c:v>8648</c:v>
                </c:pt>
                <c:pt idx="149">
                  <c:v>4935</c:v>
                </c:pt>
                <c:pt idx="150">
                  <c:v>8214</c:v>
                </c:pt>
                <c:pt idx="151">
                  <c:v>11018</c:v>
                </c:pt>
                <c:pt idx="152">
                  <c:v>7914</c:v>
                </c:pt>
                <c:pt idx="153">
                  <c:v>4357</c:v>
                </c:pt>
                <c:pt idx="154">
                  <c:v>5662</c:v>
                </c:pt>
                <c:pt idx="155">
                  <c:v>4315</c:v>
                </c:pt>
                <c:pt idx="156">
                  <c:v>4251</c:v>
                </c:pt>
                <c:pt idx="157">
                  <c:v>16361</c:v>
                </c:pt>
                <c:pt idx="158">
                  <c:v>3708</c:v>
                </c:pt>
                <c:pt idx="159">
                  <c:v>2332</c:v>
                </c:pt>
                <c:pt idx="160">
                  <c:v>3036</c:v>
                </c:pt>
                <c:pt idx="161">
                  <c:v>6074</c:v>
                </c:pt>
                <c:pt idx="162">
                  <c:v>2147</c:v>
                </c:pt>
                <c:pt idx="163">
                  <c:v>2264</c:v>
                </c:pt>
                <c:pt idx="164">
                  <c:v>6792</c:v>
                </c:pt>
                <c:pt idx="165">
                  <c:v>7482</c:v>
                </c:pt>
                <c:pt idx="166">
                  <c:v>6472</c:v>
                </c:pt>
                <c:pt idx="167">
                  <c:v>10800</c:v>
                </c:pt>
                <c:pt idx="168">
                  <c:v>5606</c:v>
                </c:pt>
                <c:pt idx="169">
                  <c:v>5678</c:v>
                </c:pt>
                <c:pt idx="170">
                  <c:v>5144</c:v>
                </c:pt>
                <c:pt idx="171">
                  <c:v>6295</c:v>
                </c:pt>
                <c:pt idx="172">
                  <c:v>13236</c:v>
                </c:pt>
                <c:pt idx="173">
                  <c:v>8160</c:v>
                </c:pt>
                <c:pt idx="174">
                  <c:v>5207</c:v>
                </c:pt>
                <c:pt idx="175">
                  <c:v>5645</c:v>
                </c:pt>
                <c:pt idx="176">
                  <c:v>9410</c:v>
                </c:pt>
                <c:pt idx="177">
                  <c:v>4032</c:v>
                </c:pt>
                <c:pt idx="178">
                  <c:v>3159</c:v>
                </c:pt>
                <c:pt idx="179">
                  <c:v>2507</c:v>
                </c:pt>
                <c:pt idx="180">
                  <c:v>5565</c:v>
                </c:pt>
                <c:pt idx="181">
                  <c:v>5275</c:v>
                </c:pt>
                <c:pt idx="182">
                  <c:v>4460</c:v>
                </c:pt>
                <c:pt idx="183">
                  <c:v>4003</c:v>
                </c:pt>
                <c:pt idx="184">
                  <c:v>9086</c:v>
                </c:pt>
                <c:pt idx="185">
                  <c:v>7845</c:v>
                </c:pt>
                <c:pt idx="186">
                  <c:v>3954</c:v>
                </c:pt>
                <c:pt idx="187">
                  <c:v>3206</c:v>
                </c:pt>
                <c:pt idx="188">
                  <c:v>6985</c:v>
                </c:pt>
                <c:pt idx="189">
                  <c:v>3010</c:v>
                </c:pt>
                <c:pt idx="190">
                  <c:v>7070</c:v>
                </c:pt>
                <c:pt idx="191">
                  <c:v>4150</c:v>
                </c:pt>
                <c:pt idx="192">
                  <c:v>2689</c:v>
                </c:pt>
                <c:pt idx="193">
                  <c:v>5459</c:v>
                </c:pt>
                <c:pt idx="194">
                  <c:v>9426</c:v>
                </c:pt>
                <c:pt idx="195">
                  <c:v>4307</c:v>
                </c:pt>
                <c:pt idx="196">
                  <c:v>4635</c:v>
                </c:pt>
                <c:pt idx="197">
                  <c:v>2570</c:v>
                </c:pt>
                <c:pt idx="198">
                  <c:v>3216</c:v>
                </c:pt>
                <c:pt idx="199">
                  <c:v>2993</c:v>
                </c:pt>
                <c:pt idx="200">
                  <c:v>4365</c:v>
                </c:pt>
                <c:pt idx="201">
                  <c:v>6910</c:v>
                </c:pt>
                <c:pt idx="202">
                  <c:v>4227</c:v>
                </c:pt>
                <c:pt idx="203">
                  <c:v>5560</c:v>
                </c:pt>
                <c:pt idx="204">
                  <c:v>5937</c:v>
                </c:pt>
                <c:pt idx="205">
                  <c:v>3122</c:v>
                </c:pt>
                <c:pt idx="206">
                  <c:v>2107</c:v>
                </c:pt>
                <c:pt idx="207">
                  <c:v>3989</c:v>
                </c:pt>
                <c:pt idx="208">
                  <c:v>7804</c:v>
                </c:pt>
                <c:pt idx="209">
                  <c:v>3010</c:v>
                </c:pt>
                <c:pt idx="210">
                  <c:v>4532</c:v>
                </c:pt>
                <c:pt idx="211">
                  <c:v>4714</c:v>
                </c:pt>
                <c:pt idx="212">
                  <c:v>3126</c:v>
                </c:pt>
                <c:pt idx="213">
                  <c:v>11062</c:v>
                </c:pt>
                <c:pt idx="214">
                  <c:v>6444</c:v>
                </c:pt>
                <c:pt idx="215">
                  <c:v>3216</c:v>
                </c:pt>
                <c:pt idx="216">
                  <c:v>5390</c:v>
                </c:pt>
                <c:pt idx="217">
                  <c:v>14358</c:v>
                </c:pt>
                <c:pt idx="218">
                  <c:v>7602</c:v>
                </c:pt>
                <c:pt idx="219">
                  <c:v>5903</c:v>
                </c:pt>
                <c:pt idx="220">
                  <c:v>4227</c:v>
                </c:pt>
                <c:pt idx="221">
                  <c:v>6985</c:v>
                </c:pt>
                <c:pt idx="222">
                  <c:v>7115</c:v>
                </c:pt>
                <c:pt idx="223">
                  <c:v>3527</c:v>
                </c:pt>
                <c:pt idx="224">
                  <c:v>3173</c:v>
                </c:pt>
                <c:pt idx="225">
                  <c:v>4025</c:v>
                </c:pt>
                <c:pt idx="226">
                  <c:v>4626</c:v>
                </c:pt>
                <c:pt idx="227">
                  <c:v>5388</c:v>
                </c:pt>
                <c:pt idx="228">
                  <c:v>2444</c:v>
                </c:pt>
                <c:pt idx="229">
                  <c:v>4061</c:v>
                </c:pt>
                <c:pt idx="230">
                  <c:v>4560</c:v>
                </c:pt>
                <c:pt idx="231">
                  <c:v>4382</c:v>
                </c:pt>
                <c:pt idx="232">
                  <c:v>3840</c:v>
                </c:pt>
                <c:pt idx="233">
                  <c:v>2398</c:v>
                </c:pt>
                <c:pt idx="234">
                  <c:v>1470</c:v>
                </c:pt>
                <c:pt idx="235">
                  <c:v>1372</c:v>
                </c:pt>
                <c:pt idx="236">
                  <c:v>3294</c:v>
                </c:pt>
                <c:pt idx="237">
                  <c:v>1648</c:v>
                </c:pt>
                <c:pt idx="238">
                  <c:v>1695</c:v>
                </c:pt>
                <c:pt idx="239">
                  <c:v>2421</c:v>
                </c:pt>
                <c:pt idx="240">
                  <c:v>8629</c:v>
                </c:pt>
                <c:pt idx="241">
                  <c:v>3058</c:v>
                </c:pt>
                <c:pt idx="242">
                  <c:v>6643</c:v>
                </c:pt>
                <c:pt idx="243">
                  <c:v>3072</c:v>
                </c:pt>
                <c:pt idx="244">
                  <c:v>1917</c:v>
                </c:pt>
                <c:pt idx="245">
                  <c:v>2487</c:v>
                </c:pt>
                <c:pt idx="246">
                  <c:v>4120</c:v>
                </c:pt>
                <c:pt idx="247">
                  <c:v>3187</c:v>
                </c:pt>
                <c:pt idx="248">
                  <c:v>2904</c:v>
                </c:pt>
                <c:pt idx="249">
                  <c:v>3365</c:v>
                </c:pt>
                <c:pt idx="250">
                  <c:v>847</c:v>
                </c:pt>
                <c:pt idx="251">
                  <c:v>1533</c:v>
                </c:pt>
                <c:pt idx="252">
                  <c:v>980</c:v>
                </c:pt>
                <c:pt idx="253">
                  <c:v>3982</c:v>
                </c:pt>
                <c:pt idx="254">
                  <c:v>8645</c:v>
                </c:pt>
                <c:pt idx="255">
                  <c:v>4211</c:v>
                </c:pt>
                <c:pt idx="256">
                  <c:v>1450</c:v>
                </c:pt>
                <c:pt idx="257">
                  <c:v>1575</c:v>
                </c:pt>
                <c:pt idx="258">
                  <c:v>2667</c:v>
                </c:pt>
                <c:pt idx="259">
                  <c:v>3428</c:v>
                </c:pt>
                <c:pt idx="260">
                  <c:v>4068</c:v>
                </c:pt>
                <c:pt idx="261">
                  <c:v>7354</c:v>
                </c:pt>
                <c:pt idx="262">
                  <c:v>2704</c:v>
                </c:pt>
                <c:pt idx="263">
                  <c:v>3538</c:v>
                </c:pt>
                <c:pt idx="264">
                  <c:v>2831</c:v>
                </c:pt>
                <c:pt idx="265">
                  <c:v>1695</c:v>
                </c:pt>
                <c:pt idx="266">
                  <c:v>6116</c:v>
                </c:pt>
                <c:pt idx="267">
                  <c:v>5252</c:v>
                </c:pt>
                <c:pt idx="268">
                  <c:v>3314</c:v>
                </c:pt>
                <c:pt idx="269">
                  <c:v>2291</c:v>
                </c:pt>
                <c:pt idx="270">
                  <c:v>3732</c:v>
                </c:pt>
                <c:pt idx="271">
                  <c:v>3264</c:v>
                </c:pt>
                <c:pt idx="272">
                  <c:v>9415</c:v>
                </c:pt>
                <c:pt idx="273">
                  <c:v>3131</c:v>
                </c:pt>
                <c:pt idx="274">
                  <c:v>2090</c:v>
                </c:pt>
                <c:pt idx="275">
                  <c:v>2068</c:v>
                </c:pt>
                <c:pt idx="276">
                  <c:v>3461</c:v>
                </c:pt>
                <c:pt idx="277">
                  <c:v>6428</c:v>
                </c:pt>
                <c:pt idx="278">
                  <c:v>2776</c:v>
                </c:pt>
                <c:pt idx="279">
                  <c:v>3090</c:v>
                </c:pt>
                <c:pt idx="280">
                  <c:v>2912</c:v>
                </c:pt>
                <c:pt idx="281">
                  <c:v>4891</c:v>
                </c:pt>
                <c:pt idx="282">
                  <c:v>3630</c:v>
                </c:pt>
                <c:pt idx="283">
                  <c:v>3745</c:v>
                </c:pt>
                <c:pt idx="284">
                  <c:v>3880</c:v>
                </c:pt>
                <c:pt idx="285">
                  <c:v>2652</c:v>
                </c:pt>
                <c:pt idx="286">
                  <c:v>1550</c:v>
                </c:pt>
                <c:pt idx="287">
                  <c:v>2003</c:v>
                </c:pt>
                <c:pt idx="288">
                  <c:v>2627</c:v>
                </c:pt>
                <c:pt idx="289">
                  <c:v>4299</c:v>
                </c:pt>
                <c:pt idx="290">
                  <c:v>8650</c:v>
                </c:pt>
                <c:pt idx="291">
                  <c:v>5319</c:v>
                </c:pt>
                <c:pt idx="292">
                  <c:v>21986</c:v>
                </c:pt>
                <c:pt idx="293">
                  <c:v>4734</c:v>
                </c:pt>
                <c:pt idx="294">
                  <c:v>3900</c:v>
                </c:pt>
                <c:pt idx="295">
                  <c:v>3751</c:v>
                </c:pt>
                <c:pt idx="296">
                  <c:v>6550</c:v>
                </c:pt>
                <c:pt idx="297">
                  <c:v>8696</c:v>
                </c:pt>
                <c:pt idx="298">
                  <c:v>3821</c:v>
                </c:pt>
                <c:pt idx="299">
                  <c:v>3907</c:v>
                </c:pt>
                <c:pt idx="300">
                  <c:v>3975</c:v>
                </c:pt>
                <c:pt idx="301">
                  <c:v>9032</c:v>
                </c:pt>
                <c:pt idx="302">
                  <c:v>2497</c:v>
                </c:pt>
                <c:pt idx="303">
                  <c:v>2350</c:v>
                </c:pt>
                <c:pt idx="304">
                  <c:v>1535</c:v>
                </c:pt>
                <c:pt idx="305">
                  <c:v>2518</c:v>
                </c:pt>
                <c:pt idx="306">
                  <c:v>6432</c:v>
                </c:pt>
                <c:pt idx="307">
                  <c:v>4039</c:v>
                </c:pt>
                <c:pt idx="308">
                  <c:v>3294</c:v>
                </c:pt>
                <c:pt idx="309">
                  <c:v>4469</c:v>
                </c:pt>
                <c:pt idx="310">
                  <c:v>6933</c:v>
                </c:pt>
                <c:pt idx="311">
                  <c:v>3783</c:v>
                </c:pt>
                <c:pt idx="312">
                  <c:v>10321</c:v>
                </c:pt>
                <c:pt idx="313">
                  <c:v>5718</c:v>
                </c:pt>
                <c:pt idx="314">
                  <c:v>4090</c:v>
                </c:pt>
                <c:pt idx="315">
                  <c:v>6768</c:v>
                </c:pt>
                <c:pt idx="316">
                  <c:v>4607</c:v>
                </c:pt>
                <c:pt idx="317">
                  <c:v>2921</c:v>
                </c:pt>
                <c:pt idx="318">
                  <c:v>4188</c:v>
                </c:pt>
                <c:pt idx="319">
                  <c:v>3690</c:v>
                </c:pt>
                <c:pt idx="320">
                  <c:v>13613</c:v>
                </c:pt>
                <c:pt idx="321">
                  <c:v>5925</c:v>
                </c:pt>
                <c:pt idx="322">
                  <c:v>3860</c:v>
                </c:pt>
                <c:pt idx="323">
                  <c:v>4425</c:v>
                </c:pt>
                <c:pt idx="324">
                  <c:v>4597</c:v>
                </c:pt>
                <c:pt idx="325">
                  <c:v>4211</c:v>
                </c:pt>
                <c:pt idx="326">
                  <c:v>4017</c:v>
                </c:pt>
                <c:pt idx="327">
                  <c:v>2685</c:v>
                </c:pt>
                <c:pt idx="328">
                  <c:v>2038</c:v>
                </c:pt>
                <c:pt idx="329">
                  <c:v>3304</c:v>
                </c:pt>
                <c:pt idx="330">
                  <c:v>5584</c:v>
                </c:pt>
                <c:pt idx="331">
                  <c:v>4837</c:v>
                </c:pt>
                <c:pt idx="332">
                  <c:v>3482</c:v>
                </c:pt>
                <c:pt idx="333">
                  <c:v>4142</c:v>
                </c:pt>
                <c:pt idx="334">
                  <c:v>4120</c:v>
                </c:pt>
                <c:pt idx="335">
                  <c:v>3948</c:v>
                </c:pt>
                <c:pt idx="336">
                  <c:v>2427</c:v>
                </c:pt>
                <c:pt idx="337">
                  <c:v>2199</c:v>
                </c:pt>
                <c:pt idx="338">
                  <c:v>1677</c:v>
                </c:pt>
                <c:pt idx="339">
                  <c:v>2871</c:v>
                </c:pt>
                <c:pt idx="340">
                  <c:v>3340</c:v>
                </c:pt>
                <c:pt idx="341">
                  <c:v>2942</c:v>
                </c:pt>
                <c:pt idx="342">
                  <c:v>2363</c:v>
                </c:pt>
                <c:pt idx="343">
                  <c:v>3117</c:v>
                </c:pt>
                <c:pt idx="344">
                  <c:v>2765</c:v>
                </c:pt>
                <c:pt idx="345">
                  <c:v>2942</c:v>
                </c:pt>
                <c:pt idx="346">
                  <c:v>2068</c:v>
                </c:pt>
                <c:pt idx="347">
                  <c:v>3726</c:v>
                </c:pt>
                <c:pt idx="348">
                  <c:v>2514</c:v>
                </c:pt>
                <c:pt idx="349">
                  <c:v>1977</c:v>
                </c:pt>
                <c:pt idx="350">
                  <c:v>1956</c:v>
                </c:pt>
                <c:pt idx="351">
                  <c:v>1003</c:v>
                </c:pt>
                <c:pt idx="352">
                  <c:v>3072</c:v>
                </c:pt>
                <c:pt idx="353">
                  <c:v>2132</c:v>
                </c:pt>
                <c:pt idx="354">
                  <c:v>2444</c:v>
                </c:pt>
                <c:pt idx="355">
                  <c:v>1456</c:v>
                </c:pt>
                <c:pt idx="356">
                  <c:v>1855</c:v>
                </c:pt>
                <c:pt idx="357">
                  <c:v>1368</c:v>
                </c:pt>
                <c:pt idx="358">
                  <c:v>621</c:v>
                </c:pt>
                <c:pt idx="359">
                  <c:v>1014</c:v>
                </c:pt>
                <c:pt idx="360">
                  <c:v>3783</c:v>
                </c:pt>
                <c:pt idx="361">
                  <c:v>3566</c:v>
                </c:pt>
                <c:pt idx="362">
                  <c:v>3572</c:v>
                </c:pt>
                <c:pt idx="363">
                  <c:v>2954</c:v>
                </c:pt>
                <c:pt idx="364">
                  <c:v>3360</c:v>
                </c:pt>
                <c:pt idx="365">
                  <c:v>4957</c:v>
                </c:pt>
                <c:pt idx="366">
                  <c:v>2405</c:v>
                </c:pt>
                <c:pt idx="367">
                  <c:v>3067</c:v>
                </c:pt>
                <c:pt idx="368">
                  <c:v>2745</c:v>
                </c:pt>
                <c:pt idx="369">
                  <c:v>3880</c:v>
                </c:pt>
                <c:pt idx="370">
                  <c:v>2369</c:v>
                </c:pt>
                <c:pt idx="371">
                  <c:v>1735</c:v>
                </c:pt>
                <c:pt idx="372">
                  <c:v>4645</c:v>
                </c:pt>
                <c:pt idx="373">
                  <c:v>2552</c:v>
                </c:pt>
                <c:pt idx="374">
                  <c:v>1282</c:v>
                </c:pt>
                <c:pt idx="375">
                  <c:v>1121</c:v>
                </c:pt>
                <c:pt idx="376">
                  <c:v>2570</c:v>
                </c:pt>
                <c:pt idx="377">
                  <c:v>3521</c:v>
                </c:pt>
                <c:pt idx="378">
                  <c:v>2563</c:v>
                </c:pt>
                <c:pt idx="379">
                  <c:v>5725</c:v>
                </c:pt>
                <c:pt idx="380">
                  <c:v>5717</c:v>
                </c:pt>
                <c:pt idx="381">
                  <c:v>4127</c:v>
                </c:pt>
                <c:pt idx="382">
                  <c:v>5172</c:v>
                </c:pt>
                <c:pt idx="383">
                  <c:v>3461</c:v>
                </c:pt>
                <c:pt idx="384">
                  <c:v>3860</c:v>
                </c:pt>
                <c:pt idx="385">
                  <c:v>3821</c:v>
                </c:pt>
                <c:pt idx="386">
                  <c:v>3010</c:v>
                </c:pt>
                <c:pt idx="387">
                  <c:v>1584</c:v>
                </c:pt>
                <c:pt idx="388">
                  <c:v>1860</c:v>
                </c:pt>
                <c:pt idx="389">
                  <c:v>13561</c:v>
                </c:pt>
                <c:pt idx="390">
                  <c:v>7238</c:v>
                </c:pt>
                <c:pt idx="391">
                  <c:v>3455</c:v>
                </c:pt>
                <c:pt idx="392">
                  <c:v>3255</c:v>
                </c:pt>
                <c:pt idx="393">
                  <c:v>4478</c:v>
                </c:pt>
                <c:pt idx="394">
                  <c:v>3795</c:v>
                </c:pt>
                <c:pt idx="395">
                  <c:v>2819</c:v>
                </c:pt>
                <c:pt idx="396">
                  <c:v>4203</c:v>
                </c:pt>
                <c:pt idx="397">
                  <c:v>4003</c:v>
                </c:pt>
                <c:pt idx="398">
                  <c:v>4053</c:v>
                </c:pt>
                <c:pt idx="399">
                  <c:v>3770</c:v>
                </c:pt>
                <c:pt idx="400">
                  <c:v>2971</c:v>
                </c:pt>
                <c:pt idx="401">
                  <c:v>2792</c:v>
                </c:pt>
                <c:pt idx="402">
                  <c:v>2237</c:v>
                </c:pt>
                <c:pt idx="403">
                  <c:v>7097</c:v>
                </c:pt>
                <c:pt idx="404">
                  <c:v>3764</c:v>
                </c:pt>
                <c:pt idx="405">
                  <c:v>2267</c:v>
                </c:pt>
                <c:pt idx="406">
                  <c:v>2199</c:v>
                </c:pt>
                <c:pt idx="407">
                  <c:v>3081</c:v>
                </c:pt>
                <c:pt idx="408">
                  <c:v>5405</c:v>
                </c:pt>
                <c:pt idx="409">
                  <c:v>3860</c:v>
                </c:pt>
                <c:pt idx="410">
                  <c:v>3225</c:v>
                </c:pt>
                <c:pt idx="411">
                  <c:v>2988</c:v>
                </c:pt>
                <c:pt idx="412">
                  <c:v>2322</c:v>
                </c:pt>
                <c:pt idx="413">
                  <c:v>2807</c:v>
                </c:pt>
                <c:pt idx="414">
                  <c:v>3072</c:v>
                </c:pt>
                <c:pt idx="415">
                  <c:v>7332</c:v>
                </c:pt>
                <c:pt idx="416">
                  <c:v>2896</c:v>
                </c:pt>
                <c:pt idx="417">
                  <c:v>3732</c:v>
                </c:pt>
                <c:pt idx="418">
                  <c:v>2859</c:v>
                </c:pt>
                <c:pt idx="419">
                  <c:v>1541</c:v>
                </c:pt>
                <c:pt idx="420">
                  <c:v>1652</c:v>
                </c:pt>
                <c:pt idx="421">
                  <c:v>1196</c:v>
                </c:pt>
                <c:pt idx="422">
                  <c:v>1225</c:v>
                </c:pt>
                <c:pt idx="423">
                  <c:v>1679</c:v>
                </c:pt>
                <c:pt idx="424">
                  <c:v>5631</c:v>
                </c:pt>
                <c:pt idx="425">
                  <c:v>4460</c:v>
                </c:pt>
                <c:pt idx="426">
                  <c:v>2967</c:v>
                </c:pt>
                <c:pt idx="427">
                  <c:v>3461</c:v>
                </c:pt>
                <c:pt idx="428">
                  <c:v>3612</c:v>
                </c:pt>
                <c:pt idx="429">
                  <c:v>4514</c:v>
                </c:pt>
                <c:pt idx="430">
                  <c:v>2237</c:v>
                </c:pt>
                <c:pt idx="431">
                  <c:v>2055</c:v>
                </c:pt>
                <c:pt idx="432">
                  <c:v>1815</c:v>
                </c:pt>
                <c:pt idx="433">
                  <c:v>817</c:v>
                </c:pt>
                <c:pt idx="434">
                  <c:v>932</c:v>
                </c:pt>
                <c:pt idx="435">
                  <c:v>879</c:v>
                </c:pt>
                <c:pt idx="436">
                  <c:v>1578</c:v>
                </c:pt>
                <c:pt idx="437">
                  <c:v>1292</c:v>
                </c:pt>
                <c:pt idx="438">
                  <c:v>1335</c:v>
                </c:pt>
                <c:pt idx="439">
                  <c:v>3309</c:v>
                </c:pt>
                <c:pt idx="440">
                  <c:v>124320</c:v>
                </c:pt>
                <c:pt idx="441">
                  <c:v>33847</c:v>
                </c:pt>
                <c:pt idx="442">
                  <c:v>8457</c:v>
                </c:pt>
                <c:pt idx="443">
                  <c:v>5687</c:v>
                </c:pt>
                <c:pt idx="444">
                  <c:v>4315</c:v>
                </c:pt>
                <c:pt idx="445">
                  <c:v>2823</c:v>
                </c:pt>
                <c:pt idx="446">
                  <c:v>1280</c:v>
                </c:pt>
                <c:pt idx="447">
                  <c:v>2304</c:v>
                </c:pt>
                <c:pt idx="448">
                  <c:v>3900</c:v>
                </c:pt>
                <c:pt idx="449">
                  <c:v>1054</c:v>
                </c:pt>
                <c:pt idx="450">
                  <c:v>1150</c:v>
                </c:pt>
                <c:pt idx="451">
                  <c:v>4408</c:v>
                </c:pt>
                <c:pt idx="452">
                  <c:v>2904</c:v>
                </c:pt>
                <c:pt idx="453">
                  <c:v>2273</c:v>
                </c:pt>
                <c:pt idx="454">
                  <c:v>2350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E22C-47B9-BD70-483658A15F26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Panorama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Sheet1!$W$2:$W$456</c:f>
              <c:numCache>
                <c:formatCode>General</c:formatCode>
                <c:ptCount val="455"/>
                <c:pt idx="0">
                  <c:v>7498</c:v>
                </c:pt>
                <c:pt idx="1">
                  <c:v>7921</c:v>
                </c:pt>
                <c:pt idx="2">
                  <c:v>13591</c:v>
                </c:pt>
                <c:pt idx="3">
                  <c:v>8540</c:v>
                </c:pt>
                <c:pt idx="4">
                  <c:v>4588</c:v>
                </c:pt>
                <c:pt idx="5">
                  <c:v>6100</c:v>
                </c:pt>
                <c:pt idx="6">
                  <c:v>10572</c:v>
                </c:pt>
                <c:pt idx="7">
                  <c:v>16006</c:v>
                </c:pt>
                <c:pt idx="8">
                  <c:v>20040</c:v>
                </c:pt>
                <c:pt idx="9">
                  <c:v>20825</c:v>
                </c:pt>
                <c:pt idx="10">
                  <c:v>25949</c:v>
                </c:pt>
                <c:pt idx="11">
                  <c:v>25738</c:v>
                </c:pt>
                <c:pt idx="12">
                  <c:v>16713</c:v>
                </c:pt>
                <c:pt idx="13">
                  <c:v>10002</c:v>
                </c:pt>
                <c:pt idx="14">
                  <c:v>9622</c:v>
                </c:pt>
                <c:pt idx="15">
                  <c:v>8181</c:v>
                </c:pt>
                <c:pt idx="16">
                  <c:v>30777</c:v>
                </c:pt>
                <c:pt idx="17">
                  <c:v>26151</c:v>
                </c:pt>
                <c:pt idx="18">
                  <c:v>16111</c:v>
                </c:pt>
                <c:pt idx="19">
                  <c:v>11121</c:v>
                </c:pt>
                <c:pt idx="20">
                  <c:v>12767</c:v>
                </c:pt>
                <c:pt idx="21">
                  <c:v>21218</c:v>
                </c:pt>
                <c:pt idx="22">
                  <c:v>9265</c:v>
                </c:pt>
                <c:pt idx="23">
                  <c:v>11260</c:v>
                </c:pt>
                <c:pt idx="24">
                  <c:v>18160</c:v>
                </c:pt>
                <c:pt idx="25">
                  <c:v>26500</c:v>
                </c:pt>
                <c:pt idx="26">
                  <c:v>27566</c:v>
                </c:pt>
                <c:pt idx="27">
                  <c:v>20737</c:v>
                </c:pt>
                <c:pt idx="28">
                  <c:v>20458</c:v>
                </c:pt>
                <c:pt idx="29">
                  <c:v>15016</c:v>
                </c:pt>
                <c:pt idx="30">
                  <c:v>21689</c:v>
                </c:pt>
                <c:pt idx="31">
                  <c:v>14050</c:v>
                </c:pt>
                <c:pt idx="32">
                  <c:v>28540</c:v>
                </c:pt>
                <c:pt idx="33">
                  <c:v>27434</c:v>
                </c:pt>
                <c:pt idx="34">
                  <c:v>9995</c:v>
                </c:pt>
                <c:pt idx="35">
                  <c:v>9716</c:v>
                </c:pt>
                <c:pt idx="36">
                  <c:v>9720</c:v>
                </c:pt>
                <c:pt idx="37">
                  <c:v>14277</c:v>
                </c:pt>
                <c:pt idx="38">
                  <c:v>12811</c:v>
                </c:pt>
                <c:pt idx="39">
                  <c:v>12657</c:v>
                </c:pt>
                <c:pt idx="40">
                  <c:v>9434</c:v>
                </c:pt>
                <c:pt idx="41">
                  <c:v>13318</c:v>
                </c:pt>
                <c:pt idx="42">
                  <c:v>10281</c:v>
                </c:pt>
                <c:pt idx="43">
                  <c:v>7408</c:v>
                </c:pt>
                <c:pt idx="44">
                  <c:v>7728</c:v>
                </c:pt>
                <c:pt idx="45">
                  <c:v>9436</c:v>
                </c:pt>
                <c:pt idx="46">
                  <c:v>8642</c:v>
                </c:pt>
                <c:pt idx="47">
                  <c:v>13545</c:v>
                </c:pt>
                <c:pt idx="48">
                  <c:v>5515</c:v>
                </c:pt>
                <c:pt idx="49">
                  <c:v>5963</c:v>
                </c:pt>
                <c:pt idx="50">
                  <c:v>4980</c:v>
                </c:pt>
                <c:pt idx="51">
                  <c:v>9837</c:v>
                </c:pt>
                <c:pt idx="52">
                  <c:v>7586</c:v>
                </c:pt>
                <c:pt idx="53">
                  <c:v>18012</c:v>
                </c:pt>
                <c:pt idx="54">
                  <c:v>9372</c:v>
                </c:pt>
                <c:pt idx="55">
                  <c:v>6124</c:v>
                </c:pt>
                <c:pt idx="56">
                  <c:v>3840</c:v>
                </c:pt>
                <c:pt idx="57">
                  <c:v>6173</c:v>
                </c:pt>
                <c:pt idx="58">
                  <c:v>4196</c:v>
                </c:pt>
                <c:pt idx="59">
                  <c:v>2800</c:v>
                </c:pt>
                <c:pt idx="60">
                  <c:v>26670</c:v>
                </c:pt>
                <c:pt idx="61">
                  <c:v>13129</c:v>
                </c:pt>
                <c:pt idx="62">
                  <c:v>3880</c:v>
                </c:pt>
                <c:pt idx="63">
                  <c:v>4032</c:v>
                </c:pt>
                <c:pt idx="64">
                  <c:v>9159</c:v>
                </c:pt>
                <c:pt idx="65">
                  <c:v>9429</c:v>
                </c:pt>
                <c:pt idx="66">
                  <c:v>12965</c:v>
                </c:pt>
                <c:pt idx="67">
                  <c:v>13699</c:v>
                </c:pt>
                <c:pt idx="68">
                  <c:v>9350</c:v>
                </c:pt>
                <c:pt idx="69">
                  <c:v>4399</c:v>
                </c:pt>
                <c:pt idx="70">
                  <c:v>3860</c:v>
                </c:pt>
                <c:pt idx="71">
                  <c:v>3477</c:v>
                </c:pt>
                <c:pt idx="72">
                  <c:v>26404</c:v>
                </c:pt>
                <c:pt idx="73">
                  <c:v>64603</c:v>
                </c:pt>
                <c:pt idx="74">
                  <c:v>38996</c:v>
                </c:pt>
                <c:pt idx="75">
                  <c:v>32404</c:v>
                </c:pt>
                <c:pt idx="76">
                  <c:v>48524</c:v>
                </c:pt>
                <c:pt idx="77">
                  <c:v>20714</c:v>
                </c:pt>
                <c:pt idx="78">
                  <c:v>43229</c:v>
                </c:pt>
                <c:pt idx="79">
                  <c:v>63619</c:v>
                </c:pt>
                <c:pt idx="80">
                  <c:v>41101</c:v>
                </c:pt>
                <c:pt idx="81">
                  <c:v>26200</c:v>
                </c:pt>
                <c:pt idx="82">
                  <c:v>22102</c:v>
                </c:pt>
                <c:pt idx="83">
                  <c:v>11356</c:v>
                </c:pt>
                <c:pt idx="84">
                  <c:v>11993</c:v>
                </c:pt>
                <c:pt idx="85">
                  <c:v>4744</c:v>
                </c:pt>
                <c:pt idx="86">
                  <c:v>12729</c:v>
                </c:pt>
                <c:pt idx="87">
                  <c:v>38836</c:v>
                </c:pt>
                <c:pt idx="88">
                  <c:v>75053</c:v>
                </c:pt>
                <c:pt idx="89">
                  <c:v>32840</c:v>
                </c:pt>
                <c:pt idx="90">
                  <c:v>18119</c:v>
                </c:pt>
                <c:pt idx="91">
                  <c:v>10459</c:v>
                </c:pt>
                <c:pt idx="92">
                  <c:v>5971</c:v>
                </c:pt>
                <c:pt idx="93">
                  <c:v>20860</c:v>
                </c:pt>
                <c:pt idx="94">
                  <c:v>17072</c:v>
                </c:pt>
                <c:pt idx="95">
                  <c:v>9191</c:v>
                </c:pt>
                <c:pt idx="96">
                  <c:v>8854</c:v>
                </c:pt>
                <c:pt idx="97">
                  <c:v>4848</c:v>
                </c:pt>
                <c:pt idx="98">
                  <c:v>7708</c:v>
                </c:pt>
                <c:pt idx="99">
                  <c:v>6276</c:v>
                </c:pt>
                <c:pt idx="100">
                  <c:v>12362</c:v>
                </c:pt>
                <c:pt idx="101">
                  <c:v>10154</c:v>
                </c:pt>
                <c:pt idx="102">
                  <c:v>6157</c:v>
                </c:pt>
                <c:pt idx="103">
                  <c:v>7239</c:v>
                </c:pt>
                <c:pt idx="104">
                  <c:v>7473</c:v>
                </c:pt>
                <c:pt idx="105">
                  <c:v>7163</c:v>
                </c:pt>
                <c:pt idx="106">
                  <c:v>7116</c:v>
                </c:pt>
                <c:pt idx="107">
                  <c:v>11367</c:v>
                </c:pt>
                <c:pt idx="108">
                  <c:v>14347</c:v>
                </c:pt>
                <c:pt idx="109">
                  <c:v>17004</c:v>
                </c:pt>
                <c:pt idx="110">
                  <c:v>17318</c:v>
                </c:pt>
                <c:pt idx="111">
                  <c:v>8295</c:v>
                </c:pt>
                <c:pt idx="112">
                  <c:v>6755</c:v>
                </c:pt>
                <c:pt idx="113">
                  <c:v>7145</c:v>
                </c:pt>
                <c:pt idx="114">
                  <c:v>10721</c:v>
                </c:pt>
                <c:pt idx="115">
                  <c:v>6851</c:v>
                </c:pt>
                <c:pt idx="116">
                  <c:v>18041</c:v>
                </c:pt>
                <c:pt idx="117">
                  <c:v>6288</c:v>
                </c:pt>
                <c:pt idx="118">
                  <c:v>2875</c:v>
                </c:pt>
                <c:pt idx="119">
                  <c:v>12530</c:v>
                </c:pt>
                <c:pt idx="120">
                  <c:v>16664</c:v>
                </c:pt>
                <c:pt idx="121">
                  <c:v>9786</c:v>
                </c:pt>
                <c:pt idx="122">
                  <c:v>10660</c:v>
                </c:pt>
                <c:pt idx="123">
                  <c:v>41233</c:v>
                </c:pt>
                <c:pt idx="124">
                  <c:v>52506</c:v>
                </c:pt>
                <c:pt idx="125">
                  <c:v>39429</c:v>
                </c:pt>
                <c:pt idx="126">
                  <c:v>18230</c:v>
                </c:pt>
                <c:pt idx="127">
                  <c:v>9270</c:v>
                </c:pt>
                <c:pt idx="128">
                  <c:v>67632</c:v>
                </c:pt>
                <c:pt idx="129">
                  <c:v>189531</c:v>
                </c:pt>
                <c:pt idx="130">
                  <c:v>116265</c:v>
                </c:pt>
                <c:pt idx="131">
                  <c:v>79793</c:v>
                </c:pt>
                <c:pt idx="132">
                  <c:v>46954</c:v>
                </c:pt>
                <c:pt idx="133">
                  <c:v>45356</c:v>
                </c:pt>
                <c:pt idx="134">
                  <c:v>21793</c:v>
                </c:pt>
                <c:pt idx="135">
                  <c:v>12416</c:v>
                </c:pt>
                <c:pt idx="136">
                  <c:v>10610</c:v>
                </c:pt>
                <c:pt idx="137">
                  <c:v>9932</c:v>
                </c:pt>
                <c:pt idx="138">
                  <c:v>5937</c:v>
                </c:pt>
                <c:pt idx="139">
                  <c:v>3187</c:v>
                </c:pt>
                <c:pt idx="140">
                  <c:v>4913</c:v>
                </c:pt>
                <c:pt idx="141">
                  <c:v>5777</c:v>
                </c:pt>
                <c:pt idx="142">
                  <c:v>9448</c:v>
                </c:pt>
                <c:pt idx="143">
                  <c:v>5143</c:v>
                </c:pt>
                <c:pt idx="144">
                  <c:v>28767</c:v>
                </c:pt>
                <c:pt idx="145">
                  <c:v>44748</c:v>
                </c:pt>
                <c:pt idx="146">
                  <c:v>20819</c:v>
                </c:pt>
                <c:pt idx="147">
                  <c:v>13277</c:v>
                </c:pt>
                <c:pt idx="148">
                  <c:v>23552</c:v>
                </c:pt>
                <c:pt idx="149">
                  <c:v>65757</c:v>
                </c:pt>
                <c:pt idx="150">
                  <c:v>73665</c:v>
                </c:pt>
                <c:pt idx="151">
                  <c:v>40625</c:v>
                </c:pt>
                <c:pt idx="152">
                  <c:v>21150</c:v>
                </c:pt>
                <c:pt idx="153">
                  <c:v>14531</c:v>
                </c:pt>
                <c:pt idx="154">
                  <c:v>24190</c:v>
                </c:pt>
                <c:pt idx="155">
                  <c:v>14050</c:v>
                </c:pt>
                <c:pt idx="156">
                  <c:v>6792</c:v>
                </c:pt>
                <c:pt idx="157">
                  <c:v>14803</c:v>
                </c:pt>
                <c:pt idx="158">
                  <c:v>79234</c:v>
                </c:pt>
                <c:pt idx="159">
                  <c:v>85691</c:v>
                </c:pt>
                <c:pt idx="160">
                  <c:v>40139</c:v>
                </c:pt>
                <c:pt idx="161">
                  <c:v>29748</c:v>
                </c:pt>
                <c:pt idx="162">
                  <c:v>23397</c:v>
                </c:pt>
                <c:pt idx="163">
                  <c:v>29442</c:v>
                </c:pt>
                <c:pt idx="164">
                  <c:v>27365</c:v>
                </c:pt>
                <c:pt idx="165">
                  <c:v>36980</c:v>
                </c:pt>
                <c:pt idx="166">
                  <c:v>17226</c:v>
                </c:pt>
                <c:pt idx="167">
                  <c:v>9104</c:v>
                </c:pt>
                <c:pt idx="168">
                  <c:v>16207</c:v>
                </c:pt>
                <c:pt idx="169">
                  <c:v>11515</c:v>
                </c:pt>
                <c:pt idx="170">
                  <c:v>8613</c:v>
                </c:pt>
                <c:pt idx="171">
                  <c:v>15580</c:v>
                </c:pt>
                <c:pt idx="172">
                  <c:v>8991</c:v>
                </c:pt>
                <c:pt idx="173">
                  <c:v>17903</c:v>
                </c:pt>
                <c:pt idx="174">
                  <c:v>9575</c:v>
                </c:pt>
                <c:pt idx="175">
                  <c:v>6535</c:v>
                </c:pt>
                <c:pt idx="176">
                  <c:v>4837</c:v>
                </c:pt>
                <c:pt idx="177">
                  <c:v>6633</c:v>
                </c:pt>
                <c:pt idx="178">
                  <c:v>5770</c:v>
                </c:pt>
                <c:pt idx="179">
                  <c:v>9914</c:v>
                </c:pt>
                <c:pt idx="180">
                  <c:v>10696</c:v>
                </c:pt>
                <c:pt idx="181">
                  <c:v>3094</c:v>
                </c:pt>
                <c:pt idx="182">
                  <c:v>4434</c:v>
                </c:pt>
                <c:pt idx="183">
                  <c:v>6659</c:v>
                </c:pt>
                <c:pt idx="184">
                  <c:v>20721</c:v>
                </c:pt>
                <c:pt idx="185">
                  <c:v>21989</c:v>
                </c:pt>
                <c:pt idx="186">
                  <c:v>12270</c:v>
                </c:pt>
                <c:pt idx="187">
                  <c:v>24242</c:v>
                </c:pt>
                <c:pt idx="188">
                  <c:v>22269</c:v>
                </c:pt>
                <c:pt idx="189">
                  <c:v>25232</c:v>
                </c:pt>
                <c:pt idx="190">
                  <c:v>12694</c:v>
                </c:pt>
                <c:pt idx="191">
                  <c:v>14254</c:v>
                </c:pt>
                <c:pt idx="192">
                  <c:v>10085</c:v>
                </c:pt>
                <c:pt idx="193">
                  <c:v>6521</c:v>
                </c:pt>
                <c:pt idx="194">
                  <c:v>8114</c:v>
                </c:pt>
                <c:pt idx="195">
                  <c:v>8321</c:v>
                </c:pt>
                <c:pt idx="196">
                  <c:v>6115</c:v>
                </c:pt>
                <c:pt idx="197">
                  <c:v>7630</c:v>
                </c:pt>
                <c:pt idx="198">
                  <c:v>4837</c:v>
                </c:pt>
                <c:pt idx="199">
                  <c:v>3572</c:v>
                </c:pt>
                <c:pt idx="200">
                  <c:v>15874</c:v>
                </c:pt>
                <c:pt idx="201">
                  <c:v>60958</c:v>
                </c:pt>
                <c:pt idx="202">
                  <c:v>18974</c:v>
                </c:pt>
                <c:pt idx="203">
                  <c:v>19221</c:v>
                </c:pt>
                <c:pt idx="204">
                  <c:v>16389</c:v>
                </c:pt>
                <c:pt idx="205">
                  <c:v>12719</c:v>
                </c:pt>
                <c:pt idx="206">
                  <c:v>6573</c:v>
                </c:pt>
                <c:pt idx="207">
                  <c:v>4324</c:v>
                </c:pt>
                <c:pt idx="208">
                  <c:v>6649</c:v>
                </c:pt>
                <c:pt idx="209">
                  <c:v>2871</c:v>
                </c:pt>
                <c:pt idx="210">
                  <c:v>2645</c:v>
                </c:pt>
                <c:pt idx="211">
                  <c:v>7147</c:v>
                </c:pt>
                <c:pt idx="212">
                  <c:v>3164</c:v>
                </c:pt>
                <c:pt idx="213">
                  <c:v>7630</c:v>
                </c:pt>
                <c:pt idx="214">
                  <c:v>15836</c:v>
                </c:pt>
                <c:pt idx="215">
                  <c:v>15593</c:v>
                </c:pt>
                <c:pt idx="216">
                  <c:v>8939</c:v>
                </c:pt>
                <c:pt idx="217">
                  <c:v>3913</c:v>
                </c:pt>
                <c:pt idx="218">
                  <c:v>3660</c:v>
                </c:pt>
                <c:pt idx="219">
                  <c:v>4365</c:v>
                </c:pt>
                <c:pt idx="220">
                  <c:v>11762</c:v>
                </c:pt>
                <c:pt idx="221">
                  <c:v>44684</c:v>
                </c:pt>
                <c:pt idx="222">
                  <c:v>55708</c:v>
                </c:pt>
                <c:pt idx="223">
                  <c:v>14557</c:v>
                </c:pt>
                <c:pt idx="224">
                  <c:v>12877</c:v>
                </c:pt>
                <c:pt idx="225">
                  <c:v>6530</c:v>
                </c:pt>
                <c:pt idx="226">
                  <c:v>4935</c:v>
                </c:pt>
                <c:pt idx="227">
                  <c:v>3471</c:v>
                </c:pt>
                <c:pt idx="228">
                  <c:v>16586</c:v>
                </c:pt>
                <c:pt idx="229">
                  <c:v>60765</c:v>
                </c:pt>
                <c:pt idx="230">
                  <c:v>19980</c:v>
                </c:pt>
                <c:pt idx="231">
                  <c:v>9739</c:v>
                </c:pt>
                <c:pt idx="232">
                  <c:v>6688</c:v>
                </c:pt>
                <c:pt idx="233">
                  <c:v>15977</c:v>
                </c:pt>
                <c:pt idx="234">
                  <c:v>10938</c:v>
                </c:pt>
                <c:pt idx="235">
                  <c:v>9157</c:v>
                </c:pt>
                <c:pt idx="236">
                  <c:v>10919</c:v>
                </c:pt>
                <c:pt idx="237">
                  <c:v>7784</c:v>
                </c:pt>
                <c:pt idx="238">
                  <c:v>7211</c:v>
                </c:pt>
                <c:pt idx="239">
                  <c:v>19486</c:v>
                </c:pt>
                <c:pt idx="240">
                  <c:v>12211</c:v>
                </c:pt>
                <c:pt idx="241">
                  <c:v>19752</c:v>
                </c:pt>
                <c:pt idx="242">
                  <c:v>14719</c:v>
                </c:pt>
                <c:pt idx="243">
                  <c:v>13480</c:v>
                </c:pt>
                <c:pt idx="244">
                  <c:v>6355</c:v>
                </c:pt>
                <c:pt idx="245">
                  <c:v>7337</c:v>
                </c:pt>
                <c:pt idx="246">
                  <c:v>6207</c:v>
                </c:pt>
                <c:pt idx="247">
                  <c:v>6975</c:v>
                </c:pt>
                <c:pt idx="248">
                  <c:v>12286</c:v>
                </c:pt>
                <c:pt idx="249">
                  <c:v>422900</c:v>
                </c:pt>
                <c:pt idx="250">
                  <c:v>218332</c:v>
                </c:pt>
                <c:pt idx="251">
                  <c:v>86857</c:v>
                </c:pt>
                <c:pt idx="252">
                  <c:v>55508</c:v>
                </c:pt>
                <c:pt idx="253">
                  <c:v>44616</c:v>
                </c:pt>
                <c:pt idx="254">
                  <c:v>35762</c:v>
                </c:pt>
                <c:pt idx="255">
                  <c:v>40066</c:v>
                </c:pt>
                <c:pt idx="256">
                  <c:v>39430</c:v>
                </c:pt>
                <c:pt idx="257">
                  <c:v>17491</c:v>
                </c:pt>
                <c:pt idx="258">
                  <c:v>15050</c:v>
                </c:pt>
                <c:pt idx="259">
                  <c:v>15332</c:v>
                </c:pt>
                <c:pt idx="260">
                  <c:v>8545</c:v>
                </c:pt>
                <c:pt idx="261">
                  <c:v>12472</c:v>
                </c:pt>
                <c:pt idx="262">
                  <c:v>18283</c:v>
                </c:pt>
                <c:pt idx="263">
                  <c:v>11845</c:v>
                </c:pt>
                <c:pt idx="264">
                  <c:v>11183</c:v>
                </c:pt>
                <c:pt idx="265">
                  <c:v>9744</c:v>
                </c:pt>
                <c:pt idx="266">
                  <c:v>6972</c:v>
                </c:pt>
                <c:pt idx="267">
                  <c:v>6601</c:v>
                </c:pt>
                <c:pt idx="268">
                  <c:v>9761</c:v>
                </c:pt>
                <c:pt idx="269">
                  <c:v>7026</c:v>
                </c:pt>
                <c:pt idx="270">
                  <c:v>5253</c:v>
                </c:pt>
                <c:pt idx="271">
                  <c:v>3032</c:v>
                </c:pt>
                <c:pt idx="272">
                  <c:v>8671</c:v>
                </c:pt>
                <c:pt idx="273">
                  <c:v>8270</c:v>
                </c:pt>
                <c:pt idx="274">
                  <c:v>2831</c:v>
                </c:pt>
                <c:pt idx="275">
                  <c:v>3618</c:v>
                </c:pt>
                <c:pt idx="276">
                  <c:v>7615</c:v>
                </c:pt>
                <c:pt idx="277">
                  <c:v>13102</c:v>
                </c:pt>
                <c:pt idx="278">
                  <c:v>8460</c:v>
                </c:pt>
                <c:pt idx="279">
                  <c:v>3255</c:v>
                </c:pt>
                <c:pt idx="280">
                  <c:v>13691</c:v>
                </c:pt>
                <c:pt idx="281">
                  <c:v>15313</c:v>
                </c:pt>
                <c:pt idx="282">
                  <c:v>6221</c:v>
                </c:pt>
                <c:pt idx="283">
                  <c:v>8260</c:v>
                </c:pt>
                <c:pt idx="284">
                  <c:v>6662</c:v>
                </c:pt>
                <c:pt idx="285">
                  <c:v>7664</c:v>
                </c:pt>
                <c:pt idx="286">
                  <c:v>11459</c:v>
                </c:pt>
                <c:pt idx="287">
                  <c:v>17189</c:v>
                </c:pt>
                <c:pt idx="288">
                  <c:v>17219</c:v>
                </c:pt>
                <c:pt idx="289">
                  <c:v>22800</c:v>
                </c:pt>
                <c:pt idx="290">
                  <c:v>29371</c:v>
                </c:pt>
                <c:pt idx="291">
                  <c:v>19417</c:v>
                </c:pt>
                <c:pt idx="292">
                  <c:v>13892</c:v>
                </c:pt>
                <c:pt idx="293">
                  <c:v>10348</c:v>
                </c:pt>
                <c:pt idx="294">
                  <c:v>18445</c:v>
                </c:pt>
                <c:pt idx="295">
                  <c:v>14748</c:v>
                </c:pt>
                <c:pt idx="296">
                  <c:v>20250</c:v>
                </c:pt>
                <c:pt idx="297">
                  <c:v>14823</c:v>
                </c:pt>
                <c:pt idx="298">
                  <c:v>13822</c:v>
                </c:pt>
                <c:pt idx="299">
                  <c:v>9583</c:v>
                </c:pt>
                <c:pt idx="300">
                  <c:v>6912</c:v>
                </c:pt>
                <c:pt idx="301">
                  <c:v>6930</c:v>
                </c:pt>
                <c:pt idx="302">
                  <c:v>5291</c:v>
                </c:pt>
                <c:pt idx="303">
                  <c:v>3240</c:v>
                </c:pt>
                <c:pt idx="304">
                  <c:v>4357</c:v>
                </c:pt>
                <c:pt idx="305">
                  <c:v>6942</c:v>
                </c:pt>
                <c:pt idx="306">
                  <c:v>8013</c:v>
                </c:pt>
                <c:pt idx="307">
                  <c:v>10980</c:v>
                </c:pt>
                <c:pt idx="308">
                  <c:v>10426</c:v>
                </c:pt>
                <c:pt idx="309">
                  <c:v>12498</c:v>
                </c:pt>
                <c:pt idx="310">
                  <c:v>17675</c:v>
                </c:pt>
                <c:pt idx="311">
                  <c:v>23250</c:v>
                </c:pt>
                <c:pt idx="312">
                  <c:v>10663</c:v>
                </c:pt>
                <c:pt idx="313">
                  <c:v>6864</c:v>
                </c:pt>
                <c:pt idx="314">
                  <c:v>5436</c:v>
                </c:pt>
                <c:pt idx="315">
                  <c:v>5862</c:v>
                </c:pt>
                <c:pt idx="316">
                  <c:v>7297</c:v>
                </c:pt>
                <c:pt idx="317">
                  <c:v>4891</c:v>
                </c:pt>
                <c:pt idx="318">
                  <c:v>4425</c:v>
                </c:pt>
                <c:pt idx="319">
                  <c:v>8475</c:v>
                </c:pt>
                <c:pt idx="320">
                  <c:v>6886</c:v>
                </c:pt>
                <c:pt idx="321">
                  <c:v>5931</c:v>
                </c:pt>
                <c:pt idx="322">
                  <c:v>4816</c:v>
                </c:pt>
                <c:pt idx="323">
                  <c:v>5907</c:v>
                </c:pt>
                <c:pt idx="324">
                  <c:v>13921</c:v>
                </c:pt>
                <c:pt idx="325">
                  <c:v>13580</c:v>
                </c:pt>
                <c:pt idx="326">
                  <c:v>11918</c:v>
                </c:pt>
                <c:pt idx="327">
                  <c:v>13079</c:v>
                </c:pt>
                <c:pt idx="328">
                  <c:v>8867</c:v>
                </c:pt>
                <c:pt idx="329">
                  <c:v>6683</c:v>
                </c:pt>
                <c:pt idx="330">
                  <c:v>6409</c:v>
                </c:pt>
                <c:pt idx="331">
                  <c:v>6133</c:v>
                </c:pt>
                <c:pt idx="332">
                  <c:v>14260</c:v>
                </c:pt>
                <c:pt idx="333">
                  <c:v>21572</c:v>
                </c:pt>
                <c:pt idx="334">
                  <c:v>13146</c:v>
                </c:pt>
                <c:pt idx="335">
                  <c:v>11630</c:v>
                </c:pt>
                <c:pt idx="336">
                  <c:v>17466</c:v>
                </c:pt>
                <c:pt idx="337">
                  <c:v>16518</c:v>
                </c:pt>
                <c:pt idx="338">
                  <c:v>11502</c:v>
                </c:pt>
                <c:pt idx="339">
                  <c:v>10612</c:v>
                </c:pt>
                <c:pt idx="340">
                  <c:v>11078</c:v>
                </c:pt>
                <c:pt idx="341">
                  <c:v>9488</c:v>
                </c:pt>
                <c:pt idx="342">
                  <c:v>7412</c:v>
                </c:pt>
                <c:pt idx="343">
                  <c:v>7793</c:v>
                </c:pt>
                <c:pt idx="344">
                  <c:v>4487</c:v>
                </c:pt>
                <c:pt idx="345">
                  <c:v>16577</c:v>
                </c:pt>
                <c:pt idx="346">
                  <c:v>16685</c:v>
                </c:pt>
                <c:pt idx="347">
                  <c:v>42992</c:v>
                </c:pt>
                <c:pt idx="348">
                  <c:v>36369</c:v>
                </c:pt>
                <c:pt idx="349">
                  <c:v>27032</c:v>
                </c:pt>
                <c:pt idx="350">
                  <c:v>13489</c:v>
                </c:pt>
                <c:pt idx="351">
                  <c:v>10178</c:v>
                </c:pt>
                <c:pt idx="352">
                  <c:v>8170</c:v>
                </c:pt>
                <c:pt idx="353">
                  <c:v>62106</c:v>
                </c:pt>
                <c:pt idx="354">
                  <c:v>22740</c:v>
                </c:pt>
                <c:pt idx="355">
                  <c:v>10855</c:v>
                </c:pt>
                <c:pt idx="356">
                  <c:v>9914</c:v>
                </c:pt>
                <c:pt idx="357">
                  <c:v>5712</c:v>
                </c:pt>
                <c:pt idx="358">
                  <c:v>2892</c:v>
                </c:pt>
                <c:pt idx="359">
                  <c:v>2298</c:v>
                </c:pt>
                <c:pt idx="360">
                  <c:v>1775</c:v>
                </c:pt>
                <c:pt idx="361">
                  <c:v>2738</c:v>
                </c:pt>
                <c:pt idx="362">
                  <c:v>1347</c:v>
                </c:pt>
                <c:pt idx="363">
                  <c:v>920</c:v>
                </c:pt>
                <c:pt idx="364">
                  <c:v>3154</c:v>
                </c:pt>
                <c:pt idx="365">
                  <c:v>1279</c:v>
                </c:pt>
                <c:pt idx="366">
                  <c:v>5130</c:v>
                </c:pt>
                <c:pt idx="367">
                  <c:v>4075</c:v>
                </c:pt>
                <c:pt idx="368">
                  <c:v>5337</c:v>
                </c:pt>
                <c:pt idx="369">
                  <c:v>3996</c:v>
                </c:pt>
                <c:pt idx="370">
                  <c:v>2199</c:v>
                </c:pt>
                <c:pt idx="371">
                  <c:v>1412</c:v>
                </c:pt>
                <c:pt idx="372">
                  <c:v>2282</c:v>
                </c:pt>
                <c:pt idx="373">
                  <c:v>5376</c:v>
                </c:pt>
                <c:pt idx="374">
                  <c:v>4053</c:v>
                </c:pt>
                <c:pt idx="375">
                  <c:v>3636</c:v>
                </c:pt>
                <c:pt idx="376">
                  <c:v>6367</c:v>
                </c:pt>
                <c:pt idx="377">
                  <c:v>15507</c:v>
                </c:pt>
                <c:pt idx="378">
                  <c:v>11172</c:v>
                </c:pt>
                <c:pt idx="379">
                  <c:v>7114</c:v>
                </c:pt>
                <c:pt idx="380">
                  <c:v>15703</c:v>
                </c:pt>
                <c:pt idx="381">
                  <c:v>15424</c:v>
                </c:pt>
                <c:pt idx="382">
                  <c:v>6869</c:v>
                </c:pt>
                <c:pt idx="383">
                  <c:v>6654</c:v>
                </c:pt>
                <c:pt idx="384">
                  <c:v>3360</c:v>
                </c:pt>
                <c:pt idx="385">
                  <c:v>3314</c:v>
                </c:pt>
                <c:pt idx="386">
                  <c:v>3504</c:v>
                </c:pt>
                <c:pt idx="387">
                  <c:v>9759</c:v>
                </c:pt>
                <c:pt idx="388">
                  <c:v>8455</c:v>
                </c:pt>
                <c:pt idx="389">
                  <c:v>17257</c:v>
                </c:pt>
                <c:pt idx="390">
                  <c:v>16619</c:v>
                </c:pt>
                <c:pt idx="391">
                  <c:v>43872</c:v>
                </c:pt>
                <c:pt idx="392">
                  <c:v>39343</c:v>
                </c:pt>
                <c:pt idx="393">
                  <c:v>48850</c:v>
                </c:pt>
                <c:pt idx="394">
                  <c:v>73823</c:v>
                </c:pt>
                <c:pt idx="395">
                  <c:v>49047</c:v>
                </c:pt>
                <c:pt idx="396">
                  <c:v>27041</c:v>
                </c:pt>
                <c:pt idx="397">
                  <c:v>22133</c:v>
                </c:pt>
                <c:pt idx="398">
                  <c:v>13046</c:v>
                </c:pt>
                <c:pt idx="399">
                  <c:v>9221</c:v>
                </c:pt>
                <c:pt idx="400">
                  <c:v>11018</c:v>
                </c:pt>
                <c:pt idx="401">
                  <c:v>7696</c:v>
                </c:pt>
                <c:pt idx="402">
                  <c:v>17466</c:v>
                </c:pt>
                <c:pt idx="403">
                  <c:v>19025</c:v>
                </c:pt>
                <c:pt idx="404">
                  <c:v>8771</c:v>
                </c:pt>
                <c:pt idx="405">
                  <c:v>3455</c:v>
                </c:pt>
                <c:pt idx="406">
                  <c:v>1956</c:v>
                </c:pt>
                <c:pt idx="407">
                  <c:v>4704</c:v>
                </c:pt>
                <c:pt idx="408">
                  <c:v>6579</c:v>
                </c:pt>
                <c:pt idx="409">
                  <c:v>2341</c:v>
                </c:pt>
                <c:pt idx="410">
                  <c:v>8245</c:v>
                </c:pt>
                <c:pt idx="411">
                  <c:v>16379</c:v>
                </c:pt>
                <c:pt idx="412">
                  <c:v>16795</c:v>
                </c:pt>
                <c:pt idx="413">
                  <c:v>20462</c:v>
                </c:pt>
                <c:pt idx="414">
                  <c:v>10337</c:v>
                </c:pt>
                <c:pt idx="415">
                  <c:v>8170</c:v>
                </c:pt>
                <c:pt idx="416">
                  <c:v>8377</c:v>
                </c:pt>
                <c:pt idx="417">
                  <c:v>5676</c:v>
                </c:pt>
                <c:pt idx="418">
                  <c:v>1865</c:v>
                </c:pt>
                <c:pt idx="419">
                  <c:v>2601</c:v>
                </c:pt>
                <c:pt idx="420">
                  <c:v>2971</c:v>
                </c:pt>
                <c:pt idx="421">
                  <c:v>3045</c:v>
                </c:pt>
                <c:pt idx="422">
                  <c:v>4764</c:v>
                </c:pt>
                <c:pt idx="423">
                  <c:v>13091</c:v>
                </c:pt>
                <c:pt idx="424">
                  <c:v>11064</c:v>
                </c:pt>
                <c:pt idx="425">
                  <c:v>28977</c:v>
                </c:pt>
                <c:pt idx="426">
                  <c:v>37108</c:v>
                </c:pt>
                <c:pt idx="427">
                  <c:v>27102</c:v>
                </c:pt>
                <c:pt idx="428">
                  <c:v>15711</c:v>
                </c:pt>
                <c:pt idx="429">
                  <c:v>13382</c:v>
                </c:pt>
                <c:pt idx="430">
                  <c:v>13778</c:v>
                </c:pt>
                <c:pt idx="431">
                  <c:v>7044</c:v>
                </c:pt>
                <c:pt idx="432">
                  <c:v>5440</c:v>
                </c:pt>
                <c:pt idx="433">
                  <c:v>3708</c:v>
                </c:pt>
                <c:pt idx="434">
                  <c:v>4075</c:v>
                </c:pt>
                <c:pt idx="435">
                  <c:v>19815</c:v>
                </c:pt>
                <c:pt idx="436">
                  <c:v>10313</c:v>
                </c:pt>
                <c:pt idx="437">
                  <c:v>14657</c:v>
                </c:pt>
                <c:pt idx="438">
                  <c:v>11950</c:v>
                </c:pt>
                <c:pt idx="439">
                  <c:v>12729</c:v>
                </c:pt>
                <c:pt idx="440">
                  <c:v>15896</c:v>
                </c:pt>
                <c:pt idx="441">
                  <c:v>10794</c:v>
                </c:pt>
                <c:pt idx="442">
                  <c:v>5746</c:v>
                </c:pt>
                <c:pt idx="443">
                  <c:v>9995</c:v>
                </c:pt>
                <c:pt idx="444">
                  <c:v>7798</c:v>
                </c:pt>
                <c:pt idx="445">
                  <c:v>10180</c:v>
                </c:pt>
                <c:pt idx="446">
                  <c:v>9760</c:v>
                </c:pt>
                <c:pt idx="447">
                  <c:v>7917</c:v>
                </c:pt>
                <c:pt idx="448">
                  <c:v>8430</c:v>
                </c:pt>
                <c:pt idx="449">
                  <c:v>7469</c:v>
                </c:pt>
                <c:pt idx="450">
                  <c:v>6205</c:v>
                </c:pt>
                <c:pt idx="451">
                  <c:v>9959</c:v>
                </c:pt>
                <c:pt idx="452">
                  <c:v>14307</c:v>
                </c:pt>
                <c:pt idx="453">
                  <c:v>10890</c:v>
                </c:pt>
                <c:pt idx="454">
                  <c:v>6902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E22C-47B9-BD70-483658A15F26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Extra 3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Sheet1!$X$2:$X$456</c:f>
              <c:numCache>
                <c:formatCode>General</c:formatCode>
                <c:ptCount val="455"/>
                <c:pt idx="0">
                  <c:v>48547</c:v>
                </c:pt>
                <c:pt idx="1">
                  <c:v>22203</c:v>
                </c:pt>
                <c:pt idx="2">
                  <c:v>39515</c:v>
                </c:pt>
                <c:pt idx="3">
                  <c:v>82852</c:v>
                </c:pt>
                <c:pt idx="4">
                  <c:v>117293</c:v>
                </c:pt>
                <c:pt idx="5">
                  <c:v>103050</c:v>
                </c:pt>
                <c:pt idx="6">
                  <c:v>42573</c:v>
                </c:pt>
                <c:pt idx="7">
                  <c:v>23753</c:v>
                </c:pt>
                <c:pt idx="8">
                  <c:v>100348</c:v>
                </c:pt>
                <c:pt idx="9">
                  <c:v>77638</c:v>
                </c:pt>
                <c:pt idx="10">
                  <c:v>41594</c:v>
                </c:pt>
                <c:pt idx="11">
                  <c:v>33953</c:v>
                </c:pt>
                <c:pt idx="12">
                  <c:v>91857</c:v>
                </c:pt>
                <c:pt idx="13">
                  <c:v>59363</c:v>
                </c:pt>
                <c:pt idx="14">
                  <c:v>17656</c:v>
                </c:pt>
                <c:pt idx="15">
                  <c:v>31256</c:v>
                </c:pt>
                <c:pt idx="16">
                  <c:v>106270</c:v>
                </c:pt>
                <c:pt idx="17">
                  <c:v>97372</c:v>
                </c:pt>
                <c:pt idx="18">
                  <c:v>100949</c:v>
                </c:pt>
                <c:pt idx="19">
                  <c:v>272330</c:v>
                </c:pt>
                <c:pt idx="20">
                  <c:v>225566</c:v>
                </c:pt>
                <c:pt idx="21">
                  <c:v>160873</c:v>
                </c:pt>
                <c:pt idx="22">
                  <c:v>91669</c:v>
                </c:pt>
                <c:pt idx="23">
                  <c:v>98640</c:v>
                </c:pt>
                <c:pt idx="24">
                  <c:v>116414</c:v>
                </c:pt>
                <c:pt idx="25">
                  <c:v>109967</c:v>
                </c:pt>
                <c:pt idx="26">
                  <c:v>63121</c:v>
                </c:pt>
                <c:pt idx="27">
                  <c:v>51876</c:v>
                </c:pt>
                <c:pt idx="28">
                  <c:v>37600</c:v>
                </c:pt>
                <c:pt idx="29">
                  <c:v>62738</c:v>
                </c:pt>
                <c:pt idx="30">
                  <c:v>62688</c:v>
                </c:pt>
                <c:pt idx="31">
                  <c:v>66977</c:v>
                </c:pt>
                <c:pt idx="32">
                  <c:v>115492</c:v>
                </c:pt>
                <c:pt idx="33">
                  <c:v>101918</c:v>
                </c:pt>
                <c:pt idx="34">
                  <c:v>65071</c:v>
                </c:pt>
                <c:pt idx="35">
                  <c:v>79014</c:v>
                </c:pt>
                <c:pt idx="36">
                  <c:v>64026</c:v>
                </c:pt>
                <c:pt idx="37">
                  <c:v>41669</c:v>
                </c:pt>
                <c:pt idx="38">
                  <c:v>47267</c:v>
                </c:pt>
                <c:pt idx="39">
                  <c:v>88071</c:v>
                </c:pt>
                <c:pt idx="40">
                  <c:v>44687</c:v>
                </c:pt>
                <c:pt idx="41">
                  <c:v>27399</c:v>
                </c:pt>
                <c:pt idx="42">
                  <c:v>124345</c:v>
                </c:pt>
                <c:pt idx="43">
                  <c:v>84710</c:v>
                </c:pt>
                <c:pt idx="44">
                  <c:v>50450</c:v>
                </c:pt>
                <c:pt idx="45">
                  <c:v>32735</c:v>
                </c:pt>
                <c:pt idx="46">
                  <c:v>39408</c:v>
                </c:pt>
                <c:pt idx="47">
                  <c:v>40554</c:v>
                </c:pt>
                <c:pt idx="48">
                  <c:v>45639</c:v>
                </c:pt>
                <c:pt idx="49">
                  <c:v>265584</c:v>
                </c:pt>
                <c:pt idx="50">
                  <c:v>72717</c:v>
                </c:pt>
                <c:pt idx="51">
                  <c:v>31460</c:v>
                </c:pt>
                <c:pt idx="52">
                  <c:v>50222</c:v>
                </c:pt>
                <c:pt idx="53">
                  <c:v>258542</c:v>
                </c:pt>
                <c:pt idx="54">
                  <c:v>151273</c:v>
                </c:pt>
                <c:pt idx="55">
                  <c:v>74967</c:v>
                </c:pt>
                <c:pt idx="56">
                  <c:v>53450</c:v>
                </c:pt>
                <c:pt idx="57">
                  <c:v>40147</c:v>
                </c:pt>
                <c:pt idx="58">
                  <c:v>40404</c:v>
                </c:pt>
                <c:pt idx="59">
                  <c:v>74718</c:v>
                </c:pt>
                <c:pt idx="60">
                  <c:v>57369</c:v>
                </c:pt>
                <c:pt idx="61">
                  <c:v>68452</c:v>
                </c:pt>
                <c:pt idx="62">
                  <c:v>46863</c:v>
                </c:pt>
                <c:pt idx="63">
                  <c:v>46168</c:v>
                </c:pt>
                <c:pt idx="64">
                  <c:v>33111</c:v>
                </c:pt>
                <c:pt idx="65">
                  <c:v>32027</c:v>
                </c:pt>
                <c:pt idx="66">
                  <c:v>138205</c:v>
                </c:pt>
                <c:pt idx="67">
                  <c:v>53022</c:v>
                </c:pt>
                <c:pt idx="68">
                  <c:v>21669</c:v>
                </c:pt>
                <c:pt idx="69">
                  <c:v>26710</c:v>
                </c:pt>
                <c:pt idx="70">
                  <c:v>21232</c:v>
                </c:pt>
                <c:pt idx="71">
                  <c:v>24604</c:v>
                </c:pt>
                <c:pt idx="72">
                  <c:v>28800</c:v>
                </c:pt>
                <c:pt idx="73">
                  <c:v>45767</c:v>
                </c:pt>
                <c:pt idx="74">
                  <c:v>141771</c:v>
                </c:pt>
                <c:pt idx="75">
                  <c:v>201951</c:v>
                </c:pt>
                <c:pt idx="76">
                  <c:v>169989</c:v>
                </c:pt>
                <c:pt idx="77">
                  <c:v>76715</c:v>
                </c:pt>
                <c:pt idx="78">
                  <c:v>57993</c:v>
                </c:pt>
                <c:pt idx="79">
                  <c:v>44382</c:v>
                </c:pt>
                <c:pt idx="80">
                  <c:v>58867</c:v>
                </c:pt>
                <c:pt idx="81">
                  <c:v>85782</c:v>
                </c:pt>
                <c:pt idx="82">
                  <c:v>137098</c:v>
                </c:pt>
                <c:pt idx="83">
                  <c:v>133147</c:v>
                </c:pt>
                <c:pt idx="84">
                  <c:v>156346</c:v>
                </c:pt>
                <c:pt idx="85">
                  <c:v>134570</c:v>
                </c:pt>
                <c:pt idx="86">
                  <c:v>74532</c:v>
                </c:pt>
                <c:pt idx="87">
                  <c:v>64723</c:v>
                </c:pt>
                <c:pt idx="88">
                  <c:v>50975</c:v>
                </c:pt>
                <c:pt idx="89">
                  <c:v>42495</c:v>
                </c:pt>
                <c:pt idx="90">
                  <c:v>29763</c:v>
                </c:pt>
                <c:pt idx="91">
                  <c:v>61669</c:v>
                </c:pt>
                <c:pt idx="92">
                  <c:v>26149</c:v>
                </c:pt>
                <c:pt idx="93">
                  <c:v>28128</c:v>
                </c:pt>
                <c:pt idx="94">
                  <c:v>47781</c:v>
                </c:pt>
                <c:pt idx="95">
                  <c:v>31431</c:v>
                </c:pt>
                <c:pt idx="96">
                  <c:v>41568</c:v>
                </c:pt>
                <c:pt idx="97">
                  <c:v>38207</c:v>
                </c:pt>
                <c:pt idx="98">
                  <c:v>65458</c:v>
                </c:pt>
                <c:pt idx="99">
                  <c:v>61343</c:v>
                </c:pt>
                <c:pt idx="100">
                  <c:v>29715</c:v>
                </c:pt>
                <c:pt idx="101">
                  <c:v>17436</c:v>
                </c:pt>
                <c:pt idx="102">
                  <c:v>124156</c:v>
                </c:pt>
                <c:pt idx="103">
                  <c:v>62940</c:v>
                </c:pt>
                <c:pt idx="104">
                  <c:v>27776</c:v>
                </c:pt>
                <c:pt idx="105">
                  <c:v>84080</c:v>
                </c:pt>
                <c:pt idx="106">
                  <c:v>64409</c:v>
                </c:pt>
                <c:pt idx="107">
                  <c:v>28814</c:v>
                </c:pt>
                <c:pt idx="108">
                  <c:v>21585</c:v>
                </c:pt>
                <c:pt idx="109">
                  <c:v>28025</c:v>
                </c:pt>
                <c:pt idx="110">
                  <c:v>60397</c:v>
                </c:pt>
                <c:pt idx="111">
                  <c:v>157455</c:v>
                </c:pt>
                <c:pt idx="112">
                  <c:v>151449</c:v>
                </c:pt>
                <c:pt idx="113">
                  <c:v>92551</c:v>
                </c:pt>
                <c:pt idx="114">
                  <c:v>47085</c:v>
                </c:pt>
                <c:pt idx="115">
                  <c:v>22140</c:v>
                </c:pt>
                <c:pt idx="116">
                  <c:v>40356</c:v>
                </c:pt>
                <c:pt idx="117">
                  <c:v>61683</c:v>
                </c:pt>
                <c:pt idx="118">
                  <c:v>41280</c:v>
                </c:pt>
                <c:pt idx="119">
                  <c:v>44199</c:v>
                </c:pt>
                <c:pt idx="120">
                  <c:v>128428</c:v>
                </c:pt>
                <c:pt idx="121">
                  <c:v>51303</c:v>
                </c:pt>
                <c:pt idx="122">
                  <c:v>51442</c:v>
                </c:pt>
                <c:pt idx="123">
                  <c:v>49297</c:v>
                </c:pt>
                <c:pt idx="124">
                  <c:v>23532</c:v>
                </c:pt>
                <c:pt idx="125">
                  <c:v>21550</c:v>
                </c:pt>
                <c:pt idx="126">
                  <c:v>50851</c:v>
                </c:pt>
                <c:pt idx="127">
                  <c:v>15901</c:v>
                </c:pt>
                <c:pt idx="128">
                  <c:v>40158</c:v>
                </c:pt>
                <c:pt idx="129">
                  <c:v>62881</c:v>
                </c:pt>
                <c:pt idx="130">
                  <c:v>78984</c:v>
                </c:pt>
                <c:pt idx="131">
                  <c:v>118224</c:v>
                </c:pt>
                <c:pt idx="132">
                  <c:v>85128</c:v>
                </c:pt>
                <c:pt idx="133">
                  <c:v>113752</c:v>
                </c:pt>
                <c:pt idx="134">
                  <c:v>86629</c:v>
                </c:pt>
                <c:pt idx="135">
                  <c:v>69601</c:v>
                </c:pt>
                <c:pt idx="136">
                  <c:v>103761</c:v>
                </c:pt>
                <c:pt idx="137">
                  <c:v>135971</c:v>
                </c:pt>
                <c:pt idx="138">
                  <c:v>107722</c:v>
                </c:pt>
                <c:pt idx="139">
                  <c:v>69582</c:v>
                </c:pt>
                <c:pt idx="140">
                  <c:v>22641</c:v>
                </c:pt>
                <c:pt idx="141">
                  <c:v>32305</c:v>
                </c:pt>
                <c:pt idx="142">
                  <c:v>35498</c:v>
                </c:pt>
                <c:pt idx="143">
                  <c:v>130987</c:v>
                </c:pt>
                <c:pt idx="144">
                  <c:v>115980</c:v>
                </c:pt>
                <c:pt idx="145">
                  <c:v>76988</c:v>
                </c:pt>
                <c:pt idx="146">
                  <c:v>46645</c:v>
                </c:pt>
                <c:pt idx="147">
                  <c:v>99629</c:v>
                </c:pt>
                <c:pt idx="148">
                  <c:v>104990</c:v>
                </c:pt>
                <c:pt idx="149">
                  <c:v>50336</c:v>
                </c:pt>
                <c:pt idx="150">
                  <c:v>79881</c:v>
                </c:pt>
                <c:pt idx="151">
                  <c:v>75592</c:v>
                </c:pt>
                <c:pt idx="152">
                  <c:v>155330</c:v>
                </c:pt>
                <c:pt idx="153">
                  <c:v>108647</c:v>
                </c:pt>
                <c:pt idx="154">
                  <c:v>58199</c:v>
                </c:pt>
                <c:pt idx="155">
                  <c:v>59547</c:v>
                </c:pt>
                <c:pt idx="156">
                  <c:v>74803</c:v>
                </c:pt>
                <c:pt idx="157">
                  <c:v>125006</c:v>
                </c:pt>
                <c:pt idx="158">
                  <c:v>67313</c:v>
                </c:pt>
                <c:pt idx="159">
                  <c:v>57016</c:v>
                </c:pt>
                <c:pt idx="160">
                  <c:v>27089</c:v>
                </c:pt>
                <c:pt idx="161">
                  <c:v>14232</c:v>
                </c:pt>
                <c:pt idx="162">
                  <c:v>66574</c:v>
                </c:pt>
                <c:pt idx="163">
                  <c:v>83904</c:v>
                </c:pt>
                <c:pt idx="164">
                  <c:v>67587</c:v>
                </c:pt>
                <c:pt idx="165">
                  <c:v>82566</c:v>
                </c:pt>
                <c:pt idx="166">
                  <c:v>140387</c:v>
                </c:pt>
                <c:pt idx="167">
                  <c:v>119963</c:v>
                </c:pt>
                <c:pt idx="168">
                  <c:v>58205</c:v>
                </c:pt>
                <c:pt idx="169">
                  <c:v>78008</c:v>
                </c:pt>
                <c:pt idx="170">
                  <c:v>59154</c:v>
                </c:pt>
                <c:pt idx="171">
                  <c:v>54494</c:v>
                </c:pt>
                <c:pt idx="172">
                  <c:v>82918</c:v>
                </c:pt>
                <c:pt idx="173">
                  <c:v>74967</c:v>
                </c:pt>
                <c:pt idx="174">
                  <c:v>34132</c:v>
                </c:pt>
                <c:pt idx="175">
                  <c:v>19592</c:v>
                </c:pt>
                <c:pt idx="176">
                  <c:v>39953</c:v>
                </c:pt>
                <c:pt idx="177">
                  <c:v>72084</c:v>
                </c:pt>
                <c:pt idx="178">
                  <c:v>96679</c:v>
                </c:pt>
                <c:pt idx="179">
                  <c:v>226983</c:v>
                </c:pt>
                <c:pt idx="180">
                  <c:v>137072</c:v>
                </c:pt>
                <c:pt idx="181">
                  <c:v>117770</c:v>
                </c:pt>
                <c:pt idx="182">
                  <c:v>58691</c:v>
                </c:pt>
                <c:pt idx="183">
                  <c:v>68854</c:v>
                </c:pt>
                <c:pt idx="184">
                  <c:v>42119</c:v>
                </c:pt>
                <c:pt idx="185">
                  <c:v>31020</c:v>
                </c:pt>
                <c:pt idx="186">
                  <c:v>233676</c:v>
                </c:pt>
                <c:pt idx="187">
                  <c:v>278304</c:v>
                </c:pt>
                <c:pt idx="188">
                  <c:v>289925</c:v>
                </c:pt>
                <c:pt idx="189">
                  <c:v>203026</c:v>
                </c:pt>
                <c:pt idx="190">
                  <c:v>121682</c:v>
                </c:pt>
                <c:pt idx="191">
                  <c:v>98029</c:v>
                </c:pt>
                <c:pt idx="192">
                  <c:v>80022</c:v>
                </c:pt>
                <c:pt idx="193">
                  <c:v>62929</c:v>
                </c:pt>
                <c:pt idx="194">
                  <c:v>57961</c:v>
                </c:pt>
                <c:pt idx="195">
                  <c:v>36581</c:v>
                </c:pt>
                <c:pt idx="196">
                  <c:v>44699</c:v>
                </c:pt>
                <c:pt idx="197">
                  <c:v>141074</c:v>
                </c:pt>
                <c:pt idx="198">
                  <c:v>154547</c:v>
                </c:pt>
                <c:pt idx="199">
                  <c:v>118579</c:v>
                </c:pt>
                <c:pt idx="200">
                  <c:v>234663</c:v>
                </c:pt>
                <c:pt idx="201">
                  <c:v>249466</c:v>
                </c:pt>
                <c:pt idx="202">
                  <c:v>157541</c:v>
                </c:pt>
                <c:pt idx="203">
                  <c:v>118257</c:v>
                </c:pt>
                <c:pt idx="204">
                  <c:v>111998</c:v>
                </c:pt>
                <c:pt idx="205">
                  <c:v>102153</c:v>
                </c:pt>
                <c:pt idx="206">
                  <c:v>101493</c:v>
                </c:pt>
                <c:pt idx="207">
                  <c:v>70361</c:v>
                </c:pt>
                <c:pt idx="208">
                  <c:v>72386</c:v>
                </c:pt>
                <c:pt idx="209">
                  <c:v>58316</c:v>
                </c:pt>
                <c:pt idx="210">
                  <c:v>54394</c:v>
                </c:pt>
                <c:pt idx="211">
                  <c:v>76629</c:v>
                </c:pt>
                <c:pt idx="212">
                  <c:v>81953</c:v>
                </c:pt>
                <c:pt idx="213">
                  <c:v>82931</c:v>
                </c:pt>
                <c:pt idx="214">
                  <c:v>92235</c:v>
                </c:pt>
                <c:pt idx="215">
                  <c:v>101790</c:v>
                </c:pt>
                <c:pt idx="216">
                  <c:v>82986</c:v>
                </c:pt>
                <c:pt idx="217">
                  <c:v>44401</c:v>
                </c:pt>
                <c:pt idx="218">
                  <c:v>51275</c:v>
                </c:pt>
                <c:pt idx="219">
                  <c:v>86468</c:v>
                </c:pt>
                <c:pt idx="220">
                  <c:v>49381</c:v>
                </c:pt>
                <c:pt idx="221">
                  <c:v>101146</c:v>
                </c:pt>
                <c:pt idx="222">
                  <c:v>126042</c:v>
                </c:pt>
                <c:pt idx="223">
                  <c:v>111703</c:v>
                </c:pt>
                <c:pt idx="224">
                  <c:v>171445</c:v>
                </c:pt>
                <c:pt idx="225">
                  <c:v>152257</c:v>
                </c:pt>
                <c:pt idx="226">
                  <c:v>95332</c:v>
                </c:pt>
                <c:pt idx="227">
                  <c:v>78415</c:v>
                </c:pt>
                <c:pt idx="228">
                  <c:v>37698</c:v>
                </c:pt>
                <c:pt idx="229">
                  <c:v>61070</c:v>
                </c:pt>
                <c:pt idx="230">
                  <c:v>85859</c:v>
                </c:pt>
                <c:pt idx="231">
                  <c:v>332084</c:v>
                </c:pt>
                <c:pt idx="232">
                  <c:v>275388</c:v>
                </c:pt>
                <c:pt idx="233">
                  <c:v>280780</c:v>
                </c:pt>
                <c:pt idx="234">
                  <c:v>141346</c:v>
                </c:pt>
                <c:pt idx="235">
                  <c:v>162091</c:v>
                </c:pt>
                <c:pt idx="236">
                  <c:v>130907</c:v>
                </c:pt>
                <c:pt idx="237">
                  <c:v>68016</c:v>
                </c:pt>
                <c:pt idx="238">
                  <c:v>102329</c:v>
                </c:pt>
                <c:pt idx="239">
                  <c:v>202659</c:v>
                </c:pt>
                <c:pt idx="240">
                  <c:v>145657</c:v>
                </c:pt>
                <c:pt idx="241">
                  <c:v>150457</c:v>
                </c:pt>
                <c:pt idx="242">
                  <c:v>317328</c:v>
                </c:pt>
                <c:pt idx="243">
                  <c:v>230528</c:v>
                </c:pt>
                <c:pt idx="244">
                  <c:v>150764</c:v>
                </c:pt>
                <c:pt idx="245">
                  <c:v>290346</c:v>
                </c:pt>
                <c:pt idx="246">
                  <c:v>364143</c:v>
                </c:pt>
                <c:pt idx="247">
                  <c:v>262949</c:v>
                </c:pt>
                <c:pt idx="248">
                  <c:v>268472</c:v>
                </c:pt>
                <c:pt idx="249">
                  <c:v>206002</c:v>
                </c:pt>
                <c:pt idx="250">
                  <c:v>191033</c:v>
                </c:pt>
                <c:pt idx="251">
                  <c:v>159921</c:v>
                </c:pt>
                <c:pt idx="252">
                  <c:v>345110</c:v>
                </c:pt>
                <c:pt idx="253">
                  <c:v>240973</c:v>
                </c:pt>
                <c:pt idx="254">
                  <c:v>145200</c:v>
                </c:pt>
                <c:pt idx="255">
                  <c:v>229670</c:v>
                </c:pt>
                <c:pt idx="256">
                  <c:v>213312</c:v>
                </c:pt>
                <c:pt idx="257">
                  <c:v>151416</c:v>
                </c:pt>
                <c:pt idx="258">
                  <c:v>128712</c:v>
                </c:pt>
                <c:pt idx="259">
                  <c:v>127693</c:v>
                </c:pt>
                <c:pt idx="260">
                  <c:v>96549</c:v>
                </c:pt>
                <c:pt idx="261">
                  <c:v>137917</c:v>
                </c:pt>
                <c:pt idx="262">
                  <c:v>179051</c:v>
                </c:pt>
                <c:pt idx="263">
                  <c:v>163266</c:v>
                </c:pt>
                <c:pt idx="264">
                  <c:v>161908</c:v>
                </c:pt>
                <c:pt idx="265">
                  <c:v>129999</c:v>
                </c:pt>
                <c:pt idx="266">
                  <c:v>289075</c:v>
                </c:pt>
                <c:pt idx="267">
                  <c:v>285326</c:v>
                </c:pt>
                <c:pt idx="268">
                  <c:v>215205</c:v>
                </c:pt>
                <c:pt idx="269">
                  <c:v>507527</c:v>
                </c:pt>
                <c:pt idx="270">
                  <c:v>758669</c:v>
                </c:pt>
                <c:pt idx="271">
                  <c:v>360046</c:v>
                </c:pt>
                <c:pt idx="272">
                  <c:v>184914</c:v>
                </c:pt>
                <c:pt idx="273">
                  <c:v>132926</c:v>
                </c:pt>
                <c:pt idx="274">
                  <c:v>119537</c:v>
                </c:pt>
                <c:pt idx="275">
                  <c:v>267143</c:v>
                </c:pt>
                <c:pt idx="276">
                  <c:v>195211</c:v>
                </c:pt>
                <c:pt idx="277">
                  <c:v>140621</c:v>
                </c:pt>
                <c:pt idx="278">
                  <c:v>157935</c:v>
                </c:pt>
                <c:pt idx="279">
                  <c:v>114392</c:v>
                </c:pt>
                <c:pt idx="280">
                  <c:v>114919</c:v>
                </c:pt>
                <c:pt idx="281">
                  <c:v>86091</c:v>
                </c:pt>
                <c:pt idx="282">
                  <c:v>124438</c:v>
                </c:pt>
                <c:pt idx="283">
                  <c:v>214703</c:v>
                </c:pt>
                <c:pt idx="284">
                  <c:v>215322</c:v>
                </c:pt>
                <c:pt idx="285">
                  <c:v>128113</c:v>
                </c:pt>
                <c:pt idx="286">
                  <c:v>119243</c:v>
                </c:pt>
                <c:pt idx="287">
                  <c:v>112121</c:v>
                </c:pt>
                <c:pt idx="288">
                  <c:v>62654</c:v>
                </c:pt>
                <c:pt idx="289">
                  <c:v>76696</c:v>
                </c:pt>
                <c:pt idx="290">
                  <c:v>115318</c:v>
                </c:pt>
                <c:pt idx="291">
                  <c:v>135471</c:v>
                </c:pt>
                <c:pt idx="292">
                  <c:v>91781</c:v>
                </c:pt>
                <c:pt idx="293">
                  <c:v>116296</c:v>
                </c:pt>
                <c:pt idx="294">
                  <c:v>143996</c:v>
                </c:pt>
                <c:pt idx="295">
                  <c:v>117493</c:v>
                </c:pt>
                <c:pt idx="296">
                  <c:v>120799</c:v>
                </c:pt>
                <c:pt idx="297">
                  <c:v>143767</c:v>
                </c:pt>
                <c:pt idx="298">
                  <c:v>185034</c:v>
                </c:pt>
                <c:pt idx="299">
                  <c:v>141408</c:v>
                </c:pt>
                <c:pt idx="300">
                  <c:v>85911</c:v>
                </c:pt>
                <c:pt idx="301">
                  <c:v>121236</c:v>
                </c:pt>
                <c:pt idx="302">
                  <c:v>120837</c:v>
                </c:pt>
                <c:pt idx="303">
                  <c:v>153759</c:v>
                </c:pt>
                <c:pt idx="304">
                  <c:v>115423</c:v>
                </c:pt>
                <c:pt idx="305">
                  <c:v>117774</c:v>
                </c:pt>
                <c:pt idx="306">
                  <c:v>98597</c:v>
                </c:pt>
                <c:pt idx="307">
                  <c:v>99566</c:v>
                </c:pt>
                <c:pt idx="308">
                  <c:v>96161</c:v>
                </c:pt>
                <c:pt idx="309">
                  <c:v>83155</c:v>
                </c:pt>
                <c:pt idx="310">
                  <c:v>144042</c:v>
                </c:pt>
                <c:pt idx="311">
                  <c:v>139393</c:v>
                </c:pt>
                <c:pt idx="312">
                  <c:v>126421</c:v>
                </c:pt>
                <c:pt idx="313">
                  <c:v>114842</c:v>
                </c:pt>
                <c:pt idx="314">
                  <c:v>100635</c:v>
                </c:pt>
                <c:pt idx="315">
                  <c:v>108981</c:v>
                </c:pt>
                <c:pt idx="316">
                  <c:v>77592</c:v>
                </c:pt>
                <c:pt idx="317">
                  <c:v>84955</c:v>
                </c:pt>
                <c:pt idx="318">
                  <c:v>135168</c:v>
                </c:pt>
                <c:pt idx="319">
                  <c:v>126655</c:v>
                </c:pt>
                <c:pt idx="320">
                  <c:v>146390</c:v>
                </c:pt>
                <c:pt idx="321">
                  <c:v>130952</c:v>
                </c:pt>
                <c:pt idx="322">
                  <c:v>144088</c:v>
                </c:pt>
                <c:pt idx="323">
                  <c:v>226180</c:v>
                </c:pt>
                <c:pt idx="324">
                  <c:v>178715</c:v>
                </c:pt>
                <c:pt idx="325">
                  <c:v>153103</c:v>
                </c:pt>
                <c:pt idx="326">
                  <c:v>130301</c:v>
                </c:pt>
                <c:pt idx="327">
                  <c:v>175509</c:v>
                </c:pt>
                <c:pt idx="328">
                  <c:v>169362</c:v>
                </c:pt>
                <c:pt idx="329">
                  <c:v>192724</c:v>
                </c:pt>
                <c:pt idx="330">
                  <c:v>195232</c:v>
                </c:pt>
                <c:pt idx="331">
                  <c:v>185492</c:v>
                </c:pt>
                <c:pt idx="332">
                  <c:v>196332</c:v>
                </c:pt>
                <c:pt idx="333">
                  <c:v>156051</c:v>
                </c:pt>
                <c:pt idx="334">
                  <c:v>105980</c:v>
                </c:pt>
                <c:pt idx="335">
                  <c:v>125009</c:v>
                </c:pt>
                <c:pt idx="336">
                  <c:v>111111</c:v>
                </c:pt>
                <c:pt idx="337">
                  <c:v>78457</c:v>
                </c:pt>
                <c:pt idx="338">
                  <c:v>52929</c:v>
                </c:pt>
                <c:pt idx="339">
                  <c:v>126652</c:v>
                </c:pt>
                <c:pt idx="340">
                  <c:v>147690</c:v>
                </c:pt>
                <c:pt idx="341">
                  <c:v>122054</c:v>
                </c:pt>
                <c:pt idx="342">
                  <c:v>162705</c:v>
                </c:pt>
                <c:pt idx="343">
                  <c:v>130375</c:v>
                </c:pt>
                <c:pt idx="344">
                  <c:v>151398</c:v>
                </c:pt>
                <c:pt idx="345">
                  <c:v>147293</c:v>
                </c:pt>
                <c:pt idx="346">
                  <c:v>173614</c:v>
                </c:pt>
                <c:pt idx="347">
                  <c:v>83347</c:v>
                </c:pt>
                <c:pt idx="348">
                  <c:v>94694</c:v>
                </c:pt>
                <c:pt idx="349">
                  <c:v>91807</c:v>
                </c:pt>
                <c:pt idx="350">
                  <c:v>47777</c:v>
                </c:pt>
                <c:pt idx="351">
                  <c:v>157181</c:v>
                </c:pt>
                <c:pt idx="352">
                  <c:v>174201</c:v>
                </c:pt>
                <c:pt idx="353">
                  <c:v>137152</c:v>
                </c:pt>
                <c:pt idx="354">
                  <c:v>156074</c:v>
                </c:pt>
                <c:pt idx="355">
                  <c:v>152600</c:v>
                </c:pt>
                <c:pt idx="356">
                  <c:v>131358</c:v>
                </c:pt>
                <c:pt idx="357">
                  <c:v>144178</c:v>
                </c:pt>
                <c:pt idx="358">
                  <c:v>107384</c:v>
                </c:pt>
                <c:pt idx="359">
                  <c:v>108099</c:v>
                </c:pt>
                <c:pt idx="360">
                  <c:v>129973</c:v>
                </c:pt>
                <c:pt idx="361">
                  <c:v>135705</c:v>
                </c:pt>
                <c:pt idx="362">
                  <c:v>102648</c:v>
                </c:pt>
                <c:pt idx="363">
                  <c:v>136852</c:v>
                </c:pt>
                <c:pt idx="364">
                  <c:v>88804</c:v>
                </c:pt>
                <c:pt idx="365">
                  <c:v>91620</c:v>
                </c:pt>
                <c:pt idx="366">
                  <c:v>105122</c:v>
                </c:pt>
                <c:pt idx="367">
                  <c:v>71766</c:v>
                </c:pt>
                <c:pt idx="368">
                  <c:v>103045</c:v>
                </c:pt>
                <c:pt idx="369">
                  <c:v>100900</c:v>
                </c:pt>
                <c:pt idx="370">
                  <c:v>125065</c:v>
                </c:pt>
                <c:pt idx="371">
                  <c:v>125626</c:v>
                </c:pt>
                <c:pt idx="372">
                  <c:v>111035</c:v>
                </c:pt>
                <c:pt idx="373">
                  <c:v>112399</c:v>
                </c:pt>
                <c:pt idx="374">
                  <c:v>94282</c:v>
                </c:pt>
                <c:pt idx="375">
                  <c:v>80646</c:v>
                </c:pt>
                <c:pt idx="376">
                  <c:v>110457</c:v>
                </c:pt>
                <c:pt idx="377">
                  <c:v>159822</c:v>
                </c:pt>
                <c:pt idx="378">
                  <c:v>156671</c:v>
                </c:pt>
                <c:pt idx="379">
                  <c:v>142886</c:v>
                </c:pt>
                <c:pt idx="380">
                  <c:v>146793</c:v>
                </c:pt>
                <c:pt idx="381">
                  <c:v>151284</c:v>
                </c:pt>
                <c:pt idx="382">
                  <c:v>146092</c:v>
                </c:pt>
                <c:pt idx="383">
                  <c:v>137252</c:v>
                </c:pt>
                <c:pt idx="384">
                  <c:v>145876</c:v>
                </c:pt>
                <c:pt idx="385">
                  <c:v>150660</c:v>
                </c:pt>
                <c:pt idx="386">
                  <c:v>112150</c:v>
                </c:pt>
                <c:pt idx="387">
                  <c:v>99954</c:v>
                </c:pt>
                <c:pt idx="388">
                  <c:v>120830</c:v>
                </c:pt>
                <c:pt idx="389">
                  <c:v>124436</c:v>
                </c:pt>
                <c:pt idx="390">
                  <c:v>112924</c:v>
                </c:pt>
                <c:pt idx="391">
                  <c:v>118615</c:v>
                </c:pt>
                <c:pt idx="392">
                  <c:v>124152</c:v>
                </c:pt>
                <c:pt idx="393">
                  <c:v>140544</c:v>
                </c:pt>
                <c:pt idx="394">
                  <c:v>118332</c:v>
                </c:pt>
                <c:pt idx="395">
                  <c:v>113071</c:v>
                </c:pt>
                <c:pt idx="396">
                  <c:v>146243</c:v>
                </c:pt>
                <c:pt idx="397">
                  <c:v>133675</c:v>
                </c:pt>
                <c:pt idx="398">
                  <c:v>94354</c:v>
                </c:pt>
                <c:pt idx="399">
                  <c:v>87346</c:v>
                </c:pt>
                <c:pt idx="400">
                  <c:v>87827</c:v>
                </c:pt>
                <c:pt idx="401">
                  <c:v>89686</c:v>
                </c:pt>
                <c:pt idx="402">
                  <c:v>130553</c:v>
                </c:pt>
                <c:pt idx="403">
                  <c:v>193557</c:v>
                </c:pt>
                <c:pt idx="404">
                  <c:v>240352</c:v>
                </c:pt>
                <c:pt idx="405">
                  <c:v>140322</c:v>
                </c:pt>
                <c:pt idx="406">
                  <c:v>118152</c:v>
                </c:pt>
                <c:pt idx="407">
                  <c:v>93780</c:v>
                </c:pt>
                <c:pt idx="408">
                  <c:v>77907</c:v>
                </c:pt>
                <c:pt idx="409">
                  <c:v>87587</c:v>
                </c:pt>
                <c:pt idx="410">
                  <c:v>61714</c:v>
                </c:pt>
                <c:pt idx="411">
                  <c:v>77669</c:v>
                </c:pt>
                <c:pt idx="412">
                  <c:v>91547</c:v>
                </c:pt>
                <c:pt idx="413">
                  <c:v>80886</c:v>
                </c:pt>
                <c:pt idx="414">
                  <c:v>101011</c:v>
                </c:pt>
                <c:pt idx="415">
                  <c:v>99064</c:v>
                </c:pt>
                <c:pt idx="416">
                  <c:v>66837</c:v>
                </c:pt>
                <c:pt idx="417">
                  <c:v>49595</c:v>
                </c:pt>
                <c:pt idx="418">
                  <c:v>66747</c:v>
                </c:pt>
                <c:pt idx="419">
                  <c:v>62645</c:v>
                </c:pt>
                <c:pt idx="420">
                  <c:v>71039</c:v>
                </c:pt>
                <c:pt idx="421">
                  <c:v>80407</c:v>
                </c:pt>
                <c:pt idx="422">
                  <c:v>58729</c:v>
                </c:pt>
                <c:pt idx="423">
                  <c:v>72971</c:v>
                </c:pt>
                <c:pt idx="424">
                  <c:v>152068</c:v>
                </c:pt>
                <c:pt idx="425">
                  <c:v>144022</c:v>
                </c:pt>
                <c:pt idx="426">
                  <c:v>124986</c:v>
                </c:pt>
                <c:pt idx="427">
                  <c:v>149583</c:v>
                </c:pt>
                <c:pt idx="428">
                  <c:v>148976</c:v>
                </c:pt>
                <c:pt idx="429">
                  <c:v>187669</c:v>
                </c:pt>
                <c:pt idx="430">
                  <c:v>175838</c:v>
                </c:pt>
                <c:pt idx="431">
                  <c:v>160117</c:v>
                </c:pt>
                <c:pt idx="432">
                  <c:v>105122</c:v>
                </c:pt>
                <c:pt idx="433">
                  <c:v>97730</c:v>
                </c:pt>
                <c:pt idx="434">
                  <c:v>104585</c:v>
                </c:pt>
                <c:pt idx="435">
                  <c:v>99936</c:v>
                </c:pt>
                <c:pt idx="436">
                  <c:v>94440</c:v>
                </c:pt>
                <c:pt idx="437">
                  <c:v>102343</c:v>
                </c:pt>
                <c:pt idx="438">
                  <c:v>115808</c:v>
                </c:pt>
                <c:pt idx="439">
                  <c:v>101806</c:v>
                </c:pt>
                <c:pt idx="440">
                  <c:v>95750</c:v>
                </c:pt>
                <c:pt idx="441">
                  <c:v>79140</c:v>
                </c:pt>
                <c:pt idx="442">
                  <c:v>182745</c:v>
                </c:pt>
                <c:pt idx="443">
                  <c:v>127914</c:v>
                </c:pt>
                <c:pt idx="444">
                  <c:v>121442</c:v>
                </c:pt>
                <c:pt idx="445">
                  <c:v>202550</c:v>
                </c:pt>
                <c:pt idx="446">
                  <c:v>146832</c:v>
                </c:pt>
                <c:pt idx="447">
                  <c:v>104081</c:v>
                </c:pt>
                <c:pt idx="448">
                  <c:v>114321</c:v>
                </c:pt>
                <c:pt idx="449">
                  <c:v>96747</c:v>
                </c:pt>
                <c:pt idx="450">
                  <c:v>116150</c:v>
                </c:pt>
                <c:pt idx="451">
                  <c:v>159623</c:v>
                </c:pt>
                <c:pt idx="452">
                  <c:v>114948</c:v>
                </c:pt>
                <c:pt idx="453">
                  <c:v>71831</c:v>
                </c:pt>
                <c:pt idx="454">
                  <c:v>56047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E22C-47B9-BD70-483658A15F26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Rute raus, der Spaß beginnt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Sheet1!$Y$2:$Y$456</c:f>
              <c:numCache>
                <c:formatCode>General</c:formatCode>
                <c:ptCount val="455"/>
                <c:pt idx="0">
                  <c:v>411</c:v>
                </c:pt>
                <c:pt idx="1">
                  <c:v>51</c:v>
                </c:pt>
                <c:pt idx="2">
                  <c:v>1005</c:v>
                </c:pt>
                <c:pt idx="3">
                  <c:v>841</c:v>
                </c:pt>
                <c:pt idx="4">
                  <c:v>2093</c:v>
                </c:pt>
                <c:pt idx="5">
                  <c:v>849</c:v>
                </c:pt>
                <c:pt idx="6">
                  <c:v>148</c:v>
                </c:pt>
                <c:pt idx="7">
                  <c:v>44</c:v>
                </c:pt>
                <c:pt idx="8">
                  <c:v>215</c:v>
                </c:pt>
                <c:pt idx="9">
                  <c:v>892</c:v>
                </c:pt>
                <c:pt idx="10">
                  <c:v>605</c:v>
                </c:pt>
                <c:pt idx="11">
                  <c:v>413</c:v>
                </c:pt>
                <c:pt idx="12">
                  <c:v>37</c:v>
                </c:pt>
                <c:pt idx="13">
                  <c:v>28</c:v>
                </c:pt>
                <c:pt idx="14">
                  <c:v>25</c:v>
                </c:pt>
                <c:pt idx="15">
                  <c:v>17</c:v>
                </c:pt>
                <c:pt idx="16">
                  <c:v>2022</c:v>
                </c:pt>
                <c:pt idx="17">
                  <c:v>331</c:v>
                </c:pt>
                <c:pt idx="18">
                  <c:v>139</c:v>
                </c:pt>
                <c:pt idx="19">
                  <c:v>237</c:v>
                </c:pt>
                <c:pt idx="20">
                  <c:v>70</c:v>
                </c:pt>
                <c:pt idx="21">
                  <c:v>175</c:v>
                </c:pt>
                <c:pt idx="22">
                  <c:v>1953</c:v>
                </c:pt>
                <c:pt idx="23">
                  <c:v>218</c:v>
                </c:pt>
                <c:pt idx="24">
                  <c:v>62</c:v>
                </c:pt>
                <c:pt idx="25">
                  <c:v>168</c:v>
                </c:pt>
                <c:pt idx="26">
                  <c:v>506</c:v>
                </c:pt>
                <c:pt idx="27">
                  <c:v>136</c:v>
                </c:pt>
                <c:pt idx="28">
                  <c:v>78</c:v>
                </c:pt>
                <c:pt idx="29">
                  <c:v>2454</c:v>
                </c:pt>
                <c:pt idx="30">
                  <c:v>3131</c:v>
                </c:pt>
                <c:pt idx="31">
                  <c:v>2202</c:v>
                </c:pt>
                <c:pt idx="32">
                  <c:v>203</c:v>
                </c:pt>
                <c:pt idx="33">
                  <c:v>62</c:v>
                </c:pt>
                <c:pt idx="34">
                  <c:v>190</c:v>
                </c:pt>
                <c:pt idx="35">
                  <c:v>1650</c:v>
                </c:pt>
                <c:pt idx="36">
                  <c:v>159</c:v>
                </c:pt>
                <c:pt idx="37">
                  <c:v>63</c:v>
                </c:pt>
                <c:pt idx="38">
                  <c:v>63</c:v>
                </c:pt>
                <c:pt idx="39">
                  <c:v>108</c:v>
                </c:pt>
                <c:pt idx="40">
                  <c:v>925</c:v>
                </c:pt>
                <c:pt idx="41">
                  <c:v>1799</c:v>
                </c:pt>
                <c:pt idx="42">
                  <c:v>972</c:v>
                </c:pt>
                <c:pt idx="43">
                  <c:v>129</c:v>
                </c:pt>
                <c:pt idx="44">
                  <c:v>243</c:v>
                </c:pt>
                <c:pt idx="45">
                  <c:v>849</c:v>
                </c:pt>
                <c:pt idx="46">
                  <c:v>264</c:v>
                </c:pt>
                <c:pt idx="47">
                  <c:v>90</c:v>
                </c:pt>
                <c:pt idx="48">
                  <c:v>921</c:v>
                </c:pt>
                <c:pt idx="49">
                  <c:v>293</c:v>
                </c:pt>
                <c:pt idx="50">
                  <c:v>114</c:v>
                </c:pt>
                <c:pt idx="51">
                  <c:v>83</c:v>
                </c:pt>
                <c:pt idx="52">
                  <c:v>70</c:v>
                </c:pt>
                <c:pt idx="53">
                  <c:v>210</c:v>
                </c:pt>
                <c:pt idx="54">
                  <c:v>123</c:v>
                </c:pt>
                <c:pt idx="55">
                  <c:v>127</c:v>
                </c:pt>
                <c:pt idx="56">
                  <c:v>379</c:v>
                </c:pt>
                <c:pt idx="57">
                  <c:v>89</c:v>
                </c:pt>
                <c:pt idx="58">
                  <c:v>80</c:v>
                </c:pt>
                <c:pt idx="59">
                  <c:v>175</c:v>
                </c:pt>
                <c:pt idx="60">
                  <c:v>1131</c:v>
                </c:pt>
                <c:pt idx="61">
                  <c:v>237</c:v>
                </c:pt>
                <c:pt idx="62">
                  <c:v>84</c:v>
                </c:pt>
                <c:pt idx="63">
                  <c:v>63</c:v>
                </c:pt>
                <c:pt idx="64">
                  <c:v>67</c:v>
                </c:pt>
                <c:pt idx="65">
                  <c:v>68</c:v>
                </c:pt>
                <c:pt idx="66">
                  <c:v>238</c:v>
                </c:pt>
                <c:pt idx="67">
                  <c:v>63</c:v>
                </c:pt>
                <c:pt idx="68">
                  <c:v>58</c:v>
                </c:pt>
                <c:pt idx="69">
                  <c:v>58</c:v>
                </c:pt>
                <c:pt idx="70">
                  <c:v>213</c:v>
                </c:pt>
                <c:pt idx="71">
                  <c:v>2167</c:v>
                </c:pt>
                <c:pt idx="72">
                  <c:v>6823</c:v>
                </c:pt>
                <c:pt idx="73">
                  <c:v>2325</c:v>
                </c:pt>
                <c:pt idx="74">
                  <c:v>921</c:v>
                </c:pt>
                <c:pt idx="75">
                  <c:v>1366</c:v>
                </c:pt>
                <c:pt idx="76">
                  <c:v>185</c:v>
                </c:pt>
                <c:pt idx="77">
                  <c:v>1134</c:v>
                </c:pt>
                <c:pt idx="78">
                  <c:v>170</c:v>
                </c:pt>
                <c:pt idx="79">
                  <c:v>1993</c:v>
                </c:pt>
                <c:pt idx="80">
                  <c:v>408</c:v>
                </c:pt>
                <c:pt idx="81">
                  <c:v>154</c:v>
                </c:pt>
                <c:pt idx="82">
                  <c:v>631</c:v>
                </c:pt>
                <c:pt idx="83">
                  <c:v>829</c:v>
                </c:pt>
                <c:pt idx="84">
                  <c:v>157</c:v>
                </c:pt>
                <c:pt idx="85">
                  <c:v>82</c:v>
                </c:pt>
                <c:pt idx="86">
                  <c:v>855</c:v>
                </c:pt>
                <c:pt idx="87">
                  <c:v>186</c:v>
                </c:pt>
                <c:pt idx="88">
                  <c:v>1693</c:v>
                </c:pt>
                <c:pt idx="89">
                  <c:v>293</c:v>
                </c:pt>
                <c:pt idx="90">
                  <c:v>63</c:v>
                </c:pt>
                <c:pt idx="91">
                  <c:v>40</c:v>
                </c:pt>
                <c:pt idx="92">
                  <c:v>162</c:v>
                </c:pt>
                <c:pt idx="93">
                  <c:v>1840</c:v>
                </c:pt>
                <c:pt idx="94">
                  <c:v>1240</c:v>
                </c:pt>
                <c:pt idx="95">
                  <c:v>267</c:v>
                </c:pt>
                <c:pt idx="96">
                  <c:v>1988</c:v>
                </c:pt>
                <c:pt idx="97">
                  <c:v>575</c:v>
                </c:pt>
                <c:pt idx="98">
                  <c:v>909</c:v>
                </c:pt>
                <c:pt idx="99">
                  <c:v>85</c:v>
                </c:pt>
                <c:pt idx="100">
                  <c:v>595</c:v>
                </c:pt>
                <c:pt idx="101">
                  <c:v>1400</c:v>
                </c:pt>
                <c:pt idx="102">
                  <c:v>243</c:v>
                </c:pt>
                <c:pt idx="103">
                  <c:v>118</c:v>
                </c:pt>
                <c:pt idx="104">
                  <c:v>182</c:v>
                </c:pt>
                <c:pt idx="105">
                  <c:v>65</c:v>
                </c:pt>
                <c:pt idx="106">
                  <c:v>26</c:v>
                </c:pt>
                <c:pt idx="107">
                  <c:v>361</c:v>
                </c:pt>
                <c:pt idx="108">
                  <c:v>1753</c:v>
                </c:pt>
                <c:pt idx="109">
                  <c:v>945</c:v>
                </c:pt>
                <c:pt idx="110">
                  <c:v>202</c:v>
                </c:pt>
                <c:pt idx="111">
                  <c:v>68</c:v>
                </c:pt>
                <c:pt idx="112">
                  <c:v>142</c:v>
                </c:pt>
                <c:pt idx="113">
                  <c:v>51</c:v>
                </c:pt>
                <c:pt idx="114">
                  <c:v>29</c:v>
                </c:pt>
                <c:pt idx="115">
                  <c:v>18</c:v>
                </c:pt>
                <c:pt idx="116">
                  <c:v>746</c:v>
                </c:pt>
                <c:pt idx="117">
                  <c:v>537</c:v>
                </c:pt>
                <c:pt idx="118">
                  <c:v>50</c:v>
                </c:pt>
                <c:pt idx="119">
                  <c:v>37</c:v>
                </c:pt>
                <c:pt idx="120">
                  <c:v>707</c:v>
                </c:pt>
                <c:pt idx="121">
                  <c:v>135</c:v>
                </c:pt>
                <c:pt idx="122">
                  <c:v>1887</c:v>
                </c:pt>
                <c:pt idx="123">
                  <c:v>2172</c:v>
                </c:pt>
                <c:pt idx="124">
                  <c:v>225</c:v>
                </c:pt>
                <c:pt idx="125">
                  <c:v>59</c:v>
                </c:pt>
                <c:pt idx="126">
                  <c:v>56</c:v>
                </c:pt>
                <c:pt idx="127">
                  <c:v>32</c:v>
                </c:pt>
                <c:pt idx="128">
                  <c:v>26</c:v>
                </c:pt>
                <c:pt idx="129">
                  <c:v>2950</c:v>
                </c:pt>
                <c:pt idx="130">
                  <c:v>588</c:v>
                </c:pt>
                <c:pt idx="131">
                  <c:v>31746</c:v>
                </c:pt>
                <c:pt idx="132">
                  <c:v>9039</c:v>
                </c:pt>
                <c:pt idx="133">
                  <c:v>3381</c:v>
                </c:pt>
                <c:pt idx="134">
                  <c:v>1606</c:v>
                </c:pt>
                <c:pt idx="135">
                  <c:v>1675</c:v>
                </c:pt>
                <c:pt idx="136">
                  <c:v>1175</c:v>
                </c:pt>
                <c:pt idx="137">
                  <c:v>1119</c:v>
                </c:pt>
                <c:pt idx="138">
                  <c:v>385</c:v>
                </c:pt>
                <c:pt idx="139">
                  <c:v>474</c:v>
                </c:pt>
                <c:pt idx="140">
                  <c:v>198</c:v>
                </c:pt>
                <c:pt idx="141">
                  <c:v>1959</c:v>
                </c:pt>
                <c:pt idx="142">
                  <c:v>700</c:v>
                </c:pt>
                <c:pt idx="143">
                  <c:v>504</c:v>
                </c:pt>
                <c:pt idx="144">
                  <c:v>284</c:v>
                </c:pt>
                <c:pt idx="145">
                  <c:v>1044</c:v>
                </c:pt>
                <c:pt idx="146">
                  <c:v>180</c:v>
                </c:pt>
                <c:pt idx="147">
                  <c:v>928</c:v>
                </c:pt>
                <c:pt idx="148">
                  <c:v>224</c:v>
                </c:pt>
                <c:pt idx="149">
                  <c:v>57</c:v>
                </c:pt>
                <c:pt idx="150">
                  <c:v>302</c:v>
                </c:pt>
                <c:pt idx="151">
                  <c:v>322</c:v>
                </c:pt>
                <c:pt idx="152">
                  <c:v>59</c:v>
                </c:pt>
                <c:pt idx="153">
                  <c:v>434</c:v>
                </c:pt>
                <c:pt idx="154">
                  <c:v>181</c:v>
                </c:pt>
                <c:pt idx="155">
                  <c:v>36</c:v>
                </c:pt>
                <c:pt idx="156">
                  <c:v>212</c:v>
                </c:pt>
                <c:pt idx="157">
                  <c:v>58</c:v>
                </c:pt>
                <c:pt idx="158">
                  <c:v>465</c:v>
                </c:pt>
                <c:pt idx="159">
                  <c:v>1404</c:v>
                </c:pt>
                <c:pt idx="160">
                  <c:v>365</c:v>
                </c:pt>
                <c:pt idx="161">
                  <c:v>76</c:v>
                </c:pt>
                <c:pt idx="162">
                  <c:v>867</c:v>
                </c:pt>
                <c:pt idx="163">
                  <c:v>754</c:v>
                </c:pt>
                <c:pt idx="164">
                  <c:v>172</c:v>
                </c:pt>
                <c:pt idx="165">
                  <c:v>813</c:v>
                </c:pt>
                <c:pt idx="166">
                  <c:v>146</c:v>
                </c:pt>
                <c:pt idx="167">
                  <c:v>60</c:v>
                </c:pt>
                <c:pt idx="168">
                  <c:v>55</c:v>
                </c:pt>
                <c:pt idx="169">
                  <c:v>850</c:v>
                </c:pt>
                <c:pt idx="170">
                  <c:v>255</c:v>
                </c:pt>
                <c:pt idx="171">
                  <c:v>368</c:v>
                </c:pt>
                <c:pt idx="172">
                  <c:v>104</c:v>
                </c:pt>
                <c:pt idx="173">
                  <c:v>51</c:v>
                </c:pt>
                <c:pt idx="174">
                  <c:v>43</c:v>
                </c:pt>
                <c:pt idx="175">
                  <c:v>49</c:v>
                </c:pt>
                <c:pt idx="176">
                  <c:v>32</c:v>
                </c:pt>
                <c:pt idx="177">
                  <c:v>20</c:v>
                </c:pt>
                <c:pt idx="178">
                  <c:v>16</c:v>
                </c:pt>
                <c:pt idx="179">
                  <c:v>390</c:v>
                </c:pt>
                <c:pt idx="180">
                  <c:v>64</c:v>
                </c:pt>
                <c:pt idx="181">
                  <c:v>44</c:v>
                </c:pt>
                <c:pt idx="182">
                  <c:v>38</c:v>
                </c:pt>
                <c:pt idx="183">
                  <c:v>25</c:v>
                </c:pt>
                <c:pt idx="184">
                  <c:v>20</c:v>
                </c:pt>
                <c:pt idx="185">
                  <c:v>10</c:v>
                </c:pt>
                <c:pt idx="186">
                  <c:v>1016</c:v>
                </c:pt>
                <c:pt idx="187">
                  <c:v>201</c:v>
                </c:pt>
                <c:pt idx="188">
                  <c:v>55</c:v>
                </c:pt>
                <c:pt idx="189">
                  <c:v>51</c:v>
                </c:pt>
                <c:pt idx="190">
                  <c:v>40</c:v>
                </c:pt>
                <c:pt idx="191">
                  <c:v>2267</c:v>
                </c:pt>
                <c:pt idx="192">
                  <c:v>1580</c:v>
                </c:pt>
                <c:pt idx="193">
                  <c:v>738</c:v>
                </c:pt>
                <c:pt idx="194">
                  <c:v>173</c:v>
                </c:pt>
                <c:pt idx="195">
                  <c:v>145</c:v>
                </c:pt>
                <c:pt idx="196">
                  <c:v>109</c:v>
                </c:pt>
                <c:pt idx="197">
                  <c:v>864</c:v>
                </c:pt>
                <c:pt idx="198">
                  <c:v>699</c:v>
                </c:pt>
                <c:pt idx="199">
                  <c:v>653</c:v>
                </c:pt>
                <c:pt idx="200">
                  <c:v>1076</c:v>
                </c:pt>
                <c:pt idx="201">
                  <c:v>131</c:v>
                </c:pt>
                <c:pt idx="202">
                  <c:v>66</c:v>
                </c:pt>
                <c:pt idx="203">
                  <c:v>44</c:v>
                </c:pt>
                <c:pt idx="204">
                  <c:v>22</c:v>
                </c:pt>
                <c:pt idx="205">
                  <c:v>1013</c:v>
                </c:pt>
                <c:pt idx="206">
                  <c:v>115</c:v>
                </c:pt>
                <c:pt idx="207">
                  <c:v>747</c:v>
                </c:pt>
                <c:pt idx="208">
                  <c:v>411</c:v>
                </c:pt>
                <c:pt idx="209">
                  <c:v>1023</c:v>
                </c:pt>
                <c:pt idx="210">
                  <c:v>310</c:v>
                </c:pt>
                <c:pt idx="211">
                  <c:v>80</c:v>
                </c:pt>
                <c:pt idx="212">
                  <c:v>632</c:v>
                </c:pt>
                <c:pt idx="213">
                  <c:v>48</c:v>
                </c:pt>
                <c:pt idx="214">
                  <c:v>227</c:v>
                </c:pt>
                <c:pt idx="215">
                  <c:v>555</c:v>
                </c:pt>
                <c:pt idx="216">
                  <c:v>1019</c:v>
                </c:pt>
                <c:pt idx="217">
                  <c:v>291</c:v>
                </c:pt>
                <c:pt idx="218">
                  <c:v>612</c:v>
                </c:pt>
                <c:pt idx="219">
                  <c:v>1140</c:v>
                </c:pt>
                <c:pt idx="220">
                  <c:v>1990</c:v>
                </c:pt>
                <c:pt idx="221">
                  <c:v>834</c:v>
                </c:pt>
                <c:pt idx="222">
                  <c:v>159</c:v>
                </c:pt>
                <c:pt idx="223">
                  <c:v>508</c:v>
                </c:pt>
                <c:pt idx="224">
                  <c:v>303</c:v>
                </c:pt>
                <c:pt idx="225">
                  <c:v>57</c:v>
                </c:pt>
                <c:pt idx="226">
                  <c:v>32</c:v>
                </c:pt>
                <c:pt idx="227">
                  <c:v>20</c:v>
                </c:pt>
                <c:pt idx="228">
                  <c:v>13</c:v>
                </c:pt>
                <c:pt idx="229">
                  <c:v>12</c:v>
                </c:pt>
                <c:pt idx="230">
                  <c:v>11</c:v>
                </c:pt>
                <c:pt idx="231">
                  <c:v>12</c:v>
                </c:pt>
                <c:pt idx="232">
                  <c:v>8</c:v>
                </c:pt>
                <c:pt idx="233">
                  <c:v>16</c:v>
                </c:pt>
                <c:pt idx="234">
                  <c:v>6</c:v>
                </c:pt>
                <c:pt idx="235">
                  <c:v>499</c:v>
                </c:pt>
                <c:pt idx="236">
                  <c:v>64</c:v>
                </c:pt>
                <c:pt idx="237">
                  <c:v>26</c:v>
                </c:pt>
                <c:pt idx="238">
                  <c:v>13</c:v>
                </c:pt>
                <c:pt idx="239">
                  <c:v>18</c:v>
                </c:pt>
                <c:pt idx="240">
                  <c:v>9</c:v>
                </c:pt>
                <c:pt idx="241">
                  <c:v>6</c:v>
                </c:pt>
                <c:pt idx="242">
                  <c:v>12</c:v>
                </c:pt>
                <c:pt idx="243">
                  <c:v>9</c:v>
                </c:pt>
                <c:pt idx="244">
                  <c:v>197</c:v>
                </c:pt>
                <c:pt idx="245">
                  <c:v>76</c:v>
                </c:pt>
                <c:pt idx="246">
                  <c:v>312</c:v>
                </c:pt>
                <c:pt idx="247">
                  <c:v>96</c:v>
                </c:pt>
                <c:pt idx="248">
                  <c:v>300</c:v>
                </c:pt>
                <c:pt idx="249">
                  <c:v>636</c:v>
                </c:pt>
                <c:pt idx="250">
                  <c:v>359</c:v>
                </c:pt>
                <c:pt idx="251">
                  <c:v>116</c:v>
                </c:pt>
                <c:pt idx="252">
                  <c:v>43</c:v>
                </c:pt>
                <c:pt idx="253">
                  <c:v>19</c:v>
                </c:pt>
                <c:pt idx="254">
                  <c:v>1081</c:v>
                </c:pt>
                <c:pt idx="255">
                  <c:v>232</c:v>
                </c:pt>
                <c:pt idx="256">
                  <c:v>42</c:v>
                </c:pt>
                <c:pt idx="257">
                  <c:v>431</c:v>
                </c:pt>
                <c:pt idx="258">
                  <c:v>87</c:v>
                </c:pt>
                <c:pt idx="259">
                  <c:v>314</c:v>
                </c:pt>
                <c:pt idx="260">
                  <c:v>69</c:v>
                </c:pt>
                <c:pt idx="261">
                  <c:v>20</c:v>
                </c:pt>
                <c:pt idx="262">
                  <c:v>12</c:v>
                </c:pt>
                <c:pt idx="263">
                  <c:v>7</c:v>
                </c:pt>
                <c:pt idx="264">
                  <c:v>4</c:v>
                </c:pt>
                <c:pt idx="265">
                  <c:v>14</c:v>
                </c:pt>
                <c:pt idx="266">
                  <c:v>50</c:v>
                </c:pt>
                <c:pt idx="267">
                  <c:v>613</c:v>
                </c:pt>
                <c:pt idx="268">
                  <c:v>937</c:v>
                </c:pt>
                <c:pt idx="269">
                  <c:v>168</c:v>
                </c:pt>
                <c:pt idx="270">
                  <c:v>870</c:v>
                </c:pt>
                <c:pt idx="271">
                  <c:v>193</c:v>
                </c:pt>
                <c:pt idx="272">
                  <c:v>145</c:v>
                </c:pt>
                <c:pt idx="273">
                  <c:v>49</c:v>
                </c:pt>
                <c:pt idx="274">
                  <c:v>19</c:v>
                </c:pt>
                <c:pt idx="275">
                  <c:v>940</c:v>
                </c:pt>
                <c:pt idx="276">
                  <c:v>136</c:v>
                </c:pt>
                <c:pt idx="277">
                  <c:v>445</c:v>
                </c:pt>
                <c:pt idx="278">
                  <c:v>2570</c:v>
                </c:pt>
                <c:pt idx="279">
                  <c:v>1066</c:v>
                </c:pt>
                <c:pt idx="280">
                  <c:v>264</c:v>
                </c:pt>
                <c:pt idx="281">
                  <c:v>135</c:v>
                </c:pt>
                <c:pt idx="282">
                  <c:v>96</c:v>
                </c:pt>
                <c:pt idx="283">
                  <c:v>37</c:v>
                </c:pt>
                <c:pt idx="284">
                  <c:v>548</c:v>
                </c:pt>
                <c:pt idx="285">
                  <c:v>4315</c:v>
                </c:pt>
                <c:pt idx="286">
                  <c:v>900</c:v>
                </c:pt>
                <c:pt idx="287">
                  <c:v>308</c:v>
                </c:pt>
                <c:pt idx="288">
                  <c:v>153</c:v>
                </c:pt>
                <c:pt idx="289">
                  <c:v>82</c:v>
                </c:pt>
                <c:pt idx="290">
                  <c:v>157</c:v>
                </c:pt>
                <c:pt idx="291">
                  <c:v>62</c:v>
                </c:pt>
                <c:pt idx="292">
                  <c:v>561</c:v>
                </c:pt>
                <c:pt idx="293">
                  <c:v>203</c:v>
                </c:pt>
                <c:pt idx="294">
                  <c:v>53</c:v>
                </c:pt>
                <c:pt idx="295">
                  <c:v>881</c:v>
                </c:pt>
                <c:pt idx="296">
                  <c:v>357</c:v>
                </c:pt>
                <c:pt idx="297">
                  <c:v>114</c:v>
                </c:pt>
                <c:pt idx="298">
                  <c:v>475</c:v>
                </c:pt>
                <c:pt idx="299">
                  <c:v>86</c:v>
                </c:pt>
                <c:pt idx="300">
                  <c:v>84</c:v>
                </c:pt>
                <c:pt idx="301">
                  <c:v>49</c:v>
                </c:pt>
                <c:pt idx="302">
                  <c:v>563</c:v>
                </c:pt>
                <c:pt idx="303">
                  <c:v>313</c:v>
                </c:pt>
                <c:pt idx="304">
                  <c:v>292</c:v>
                </c:pt>
                <c:pt idx="305">
                  <c:v>857</c:v>
                </c:pt>
                <c:pt idx="306">
                  <c:v>766</c:v>
                </c:pt>
                <c:pt idx="307">
                  <c:v>1560</c:v>
                </c:pt>
                <c:pt idx="308">
                  <c:v>1707</c:v>
                </c:pt>
                <c:pt idx="309">
                  <c:v>649</c:v>
                </c:pt>
                <c:pt idx="310">
                  <c:v>159</c:v>
                </c:pt>
                <c:pt idx="311">
                  <c:v>679</c:v>
                </c:pt>
                <c:pt idx="312">
                  <c:v>131</c:v>
                </c:pt>
                <c:pt idx="313">
                  <c:v>243</c:v>
                </c:pt>
                <c:pt idx="314">
                  <c:v>81</c:v>
                </c:pt>
                <c:pt idx="315">
                  <c:v>53</c:v>
                </c:pt>
                <c:pt idx="316">
                  <c:v>29</c:v>
                </c:pt>
                <c:pt idx="317">
                  <c:v>1205</c:v>
                </c:pt>
                <c:pt idx="318">
                  <c:v>243</c:v>
                </c:pt>
                <c:pt idx="319">
                  <c:v>48</c:v>
                </c:pt>
                <c:pt idx="320">
                  <c:v>42</c:v>
                </c:pt>
                <c:pt idx="321">
                  <c:v>24</c:v>
                </c:pt>
                <c:pt idx="322">
                  <c:v>371</c:v>
                </c:pt>
                <c:pt idx="323">
                  <c:v>193</c:v>
                </c:pt>
                <c:pt idx="324">
                  <c:v>88</c:v>
                </c:pt>
                <c:pt idx="325">
                  <c:v>34</c:v>
                </c:pt>
                <c:pt idx="326">
                  <c:v>16</c:v>
                </c:pt>
                <c:pt idx="327">
                  <c:v>12</c:v>
                </c:pt>
                <c:pt idx="328">
                  <c:v>9</c:v>
                </c:pt>
                <c:pt idx="329">
                  <c:v>577</c:v>
                </c:pt>
                <c:pt idx="330">
                  <c:v>1126</c:v>
                </c:pt>
                <c:pt idx="331">
                  <c:v>645</c:v>
                </c:pt>
                <c:pt idx="332">
                  <c:v>122</c:v>
                </c:pt>
                <c:pt idx="333">
                  <c:v>55</c:v>
                </c:pt>
                <c:pt idx="334">
                  <c:v>287</c:v>
                </c:pt>
                <c:pt idx="335">
                  <c:v>72</c:v>
                </c:pt>
                <c:pt idx="336">
                  <c:v>38</c:v>
                </c:pt>
                <c:pt idx="337">
                  <c:v>19</c:v>
                </c:pt>
                <c:pt idx="338">
                  <c:v>14</c:v>
                </c:pt>
                <c:pt idx="339">
                  <c:v>601</c:v>
                </c:pt>
                <c:pt idx="340">
                  <c:v>397</c:v>
                </c:pt>
                <c:pt idx="341">
                  <c:v>6568</c:v>
                </c:pt>
                <c:pt idx="342">
                  <c:v>1641</c:v>
                </c:pt>
                <c:pt idx="343">
                  <c:v>457</c:v>
                </c:pt>
                <c:pt idx="344">
                  <c:v>296</c:v>
                </c:pt>
                <c:pt idx="345">
                  <c:v>822</c:v>
                </c:pt>
                <c:pt idx="346">
                  <c:v>6738</c:v>
                </c:pt>
                <c:pt idx="347">
                  <c:v>826</c:v>
                </c:pt>
                <c:pt idx="348">
                  <c:v>1021</c:v>
                </c:pt>
                <c:pt idx="349">
                  <c:v>567</c:v>
                </c:pt>
                <c:pt idx="350">
                  <c:v>112</c:v>
                </c:pt>
                <c:pt idx="351">
                  <c:v>42</c:v>
                </c:pt>
                <c:pt idx="352">
                  <c:v>18</c:v>
                </c:pt>
                <c:pt idx="353">
                  <c:v>465</c:v>
                </c:pt>
                <c:pt idx="354">
                  <c:v>278</c:v>
                </c:pt>
                <c:pt idx="355">
                  <c:v>819</c:v>
                </c:pt>
                <c:pt idx="356">
                  <c:v>142</c:v>
                </c:pt>
                <c:pt idx="357">
                  <c:v>56</c:v>
                </c:pt>
                <c:pt idx="358">
                  <c:v>49</c:v>
                </c:pt>
                <c:pt idx="359">
                  <c:v>850</c:v>
                </c:pt>
                <c:pt idx="360">
                  <c:v>119</c:v>
                </c:pt>
                <c:pt idx="361">
                  <c:v>791</c:v>
                </c:pt>
                <c:pt idx="362">
                  <c:v>122</c:v>
                </c:pt>
                <c:pt idx="363">
                  <c:v>59</c:v>
                </c:pt>
                <c:pt idx="364">
                  <c:v>630</c:v>
                </c:pt>
                <c:pt idx="365">
                  <c:v>242</c:v>
                </c:pt>
                <c:pt idx="366">
                  <c:v>56</c:v>
                </c:pt>
                <c:pt idx="367">
                  <c:v>34</c:v>
                </c:pt>
                <c:pt idx="368">
                  <c:v>612</c:v>
                </c:pt>
                <c:pt idx="369">
                  <c:v>96</c:v>
                </c:pt>
                <c:pt idx="370">
                  <c:v>82</c:v>
                </c:pt>
                <c:pt idx="371">
                  <c:v>49</c:v>
                </c:pt>
                <c:pt idx="372">
                  <c:v>21</c:v>
                </c:pt>
                <c:pt idx="373">
                  <c:v>20</c:v>
                </c:pt>
                <c:pt idx="374">
                  <c:v>15</c:v>
                </c:pt>
                <c:pt idx="375">
                  <c:v>1528</c:v>
                </c:pt>
                <c:pt idx="376">
                  <c:v>5158</c:v>
                </c:pt>
                <c:pt idx="377">
                  <c:v>1275</c:v>
                </c:pt>
                <c:pt idx="378">
                  <c:v>503</c:v>
                </c:pt>
                <c:pt idx="379">
                  <c:v>310</c:v>
                </c:pt>
                <c:pt idx="380">
                  <c:v>105</c:v>
                </c:pt>
                <c:pt idx="381">
                  <c:v>38</c:v>
                </c:pt>
                <c:pt idx="382">
                  <c:v>788</c:v>
                </c:pt>
                <c:pt idx="383">
                  <c:v>380</c:v>
                </c:pt>
                <c:pt idx="384">
                  <c:v>179</c:v>
                </c:pt>
                <c:pt idx="385">
                  <c:v>272</c:v>
                </c:pt>
                <c:pt idx="386">
                  <c:v>1870</c:v>
                </c:pt>
                <c:pt idx="387">
                  <c:v>449</c:v>
                </c:pt>
                <c:pt idx="388">
                  <c:v>696</c:v>
                </c:pt>
                <c:pt idx="389">
                  <c:v>550</c:v>
                </c:pt>
                <c:pt idx="390">
                  <c:v>843</c:v>
                </c:pt>
                <c:pt idx="391">
                  <c:v>191</c:v>
                </c:pt>
                <c:pt idx="392">
                  <c:v>86</c:v>
                </c:pt>
                <c:pt idx="393">
                  <c:v>39</c:v>
                </c:pt>
                <c:pt idx="394">
                  <c:v>16</c:v>
                </c:pt>
                <c:pt idx="395">
                  <c:v>12</c:v>
                </c:pt>
                <c:pt idx="396">
                  <c:v>763</c:v>
                </c:pt>
                <c:pt idx="397">
                  <c:v>160</c:v>
                </c:pt>
                <c:pt idx="398">
                  <c:v>59</c:v>
                </c:pt>
                <c:pt idx="399">
                  <c:v>521</c:v>
                </c:pt>
                <c:pt idx="400">
                  <c:v>144</c:v>
                </c:pt>
                <c:pt idx="401">
                  <c:v>775</c:v>
                </c:pt>
                <c:pt idx="402">
                  <c:v>1043</c:v>
                </c:pt>
                <c:pt idx="403">
                  <c:v>133</c:v>
                </c:pt>
                <c:pt idx="404">
                  <c:v>612</c:v>
                </c:pt>
                <c:pt idx="405">
                  <c:v>107</c:v>
                </c:pt>
                <c:pt idx="406">
                  <c:v>48</c:v>
                </c:pt>
                <c:pt idx="407">
                  <c:v>474</c:v>
                </c:pt>
                <c:pt idx="408">
                  <c:v>136</c:v>
                </c:pt>
                <c:pt idx="409">
                  <c:v>26</c:v>
                </c:pt>
                <c:pt idx="410">
                  <c:v>107</c:v>
                </c:pt>
                <c:pt idx="411">
                  <c:v>49</c:v>
                </c:pt>
                <c:pt idx="412">
                  <c:v>24</c:v>
                </c:pt>
                <c:pt idx="413">
                  <c:v>401</c:v>
                </c:pt>
                <c:pt idx="414">
                  <c:v>98</c:v>
                </c:pt>
                <c:pt idx="415">
                  <c:v>31</c:v>
                </c:pt>
                <c:pt idx="416">
                  <c:v>16</c:v>
                </c:pt>
                <c:pt idx="417">
                  <c:v>190</c:v>
                </c:pt>
                <c:pt idx="418">
                  <c:v>40</c:v>
                </c:pt>
                <c:pt idx="419">
                  <c:v>17</c:v>
                </c:pt>
                <c:pt idx="420">
                  <c:v>19</c:v>
                </c:pt>
                <c:pt idx="421">
                  <c:v>844</c:v>
                </c:pt>
                <c:pt idx="422">
                  <c:v>895</c:v>
                </c:pt>
                <c:pt idx="423">
                  <c:v>122</c:v>
                </c:pt>
                <c:pt idx="424">
                  <c:v>183</c:v>
                </c:pt>
                <c:pt idx="425">
                  <c:v>42</c:v>
                </c:pt>
                <c:pt idx="426">
                  <c:v>19</c:v>
                </c:pt>
                <c:pt idx="427">
                  <c:v>18</c:v>
                </c:pt>
                <c:pt idx="428">
                  <c:v>1763</c:v>
                </c:pt>
                <c:pt idx="429">
                  <c:v>1956</c:v>
                </c:pt>
                <c:pt idx="430">
                  <c:v>2057</c:v>
                </c:pt>
                <c:pt idx="431">
                  <c:v>368</c:v>
                </c:pt>
                <c:pt idx="432">
                  <c:v>143</c:v>
                </c:pt>
                <c:pt idx="433">
                  <c:v>97</c:v>
                </c:pt>
                <c:pt idx="434">
                  <c:v>40</c:v>
                </c:pt>
                <c:pt idx="435">
                  <c:v>412</c:v>
                </c:pt>
                <c:pt idx="436">
                  <c:v>1335</c:v>
                </c:pt>
                <c:pt idx="437">
                  <c:v>105</c:v>
                </c:pt>
                <c:pt idx="438">
                  <c:v>51</c:v>
                </c:pt>
                <c:pt idx="439">
                  <c:v>29</c:v>
                </c:pt>
                <c:pt idx="440">
                  <c:v>17</c:v>
                </c:pt>
                <c:pt idx="441">
                  <c:v>13</c:v>
                </c:pt>
                <c:pt idx="442">
                  <c:v>212</c:v>
                </c:pt>
                <c:pt idx="443">
                  <c:v>34</c:v>
                </c:pt>
                <c:pt idx="444">
                  <c:v>2863</c:v>
                </c:pt>
                <c:pt idx="445">
                  <c:v>1458</c:v>
                </c:pt>
                <c:pt idx="446">
                  <c:v>310</c:v>
                </c:pt>
                <c:pt idx="447">
                  <c:v>124</c:v>
                </c:pt>
                <c:pt idx="448">
                  <c:v>114</c:v>
                </c:pt>
                <c:pt idx="449">
                  <c:v>28</c:v>
                </c:pt>
                <c:pt idx="450">
                  <c:v>9</c:v>
                </c:pt>
                <c:pt idx="451">
                  <c:v>531</c:v>
                </c:pt>
                <c:pt idx="452">
                  <c:v>607</c:v>
                </c:pt>
                <c:pt idx="453">
                  <c:v>193</c:v>
                </c:pt>
                <c:pt idx="454">
                  <c:v>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E22C-47B9-BD70-483658A15F26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NDR Doku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Sheet1!$Z$2:$Z$456</c:f>
              <c:numCache>
                <c:formatCode>General</c:formatCode>
                <c:ptCount val="455"/>
                <c:pt idx="0">
                  <c:v>118</c:v>
                </c:pt>
                <c:pt idx="1">
                  <c:v>713</c:v>
                </c:pt>
                <c:pt idx="2">
                  <c:v>686</c:v>
                </c:pt>
                <c:pt idx="3">
                  <c:v>521</c:v>
                </c:pt>
                <c:pt idx="4">
                  <c:v>451</c:v>
                </c:pt>
                <c:pt idx="5">
                  <c:v>1462</c:v>
                </c:pt>
                <c:pt idx="6">
                  <c:v>781</c:v>
                </c:pt>
                <c:pt idx="7">
                  <c:v>1234</c:v>
                </c:pt>
                <c:pt idx="8">
                  <c:v>603</c:v>
                </c:pt>
                <c:pt idx="9">
                  <c:v>328</c:v>
                </c:pt>
                <c:pt idx="10">
                  <c:v>413</c:v>
                </c:pt>
                <c:pt idx="11">
                  <c:v>948</c:v>
                </c:pt>
                <c:pt idx="12">
                  <c:v>1331</c:v>
                </c:pt>
                <c:pt idx="13">
                  <c:v>751</c:v>
                </c:pt>
                <c:pt idx="14">
                  <c:v>335</c:v>
                </c:pt>
                <c:pt idx="15">
                  <c:v>280</c:v>
                </c:pt>
                <c:pt idx="16">
                  <c:v>713</c:v>
                </c:pt>
                <c:pt idx="17">
                  <c:v>400</c:v>
                </c:pt>
                <c:pt idx="18">
                  <c:v>209</c:v>
                </c:pt>
                <c:pt idx="19">
                  <c:v>384</c:v>
                </c:pt>
                <c:pt idx="20">
                  <c:v>190</c:v>
                </c:pt>
                <c:pt idx="21">
                  <c:v>937</c:v>
                </c:pt>
                <c:pt idx="22">
                  <c:v>316</c:v>
                </c:pt>
                <c:pt idx="23">
                  <c:v>224</c:v>
                </c:pt>
                <c:pt idx="24">
                  <c:v>181</c:v>
                </c:pt>
                <c:pt idx="25">
                  <c:v>138</c:v>
                </c:pt>
                <c:pt idx="26">
                  <c:v>2014</c:v>
                </c:pt>
                <c:pt idx="27">
                  <c:v>516</c:v>
                </c:pt>
                <c:pt idx="28">
                  <c:v>625</c:v>
                </c:pt>
                <c:pt idx="29">
                  <c:v>542</c:v>
                </c:pt>
                <c:pt idx="30">
                  <c:v>423</c:v>
                </c:pt>
                <c:pt idx="31">
                  <c:v>244</c:v>
                </c:pt>
                <c:pt idx="32">
                  <c:v>1368</c:v>
                </c:pt>
                <c:pt idx="33">
                  <c:v>504</c:v>
                </c:pt>
                <c:pt idx="34">
                  <c:v>148</c:v>
                </c:pt>
                <c:pt idx="35">
                  <c:v>163</c:v>
                </c:pt>
                <c:pt idx="36">
                  <c:v>361</c:v>
                </c:pt>
                <c:pt idx="37">
                  <c:v>237</c:v>
                </c:pt>
                <c:pt idx="38">
                  <c:v>286</c:v>
                </c:pt>
                <c:pt idx="39">
                  <c:v>692</c:v>
                </c:pt>
                <c:pt idx="40">
                  <c:v>329</c:v>
                </c:pt>
                <c:pt idx="41">
                  <c:v>192</c:v>
                </c:pt>
                <c:pt idx="42">
                  <c:v>220</c:v>
                </c:pt>
                <c:pt idx="43">
                  <c:v>714</c:v>
                </c:pt>
                <c:pt idx="44">
                  <c:v>430</c:v>
                </c:pt>
                <c:pt idx="45">
                  <c:v>1779</c:v>
                </c:pt>
                <c:pt idx="46">
                  <c:v>490</c:v>
                </c:pt>
                <c:pt idx="47">
                  <c:v>963</c:v>
                </c:pt>
                <c:pt idx="48">
                  <c:v>397</c:v>
                </c:pt>
                <c:pt idx="49">
                  <c:v>205</c:v>
                </c:pt>
                <c:pt idx="50">
                  <c:v>256</c:v>
                </c:pt>
                <c:pt idx="51">
                  <c:v>503</c:v>
                </c:pt>
                <c:pt idx="52">
                  <c:v>1115</c:v>
                </c:pt>
                <c:pt idx="53">
                  <c:v>1730</c:v>
                </c:pt>
                <c:pt idx="54">
                  <c:v>440</c:v>
                </c:pt>
                <c:pt idx="55">
                  <c:v>757</c:v>
                </c:pt>
                <c:pt idx="56">
                  <c:v>402</c:v>
                </c:pt>
                <c:pt idx="57">
                  <c:v>253</c:v>
                </c:pt>
                <c:pt idx="58">
                  <c:v>342</c:v>
                </c:pt>
                <c:pt idx="59">
                  <c:v>3197</c:v>
                </c:pt>
                <c:pt idx="60">
                  <c:v>1133</c:v>
                </c:pt>
                <c:pt idx="61">
                  <c:v>1402</c:v>
                </c:pt>
                <c:pt idx="62">
                  <c:v>867</c:v>
                </c:pt>
                <c:pt idx="63">
                  <c:v>310</c:v>
                </c:pt>
                <c:pt idx="64">
                  <c:v>736</c:v>
                </c:pt>
                <c:pt idx="65">
                  <c:v>533</c:v>
                </c:pt>
                <c:pt idx="66">
                  <c:v>494</c:v>
                </c:pt>
                <c:pt idx="67">
                  <c:v>828</c:v>
                </c:pt>
                <c:pt idx="68">
                  <c:v>706</c:v>
                </c:pt>
                <c:pt idx="69">
                  <c:v>438</c:v>
                </c:pt>
                <c:pt idx="70">
                  <c:v>363</c:v>
                </c:pt>
                <c:pt idx="71">
                  <c:v>418</c:v>
                </c:pt>
                <c:pt idx="72">
                  <c:v>299</c:v>
                </c:pt>
                <c:pt idx="73">
                  <c:v>357</c:v>
                </c:pt>
                <c:pt idx="74">
                  <c:v>425</c:v>
                </c:pt>
                <c:pt idx="75">
                  <c:v>497</c:v>
                </c:pt>
                <c:pt idx="76">
                  <c:v>300</c:v>
                </c:pt>
                <c:pt idx="77">
                  <c:v>372</c:v>
                </c:pt>
                <c:pt idx="78">
                  <c:v>302</c:v>
                </c:pt>
                <c:pt idx="79">
                  <c:v>798</c:v>
                </c:pt>
                <c:pt idx="80">
                  <c:v>2663</c:v>
                </c:pt>
                <c:pt idx="81">
                  <c:v>1127</c:v>
                </c:pt>
                <c:pt idx="82">
                  <c:v>650</c:v>
                </c:pt>
                <c:pt idx="83">
                  <c:v>1076</c:v>
                </c:pt>
                <c:pt idx="84">
                  <c:v>1907</c:v>
                </c:pt>
                <c:pt idx="85">
                  <c:v>910</c:v>
                </c:pt>
                <c:pt idx="86">
                  <c:v>6607</c:v>
                </c:pt>
                <c:pt idx="87">
                  <c:v>2591</c:v>
                </c:pt>
                <c:pt idx="88">
                  <c:v>953</c:v>
                </c:pt>
                <c:pt idx="89">
                  <c:v>588</c:v>
                </c:pt>
                <c:pt idx="90">
                  <c:v>426</c:v>
                </c:pt>
                <c:pt idx="91">
                  <c:v>237</c:v>
                </c:pt>
                <c:pt idx="92">
                  <c:v>214</c:v>
                </c:pt>
                <c:pt idx="93">
                  <c:v>1008</c:v>
                </c:pt>
                <c:pt idx="94">
                  <c:v>870</c:v>
                </c:pt>
                <c:pt idx="95">
                  <c:v>431</c:v>
                </c:pt>
                <c:pt idx="96">
                  <c:v>488</c:v>
                </c:pt>
                <c:pt idx="97">
                  <c:v>188</c:v>
                </c:pt>
                <c:pt idx="98">
                  <c:v>87</c:v>
                </c:pt>
                <c:pt idx="99">
                  <c:v>115</c:v>
                </c:pt>
                <c:pt idx="100">
                  <c:v>242</c:v>
                </c:pt>
                <c:pt idx="101">
                  <c:v>605</c:v>
                </c:pt>
                <c:pt idx="102">
                  <c:v>1382</c:v>
                </c:pt>
                <c:pt idx="103">
                  <c:v>1107</c:v>
                </c:pt>
                <c:pt idx="104">
                  <c:v>495</c:v>
                </c:pt>
                <c:pt idx="105">
                  <c:v>237</c:v>
                </c:pt>
                <c:pt idx="106">
                  <c:v>170</c:v>
                </c:pt>
                <c:pt idx="107">
                  <c:v>333</c:v>
                </c:pt>
                <c:pt idx="108">
                  <c:v>470</c:v>
                </c:pt>
                <c:pt idx="109">
                  <c:v>669</c:v>
                </c:pt>
                <c:pt idx="110">
                  <c:v>544</c:v>
                </c:pt>
                <c:pt idx="111">
                  <c:v>445</c:v>
                </c:pt>
                <c:pt idx="112">
                  <c:v>250</c:v>
                </c:pt>
                <c:pt idx="113">
                  <c:v>106</c:v>
                </c:pt>
                <c:pt idx="114">
                  <c:v>699</c:v>
                </c:pt>
                <c:pt idx="115">
                  <c:v>548</c:v>
                </c:pt>
                <c:pt idx="116">
                  <c:v>313</c:v>
                </c:pt>
                <c:pt idx="117">
                  <c:v>544</c:v>
                </c:pt>
                <c:pt idx="118">
                  <c:v>118</c:v>
                </c:pt>
                <c:pt idx="119">
                  <c:v>60</c:v>
                </c:pt>
                <c:pt idx="120">
                  <c:v>58</c:v>
                </c:pt>
                <c:pt idx="121">
                  <c:v>35</c:v>
                </c:pt>
                <c:pt idx="122">
                  <c:v>369</c:v>
                </c:pt>
                <c:pt idx="123">
                  <c:v>89</c:v>
                </c:pt>
                <c:pt idx="124">
                  <c:v>580</c:v>
                </c:pt>
                <c:pt idx="125">
                  <c:v>130</c:v>
                </c:pt>
                <c:pt idx="126">
                  <c:v>70</c:v>
                </c:pt>
                <c:pt idx="127">
                  <c:v>1018</c:v>
                </c:pt>
                <c:pt idx="128">
                  <c:v>390</c:v>
                </c:pt>
                <c:pt idx="129">
                  <c:v>1808</c:v>
                </c:pt>
                <c:pt idx="130">
                  <c:v>907</c:v>
                </c:pt>
                <c:pt idx="131">
                  <c:v>106</c:v>
                </c:pt>
                <c:pt idx="132">
                  <c:v>210</c:v>
                </c:pt>
                <c:pt idx="133">
                  <c:v>546</c:v>
                </c:pt>
                <c:pt idx="134">
                  <c:v>184</c:v>
                </c:pt>
                <c:pt idx="135">
                  <c:v>1147</c:v>
                </c:pt>
                <c:pt idx="136">
                  <c:v>498</c:v>
                </c:pt>
                <c:pt idx="137">
                  <c:v>334</c:v>
                </c:pt>
                <c:pt idx="138">
                  <c:v>980</c:v>
                </c:pt>
                <c:pt idx="139">
                  <c:v>187</c:v>
                </c:pt>
                <c:pt idx="140">
                  <c:v>328</c:v>
                </c:pt>
                <c:pt idx="141">
                  <c:v>1355</c:v>
                </c:pt>
                <c:pt idx="142">
                  <c:v>945</c:v>
                </c:pt>
                <c:pt idx="143">
                  <c:v>926</c:v>
                </c:pt>
                <c:pt idx="144">
                  <c:v>1753</c:v>
                </c:pt>
                <c:pt idx="145">
                  <c:v>485</c:v>
                </c:pt>
                <c:pt idx="146">
                  <c:v>86</c:v>
                </c:pt>
                <c:pt idx="147">
                  <c:v>150</c:v>
                </c:pt>
                <c:pt idx="148">
                  <c:v>95</c:v>
                </c:pt>
                <c:pt idx="149">
                  <c:v>372</c:v>
                </c:pt>
                <c:pt idx="150">
                  <c:v>331</c:v>
                </c:pt>
                <c:pt idx="151">
                  <c:v>368</c:v>
                </c:pt>
                <c:pt idx="152">
                  <c:v>183</c:v>
                </c:pt>
                <c:pt idx="153">
                  <c:v>321</c:v>
                </c:pt>
                <c:pt idx="154">
                  <c:v>82</c:v>
                </c:pt>
                <c:pt idx="155">
                  <c:v>58</c:v>
                </c:pt>
                <c:pt idx="156">
                  <c:v>485</c:v>
                </c:pt>
                <c:pt idx="157">
                  <c:v>465</c:v>
                </c:pt>
                <c:pt idx="158">
                  <c:v>204</c:v>
                </c:pt>
                <c:pt idx="159">
                  <c:v>296</c:v>
                </c:pt>
                <c:pt idx="160">
                  <c:v>88</c:v>
                </c:pt>
                <c:pt idx="161">
                  <c:v>34</c:v>
                </c:pt>
                <c:pt idx="162">
                  <c:v>335</c:v>
                </c:pt>
                <c:pt idx="163">
                  <c:v>299</c:v>
                </c:pt>
                <c:pt idx="164">
                  <c:v>485</c:v>
                </c:pt>
                <c:pt idx="165">
                  <c:v>241</c:v>
                </c:pt>
                <c:pt idx="166">
                  <c:v>319</c:v>
                </c:pt>
                <c:pt idx="167">
                  <c:v>97</c:v>
                </c:pt>
                <c:pt idx="168">
                  <c:v>51</c:v>
                </c:pt>
                <c:pt idx="169">
                  <c:v>1207</c:v>
                </c:pt>
                <c:pt idx="170">
                  <c:v>1141</c:v>
                </c:pt>
                <c:pt idx="171">
                  <c:v>389</c:v>
                </c:pt>
                <c:pt idx="172">
                  <c:v>342</c:v>
                </c:pt>
                <c:pt idx="173">
                  <c:v>170</c:v>
                </c:pt>
                <c:pt idx="174">
                  <c:v>381</c:v>
                </c:pt>
                <c:pt idx="175">
                  <c:v>302</c:v>
                </c:pt>
                <c:pt idx="176">
                  <c:v>111</c:v>
                </c:pt>
                <c:pt idx="177">
                  <c:v>441</c:v>
                </c:pt>
                <c:pt idx="178">
                  <c:v>374</c:v>
                </c:pt>
                <c:pt idx="179">
                  <c:v>312</c:v>
                </c:pt>
                <c:pt idx="180">
                  <c:v>295</c:v>
                </c:pt>
                <c:pt idx="181">
                  <c:v>113</c:v>
                </c:pt>
                <c:pt idx="182">
                  <c:v>65</c:v>
                </c:pt>
                <c:pt idx="183">
                  <c:v>228</c:v>
                </c:pt>
                <c:pt idx="184">
                  <c:v>479</c:v>
                </c:pt>
                <c:pt idx="185">
                  <c:v>1691</c:v>
                </c:pt>
                <c:pt idx="186">
                  <c:v>1518</c:v>
                </c:pt>
                <c:pt idx="187">
                  <c:v>438</c:v>
                </c:pt>
                <c:pt idx="188">
                  <c:v>226</c:v>
                </c:pt>
                <c:pt idx="189">
                  <c:v>97</c:v>
                </c:pt>
                <c:pt idx="190">
                  <c:v>37</c:v>
                </c:pt>
                <c:pt idx="191">
                  <c:v>1550</c:v>
                </c:pt>
                <c:pt idx="192">
                  <c:v>166</c:v>
                </c:pt>
                <c:pt idx="193">
                  <c:v>237</c:v>
                </c:pt>
                <c:pt idx="194">
                  <c:v>104</c:v>
                </c:pt>
                <c:pt idx="195">
                  <c:v>52</c:v>
                </c:pt>
                <c:pt idx="196">
                  <c:v>52</c:v>
                </c:pt>
                <c:pt idx="197">
                  <c:v>273</c:v>
                </c:pt>
                <c:pt idx="198">
                  <c:v>55</c:v>
                </c:pt>
                <c:pt idx="199">
                  <c:v>135</c:v>
                </c:pt>
                <c:pt idx="200">
                  <c:v>125</c:v>
                </c:pt>
                <c:pt idx="201">
                  <c:v>35</c:v>
                </c:pt>
                <c:pt idx="202">
                  <c:v>21</c:v>
                </c:pt>
                <c:pt idx="203">
                  <c:v>54</c:v>
                </c:pt>
                <c:pt idx="204">
                  <c:v>17</c:v>
                </c:pt>
                <c:pt idx="205">
                  <c:v>17</c:v>
                </c:pt>
                <c:pt idx="206">
                  <c:v>12</c:v>
                </c:pt>
                <c:pt idx="207">
                  <c:v>14</c:v>
                </c:pt>
                <c:pt idx="208">
                  <c:v>389</c:v>
                </c:pt>
                <c:pt idx="209">
                  <c:v>81</c:v>
                </c:pt>
                <c:pt idx="210">
                  <c:v>263</c:v>
                </c:pt>
                <c:pt idx="211">
                  <c:v>46</c:v>
                </c:pt>
                <c:pt idx="212">
                  <c:v>24</c:v>
                </c:pt>
                <c:pt idx="213">
                  <c:v>14</c:v>
                </c:pt>
                <c:pt idx="214">
                  <c:v>10</c:v>
                </c:pt>
                <c:pt idx="215">
                  <c:v>7</c:v>
                </c:pt>
                <c:pt idx="216">
                  <c:v>15</c:v>
                </c:pt>
                <c:pt idx="217">
                  <c:v>19</c:v>
                </c:pt>
                <c:pt idx="218">
                  <c:v>18</c:v>
                </c:pt>
                <c:pt idx="219">
                  <c:v>85</c:v>
                </c:pt>
                <c:pt idx="220">
                  <c:v>43</c:v>
                </c:pt>
                <c:pt idx="221">
                  <c:v>52</c:v>
                </c:pt>
                <c:pt idx="222">
                  <c:v>498</c:v>
                </c:pt>
                <c:pt idx="223">
                  <c:v>5049</c:v>
                </c:pt>
                <c:pt idx="224">
                  <c:v>2366</c:v>
                </c:pt>
                <c:pt idx="225">
                  <c:v>1043</c:v>
                </c:pt>
                <c:pt idx="226">
                  <c:v>1029</c:v>
                </c:pt>
                <c:pt idx="227">
                  <c:v>1499</c:v>
                </c:pt>
                <c:pt idx="228">
                  <c:v>2376</c:v>
                </c:pt>
                <c:pt idx="229">
                  <c:v>1964</c:v>
                </c:pt>
                <c:pt idx="230">
                  <c:v>1220</c:v>
                </c:pt>
                <c:pt idx="231">
                  <c:v>1307</c:v>
                </c:pt>
                <c:pt idx="232">
                  <c:v>783</c:v>
                </c:pt>
                <c:pt idx="233">
                  <c:v>54</c:v>
                </c:pt>
                <c:pt idx="234">
                  <c:v>422</c:v>
                </c:pt>
                <c:pt idx="235">
                  <c:v>1905</c:v>
                </c:pt>
                <c:pt idx="236">
                  <c:v>5995</c:v>
                </c:pt>
                <c:pt idx="237">
                  <c:v>2427</c:v>
                </c:pt>
                <c:pt idx="238">
                  <c:v>1923</c:v>
                </c:pt>
                <c:pt idx="239">
                  <c:v>860</c:v>
                </c:pt>
                <c:pt idx="240">
                  <c:v>451</c:v>
                </c:pt>
                <c:pt idx="241">
                  <c:v>1068</c:v>
                </c:pt>
                <c:pt idx="242">
                  <c:v>470</c:v>
                </c:pt>
                <c:pt idx="243">
                  <c:v>654</c:v>
                </c:pt>
                <c:pt idx="244">
                  <c:v>230</c:v>
                </c:pt>
                <c:pt idx="245">
                  <c:v>117</c:v>
                </c:pt>
                <c:pt idx="246">
                  <c:v>980</c:v>
                </c:pt>
                <c:pt idx="247">
                  <c:v>4127</c:v>
                </c:pt>
                <c:pt idx="248">
                  <c:v>6626</c:v>
                </c:pt>
                <c:pt idx="249">
                  <c:v>3954</c:v>
                </c:pt>
                <c:pt idx="250">
                  <c:v>1626</c:v>
                </c:pt>
                <c:pt idx="251">
                  <c:v>703</c:v>
                </c:pt>
                <c:pt idx="252">
                  <c:v>835</c:v>
                </c:pt>
                <c:pt idx="253">
                  <c:v>867</c:v>
                </c:pt>
                <c:pt idx="254">
                  <c:v>628</c:v>
                </c:pt>
                <c:pt idx="255">
                  <c:v>517</c:v>
                </c:pt>
                <c:pt idx="256">
                  <c:v>1150</c:v>
                </c:pt>
                <c:pt idx="257">
                  <c:v>363</c:v>
                </c:pt>
                <c:pt idx="258">
                  <c:v>281</c:v>
                </c:pt>
                <c:pt idx="259">
                  <c:v>422</c:v>
                </c:pt>
                <c:pt idx="260">
                  <c:v>628</c:v>
                </c:pt>
                <c:pt idx="261">
                  <c:v>665</c:v>
                </c:pt>
                <c:pt idx="262">
                  <c:v>632</c:v>
                </c:pt>
                <c:pt idx="263">
                  <c:v>714</c:v>
                </c:pt>
                <c:pt idx="264">
                  <c:v>509</c:v>
                </c:pt>
                <c:pt idx="265">
                  <c:v>353</c:v>
                </c:pt>
                <c:pt idx="266">
                  <c:v>840</c:v>
                </c:pt>
                <c:pt idx="267">
                  <c:v>1071</c:v>
                </c:pt>
                <c:pt idx="268">
                  <c:v>719</c:v>
                </c:pt>
                <c:pt idx="269">
                  <c:v>730</c:v>
                </c:pt>
                <c:pt idx="270">
                  <c:v>580</c:v>
                </c:pt>
                <c:pt idx="271">
                  <c:v>615</c:v>
                </c:pt>
                <c:pt idx="272">
                  <c:v>1531</c:v>
                </c:pt>
                <c:pt idx="273">
                  <c:v>710</c:v>
                </c:pt>
                <c:pt idx="274">
                  <c:v>816</c:v>
                </c:pt>
                <c:pt idx="275">
                  <c:v>744</c:v>
                </c:pt>
                <c:pt idx="276">
                  <c:v>661</c:v>
                </c:pt>
                <c:pt idx="277">
                  <c:v>921</c:v>
                </c:pt>
                <c:pt idx="278">
                  <c:v>615</c:v>
                </c:pt>
                <c:pt idx="279">
                  <c:v>294</c:v>
                </c:pt>
                <c:pt idx="280">
                  <c:v>105</c:v>
                </c:pt>
                <c:pt idx="281">
                  <c:v>604</c:v>
                </c:pt>
                <c:pt idx="282">
                  <c:v>1207</c:v>
                </c:pt>
                <c:pt idx="283">
                  <c:v>767</c:v>
                </c:pt>
                <c:pt idx="284">
                  <c:v>754</c:v>
                </c:pt>
                <c:pt idx="285">
                  <c:v>335</c:v>
                </c:pt>
                <c:pt idx="286">
                  <c:v>428</c:v>
                </c:pt>
                <c:pt idx="287">
                  <c:v>445</c:v>
                </c:pt>
                <c:pt idx="288">
                  <c:v>270</c:v>
                </c:pt>
                <c:pt idx="289">
                  <c:v>261</c:v>
                </c:pt>
                <c:pt idx="290">
                  <c:v>198</c:v>
                </c:pt>
                <c:pt idx="291">
                  <c:v>820</c:v>
                </c:pt>
                <c:pt idx="292">
                  <c:v>533</c:v>
                </c:pt>
                <c:pt idx="293">
                  <c:v>193</c:v>
                </c:pt>
                <c:pt idx="294">
                  <c:v>438</c:v>
                </c:pt>
                <c:pt idx="295">
                  <c:v>320</c:v>
                </c:pt>
                <c:pt idx="296">
                  <c:v>143</c:v>
                </c:pt>
                <c:pt idx="297">
                  <c:v>568</c:v>
                </c:pt>
                <c:pt idx="298">
                  <c:v>571</c:v>
                </c:pt>
                <c:pt idx="299">
                  <c:v>1196</c:v>
                </c:pt>
                <c:pt idx="300">
                  <c:v>844</c:v>
                </c:pt>
                <c:pt idx="301">
                  <c:v>1081</c:v>
                </c:pt>
                <c:pt idx="302">
                  <c:v>2678</c:v>
                </c:pt>
                <c:pt idx="303">
                  <c:v>1571</c:v>
                </c:pt>
                <c:pt idx="304">
                  <c:v>1028</c:v>
                </c:pt>
                <c:pt idx="305">
                  <c:v>1023</c:v>
                </c:pt>
                <c:pt idx="306">
                  <c:v>1036</c:v>
                </c:pt>
                <c:pt idx="307">
                  <c:v>1095</c:v>
                </c:pt>
                <c:pt idx="308">
                  <c:v>1271</c:v>
                </c:pt>
                <c:pt idx="309">
                  <c:v>983</c:v>
                </c:pt>
                <c:pt idx="310">
                  <c:v>1567</c:v>
                </c:pt>
                <c:pt idx="311">
                  <c:v>785</c:v>
                </c:pt>
                <c:pt idx="312">
                  <c:v>457</c:v>
                </c:pt>
                <c:pt idx="313">
                  <c:v>762</c:v>
                </c:pt>
                <c:pt idx="314">
                  <c:v>560</c:v>
                </c:pt>
                <c:pt idx="315">
                  <c:v>2619</c:v>
                </c:pt>
                <c:pt idx="316">
                  <c:v>3319</c:v>
                </c:pt>
                <c:pt idx="317">
                  <c:v>1560</c:v>
                </c:pt>
                <c:pt idx="318">
                  <c:v>1760</c:v>
                </c:pt>
                <c:pt idx="319">
                  <c:v>5175</c:v>
                </c:pt>
                <c:pt idx="320">
                  <c:v>2225</c:v>
                </c:pt>
                <c:pt idx="321">
                  <c:v>635</c:v>
                </c:pt>
                <c:pt idx="322">
                  <c:v>834</c:v>
                </c:pt>
                <c:pt idx="323">
                  <c:v>878</c:v>
                </c:pt>
                <c:pt idx="324">
                  <c:v>542</c:v>
                </c:pt>
                <c:pt idx="325">
                  <c:v>990</c:v>
                </c:pt>
                <c:pt idx="326">
                  <c:v>1029</c:v>
                </c:pt>
                <c:pt idx="327">
                  <c:v>872</c:v>
                </c:pt>
                <c:pt idx="328">
                  <c:v>613</c:v>
                </c:pt>
                <c:pt idx="329">
                  <c:v>547</c:v>
                </c:pt>
                <c:pt idx="330">
                  <c:v>1267</c:v>
                </c:pt>
                <c:pt idx="331">
                  <c:v>1872</c:v>
                </c:pt>
                <c:pt idx="332">
                  <c:v>1744</c:v>
                </c:pt>
                <c:pt idx="333">
                  <c:v>1972</c:v>
                </c:pt>
                <c:pt idx="334">
                  <c:v>2431</c:v>
                </c:pt>
                <c:pt idx="335">
                  <c:v>1044</c:v>
                </c:pt>
                <c:pt idx="336">
                  <c:v>678</c:v>
                </c:pt>
                <c:pt idx="337">
                  <c:v>638</c:v>
                </c:pt>
                <c:pt idx="338">
                  <c:v>585</c:v>
                </c:pt>
                <c:pt idx="339">
                  <c:v>817</c:v>
                </c:pt>
                <c:pt idx="340">
                  <c:v>1006</c:v>
                </c:pt>
                <c:pt idx="341">
                  <c:v>931</c:v>
                </c:pt>
                <c:pt idx="342">
                  <c:v>1046</c:v>
                </c:pt>
                <c:pt idx="343">
                  <c:v>268</c:v>
                </c:pt>
                <c:pt idx="344">
                  <c:v>1039</c:v>
                </c:pt>
                <c:pt idx="345">
                  <c:v>3954</c:v>
                </c:pt>
                <c:pt idx="346">
                  <c:v>1725</c:v>
                </c:pt>
                <c:pt idx="347">
                  <c:v>910</c:v>
                </c:pt>
                <c:pt idx="348">
                  <c:v>456</c:v>
                </c:pt>
                <c:pt idx="349">
                  <c:v>220</c:v>
                </c:pt>
                <c:pt idx="350">
                  <c:v>404</c:v>
                </c:pt>
                <c:pt idx="351">
                  <c:v>697</c:v>
                </c:pt>
                <c:pt idx="352">
                  <c:v>624</c:v>
                </c:pt>
                <c:pt idx="353">
                  <c:v>293</c:v>
                </c:pt>
                <c:pt idx="354">
                  <c:v>371</c:v>
                </c:pt>
                <c:pt idx="355">
                  <c:v>690</c:v>
                </c:pt>
                <c:pt idx="356">
                  <c:v>217</c:v>
                </c:pt>
                <c:pt idx="357">
                  <c:v>480</c:v>
                </c:pt>
                <c:pt idx="358">
                  <c:v>448</c:v>
                </c:pt>
                <c:pt idx="359">
                  <c:v>283</c:v>
                </c:pt>
                <c:pt idx="360">
                  <c:v>493</c:v>
                </c:pt>
                <c:pt idx="361">
                  <c:v>593</c:v>
                </c:pt>
                <c:pt idx="362">
                  <c:v>459</c:v>
                </c:pt>
                <c:pt idx="363">
                  <c:v>511</c:v>
                </c:pt>
                <c:pt idx="364">
                  <c:v>138</c:v>
                </c:pt>
                <c:pt idx="365">
                  <c:v>103</c:v>
                </c:pt>
                <c:pt idx="366">
                  <c:v>61</c:v>
                </c:pt>
                <c:pt idx="367">
                  <c:v>224</c:v>
                </c:pt>
                <c:pt idx="368">
                  <c:v>123</c:v>
                </c:pt>
                <c:pt idx="369">
                  <c:v>312</c:v>
                </c:pt>
                <c:pt idx="370">
                  <c:v>175</c:v>
                </c:pt>
                <c:pt idx="371">
                  <c:v>3873</c:v>
                </c:pt>
                <c:pt idx="372">
                  <c:v>1079</c:v>
                </c:pt>
                <c:pt idx="373">
                  <c:v>1998</c:v>
                </c:pt>
                <c:pt idx="374">
                  <c:v>1442</c:v>
                </c:pt>
                <c:pt idx="375">
                  <c:v>1468</c:v>
                </c:pt>
                <c:pt idx="376">
                  <c:v>1107</c:v>
                </c:pt>
                <c:pt idx="377">
                  <c:v>531</c:v>
                </c:pt>
                <c:pt idx="378">
                  <c:v>743</c:v>
                </c:pt>
                <c:pt idx="379">
                  <c:v>754</c:v>
                </c:pt>
                <c:pt idx="380">
                  <c:v>685</c:v>
                </c:pt>
                <c:pt idx="381">
                  <c:v>2997</c:v>
                </c:pt>
                <c:pt idx="382">
                  <c:v>696</c:v>
                </c:pt>
                <c:pt idx="383">
                  <c:v>672</c:v>
                </c:pt>
                <c:pt idx="384">
                  <c:v>683</c:v>
                </c:pt>
                <c:pt idx="385">
                  <c:v>407</c:v>
                </c:pt>
                <c:pt idx="386">
                  <c:v>763</c:v>
                </c:pt>
                <c:pt idx="387">
                  <c:v>465</c:v>
                </c:pt>
                <c:pt idx="388">
                  <c:v>1205</c:v>
                </c:pt>
                <c:pt idx="389">
                  <c:v>679</c:v>
                </c:pt>
                <c:pt idx="390">
                  <c:v>881</c:v>
                </c:pt>
                <c:pt idx="391">
                  <c:v>773</c:v>
                </c:pt>
                <c:pt idx="392">
                  <c:v>287</c:v>
                </c:pt>
                <c:pt idx="393">
                  <c:v>573</c:v>
                </c:pt>
                <c:pt idx="394">
                  <c:v>617</c:v>
                </c:pt>
                <c:pt idx="395">
                  <c:v>539</c:v>
                </c:pt>
                <c:pt idx="396">
                  <c:v>580</c:v>
                </c:pt>
                <c:pt idx="397">
                  <c:v>2715</c:v>
                </c:pt>
                <c:pt idx="398">
                  <c:v>4935</c:v>
                </c:pt>
                <c:pt idx="399">
                  <c:v>2264</c:v>
                </c:pt>
                <c:pt idx="400">
                  <c:v>1269</c:v>
                </c:pt>
                <c:pt idx="401">
                  <c:v>982</c:v>
                </c:pt>
                <c:pt idx="402">
                  <c:v>4053</c:v>
                </c:pt>
                <c:pt idx="403">
                  <c:v>2700</c:v>
                </c:pt>
                <c:pt idx="404">
                  <c:v>749</c:v>
                </c:pt>
                <c:pt idx="405">
                  <c:v>2246</c:v>
                </c:pt>
                <c:pt idx="406">
                  <c:v>1129</c:v>
                </c:pt>
                <c:pt idx="407">
                  <c:v>460</c:v>
                </c:pt>
                <c:pt idx="408">
                  <c:v>8079</c:v>
                </c:pt>
                <c:pt idx="409">
                  <c:v>3054</c:v>
                </c:pt>
                <c:pt idx="410">
                  <c:v>1115</c:v>
                </c:pt>
                <c:pt idx="411">
                  <c:v>940</c:v>
                </c:pt>
                <c:pt idx="412">
                  <c:v>1105</c:v>
                </c:pt>
                <c:pt idx="413">
                  <c:v>576</c:v>
                </c:pt>
                <c:pt idx="414">
                  <c:v>690</c:v>
                </c:pt>
                <c:pt idx="415">
                  <c:v>538</c:v>
                </c:pt>
                <c:pt idx="416">
                  <c:v>1282</c:v>
                </c:pt>
                <c:pt idx="417">
                  <c:v>520</c:v>
                </c:pt>
                <c:pt idx="418">
                  <c:v>337</c:v>
                </c:pt>
                <c:pt idx="419">
                  <c:v>328</c:v>
                </c:pt>
                <c:pt idx="420">
                  <c:v>261</c:v>
                </c:pt>
                <c:pt idx="421">
                  <c:v>552</c:v>
                </c:pt>
                <c:pt idx="422">
                  <c:v>753</c:v>
                </c:pt>
                <c:pt idx="423">
                  <c:v>900</c:v>
                </c:pt>
                <c:pt idx="424">
                  <c:v>814</c:v>
                </c:pt>
                <c:pt idx="425">
                  <c:v>185</c:v>
                </c:pt>
                <c:pt idx="426">
                  <c:v>797</c:v>
                </c:pt>
                <c:pt idx="427">
                  <c:v>1105</c:v>
                </c:pt>
                <c:pt idx="428">
                  <c:v>575</c:v>
                </c:pt>
                <c:pt idx="429">
                  <c:v>470</c:v>
                </c:pt>
                <c:pt idx="430">
                  <c:v>1751</c:v>
                </c:pt>
                <c:pt idx="431">
                  <c:v>695</c:v>
                </c:pt>
                <c:pt idx="432">
                  <c:v>998</c:v>
                </c:pt>
                <c:pt idx="433">
                  <c:v>1362</c:v>
                </c:pt>
                <c:pt idx="434">
                  <c:v>293</c:v>
                </c:pt>
                <c:pt idx="435">
                  <c:v>425</c:v>
                </c:pt>
                <c:pt idx="436">
                  <c:v>1343</c:v>
                </c:pt>
                <c:pt idx="437">
                  <c:v>2207</c:v>
                </c:pt>
                <c:pt idx="438">
                  <c:v>709</c:v>
                </c:pt>
                <c:pt idx="439">
                  <c:v>1191</c:v>
                </c:pt>
                <c:pt idx="440">
                  <c:v>2055</c:v>
                </c:pt>
                <c:pt idx="441">
                  <c:v>736</c:v>
                </c:pt>
                <c:pt idx="442">
                  <c:v>276</c:v>
                </c:pt>
                <c:pt idx="443">
                  <c:v>1422</c:v>
                </c:pt>
                <c:pt idx="444">
                  <c:v>3299</c:v>
                </c:pt>
                <c:pt idx="445">
                  <c:v>2196</c:v>
                </c:pt>
                <c:pt idx="446">
                  <c:v>1046</c:v>
                </c:pt>
                <c:pt idx="447">
                  <c:v>906</c:v>
                </c:pt>
                <c:pt idx="448">
                  <c:v>395</c:v>
                </c:pt>
                <c:pt idx="449">
                  <c:v>534</c:v>
                </c:pt>
                <c:pt idx="450">
                  <c:v>1695</c:v>
                </c:pt>
                <c:pt idx="451">
                  <c:v>1593</c:v>
                </c:pt>
                <c:pt idx="452">
                  <c:v>664</c:v>
                </c:pt>
                <c:pt idx="453">
                  <c:v>431</c:v>
                </c:pt>
                <c:pt idx="454">
                  <c:v>330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E22C-47B9-BD70-483658A15F26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Neues aus Büttenwarder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Sheet1!$AA$2:$AA$456</c:f>
              <c:numCache>
                <c:formatCode>General</c:formatCode>
                <c:ptCount val="455"/>
                <c:pt idx="0">
                  <c:v>6641</c:v>
                </c:pt>
                <c:pt idx="1">
                  <c:v>3206</c:v>
                </c:pt>
                <c:pt idx="2">
                  <c:v>1657</c:v>
                </c:pt>
                <c:pt idx="3">
                  <c:v>3515</c:v>
                </c:pt>
                <c:pt idx="4">
                  <c:v>591</c:v>
                </c:pt>
                <c:pt idx="5">
                  <c:v>2255</c:v>
                </c:pt>
                <c:pt idx="6">
                  <c:v>504</c:v>
                </c:pt>
                <c:pt idx="7">
                  <c:v>6847</c:v>
                </c:pt>
                <c:pt idx="8">
                  <c:v>4744</c:v>
                </c:pt>
                <c:pt idx="9">
                  <c:v>912</c:v>
                </c:pt>
                <c:pt idx="10">
                  <c:v>1923</c:v>
                </c:pt>
                <c:pt idx="11">
                  <c:v>2457</c:v>
                </c:pt>
                <c:pt idx="12">
                  <c:v>2807</c:v>
                </c:pt>
                <c:pt idx="13">
                  <c:v>12462</c:v>
                </c:pt>
                <c:pt idx="14">
                  <c:v>1454</c:v>
                </c:pt>
                <c:pt idx="15">
                  <c:v>3197</c:v>
                </c:pt>
                <c:pt idx="16">
                  <c:v>424</c:v>
                </c:pt>
                <c:pt idx="17">
                  <c:v>1650</c:v>
                </c:pt>
                <c:pt idx="18">
                  <c:v>1294</c:v>
                </c:pt>
                <c:pt idx="19">
                  <c:v>987</c:v>
                </c:pt>
                <c:pt idx="20">
                  <c:v>334</c:v>
                </c:pt>
                <c:pt idx="21">
                  <c:v>129</c:v>
                </c:pt>
                <c:pt idx="22">
                  <c:v>1260</c:v>
                </c:pt>
                <c:pt idx="23">
                  <c:v>226</c:v>
                </c:pt>
                <c:pt idx="24">
                  <c:v>1550</c:v>
                </c:pt>
                <c:pt idx="25">
                  <c:v>366</c:v>
                </c:pt>
                <c:pt idx="26">
                  <c:v>2090</c:v>
                </c:pt>
                <c:pt idx="27">
                  <c:v>1225</c:v>
                </c:pt>
                <c:pt idx="28">
                  <c:v>309</c:v>
                </c:pt>
                <c:pt idx="29">
                  <c:v>1892</c:v>
                </c:pt>
                <c:pt idx="30">
                  <c:v>316</c:v>
                </c:pt>
                <c:pt idx="31">
                  <c:v>4324</c:v>
                </c:pt>
                <c:pt idx="32">
                  <c:v>468</c:v>
                </c:pt>
                <c:pt idx="33">
                  <c:v>127</c:v>
                </c:pt>
                <c:pt idx="34">
                  <c:v>1497</c:v>
                </c:pt>
                <c:pt idx="35">
                  <c:v>484</c:v>
                </c:pt>
                <c:pt idx="36">
                  <c:v>1374</c:v>
                </c:pt>
                <c:pt idx="37">
                  <c:v>343</c:v>
                </c:pt>
                <c:pt idx="38">
                  <c:v>138</c:v>
                </c:pt>
                <c:pt idx="39">
                  <c:v>6064</c:v>
                </c:pt>
                <c:pt idx="40">
                  <c:v>5777</c:v>
                </c:pt>
                <c:pt idx="41">
                  <c:v>953</c:v>
                </c:pt>
                <c:pt idx="42">
                  <c:v>334</c:v>
                </c:pt>
                <c:pt idx="43">
                  <c:v>1264</c:v>
                </c:pt>
                <c:pt idx="44">
                  <c:v>4251</c:v>
                </c:pt>
                <c:pt idx="45">
                  <c:v>1185</c:v>
                </c:pt>
                <c:pt idx="46">
                  <c:v>608</c:v>
                </c:pt>
                <c:pt idx="47">
                  <c:v>3745</c:v>
                </c:pt>
                <c:pt idx="48">
                  <c:v>1232</c:v>
                </c:pt>
                <c:pt idx="49">
                  <c:v>412</c:v>
                </c:pt>
                <c:pt idx="50">
                  <c:v>4913</c:v>
                </c:pt>
                <c:pt idx="51">
                  <c:v>1073</c:v>
                </c:pt>
                <c:pt idx="52">
                  <c:v>182</c:v>
                </c:pt>
                <c:pt idx="53">
                  <c:v>1505</c:v>
                </c:pt>
                <c:pt idx="54">
                  <c:v>1606</c:v>
                </c:pt>
                <c:pt idx="55">
                  <c:v>7074</c:v>
                </c:pt>
                <c:pt idx="56">
                  <c:v>5603</c:v>
                </c:pt>
                <c:pt idx="57">
                  <c:v>2044</c:v>
                </c:pt>
                <c:pt idx="58">
                  <c:v>764</c:v>
                </c:pt>
                <c:pt idx="59">
                  <c:v>1203</c:v>
                </c:pt>
                <c:pt idx="60">
                  <c:v>979</c:v>
                </c:pt>
                <c:pt idx="61">
                  <c:v>2792</c:v>
                </c:pt>
                <c:pt idx="62">
                  <c:v>455</c:v>
                </c:pt>
                <c:pt idx="63">
                  <c:v>144</c:v>
                </c:pt>
                <c:pt idx="64">
                  <c:v>5526</c:v>
                </c:pt>
                <c:pt idx="65">
                  <c:v>759</c:v>
                </c:pt>
                <c:pt idx="66">
                  <c:v>843</c:v>
                </c:pt>
                <c:pt idx="67">
                  <c:v>269</c:v>
                </c:pt>
                <c:pt idx="68">
                  <c:v>530</c:v>
                </c:pt>
                <c:pt idx="69">
                  <c:v>115</c:v>
                </c:pt>
                <c:pt idx="70">
                  <c:v>78</c:v>
                </c:pt>
                <c:pt idx="71">
                  <c:v>3795</c:v>
                </c:pt>
                <c:pt idx="72">
                  <c:v>495</c:v>
                </c:pt>
                <c:pt idx="73">
                  <c:v>2161</c:v>
                </c:pt>
                <c:pt idx="74">
                  <c:v>320</c:v>
                </c:pt>
                <c:pt idx="75">
                  <c:v>3240</c:v>
                </c:pt>
                <c:pt idx="76">
                  <c:v>615</c:v>
                </c:pt>
                <c:pt idx="77">
                  <c:v>192</c:v>
                </c:pt>
                <c:pt idx="78">
                  <c:v>1895</c:v>
                </c:pt>
                <c:pt idx="79">
                  <c:v>168</c:v>
                </c:pt>
                <c:pt idx="80">
                  <c:v>2164</c:v>
                </c:pt>
                <c:pt idx="81">
                  <c:v>308</c:v>
                </c:pt>
                <c:pt idx="82">
                  <c:v>1763</c:v>
                </c:pt>
                <c:pt idx="83">
                  <c:v>481</c:v>
                </c:pt>
                <c:pt idx="84">
                  <c:v>2730</c:v>
                </c:pt>
                <c:pt idx="85">
                  <c:v>1159</c:v>
                </c:pt>
                <c:pt idx="86">
                  <c:v>451</c:v>
                </c:pt>
                <c:pt idx="87">
                  <c:v>1242</c:v>
                </c:pt>
                <c:pt idx="88">
                  <c:v>828</c:v>
                </c:pt>
                <c:pt idx="89">
                  <c:v>127</c:v>
                </c:pt>
                <c:pt idx="90">
                  <c:v>1003</c:v>
                </c:pt>
                <c:pt idx="91">
                  <c:v>703</c:v>
                </c:pt>
                <c:pt idx="92">
                  <c:v>3259</c:v>
                </c:pt>
                <c:pt idx="93">
                  <c:v>692</c:v>
                </c:pt>
                <c:pt idx="94">
                  <c:v>1039</c:v>
                </c:pt>
                <c:pt idx="95">
                  <c:v>6372</c:v>
                </c:pt>
                <c:pt idx="96">
                  <c:v>5559</c:v>
                </c:pt>
                <c:pt idx="97">
                  <c:v>993</c:v>
                </c:pt>
                <c:pt idx="98">
                  <c:v>365</c:v>
                </c:pt>
                <c:pt idx="99">
                  <c:v>3827</c:v>
                </c:pt>
                <c:pt idx="100">
                  <c:v>478</c:v>
                </c:pt>
                <c:pt idx="101">
                  <c:v>2634</c:v>
                </c:pt>
                <c:pt idx="102">
                  <c:v>835</c:v>
                </c:pt>
                <c:pt idx="103">
                  <c:v>2528</c:v>
                </c:pt>
                <c:pt idx="104">
                  <c:v>567</c:v>
                </c:pt>
                <c:pt idx="105">
                  <c:v>7508</c:v>
                </c:pt>
                <c:pt idx="106">
                  <c:v>3329</c:v>
                </c:pt>
                <c:pt idx="107">
                  <c:v>2467</c:v>
                </c:pt>
                <c:pt idx="108">
                  <c:v>1716</c:v>
                </c:pt>
                <c:pt idx="109">
                  <c:v>931</c:v>
                </c:pt>
                <c:pt idx="110">
                  <c:v>2552</c:v>
                </c:pt>
                <c:pt idx="111">
                  <c:v>260</c:v>
                </c:pt>
                <c:pt idx="112">
                  <c:v>400</c:v>
                </c:pt>
                <c:pt idx="113">
                  <c:v>872</c:v>
                </c:pt>
                <c:pt idx="114">
                  <c:v>785</c:v>
                </c:pt>
                <c:pt idx="115">
                  <c:v>4259</c:v>
                </c:pt>
                <c:pt idx="116">
                  <c:v>524</c:v>
                </c:pt>
                <c:pt idx="117">
                  <c:v>2908</c:v>
                </c:pt>
                <c:pt idx="118">
                  <c:v>522</c:v>
                </c:pt>
                <c:pt idx="119">
                  <c:v>1730</c:v>
                </c:pt>
                <c:pt idx="120">
                  <c:v>612</c:v>
                </c:pt>
                <c:pt idx="121">
                  <c:v>1725</c:v>
                </c:pt>
                <c:pt idx="122">
                  <c:v>974</c:v>
                </c:pt>
                <c:pt idx="123">
                  <c:v>2980</c:v>
                </c:pt>
                <c:pt idx="124">
                  <c:v>2085</c:v>
                </c:pt>
                <c:pt idx="125">
                  <c:v>375</c:v>
                </c:pt>
                <c:pt idx="126">
                  <c:v>278</c:v>
                </c:pt>
                <c:pt idx="127">
                  <c:v>710</c:v>
                </c:pt>
                <c:pt idx="128">
                  <c:v>117</c:v>
                </c:pt>
                <c:pt idx="129">
                  <c:v>1249</c:v>
                </c:pt>
                <c:pt idx="130">
                  <c:v>271</c:v>
                </c:pt>
                <c:pt idx="131">
                  <c:v>255</c:v>
                </c:pt>
                <c:pt idx="132">
                  <c:v>125</c:v>
                </c:pt>
                <c:pt idx="133">
                  <c:v>112</c:v>
                </c:pt>
                <c:pt idx="134">
                  <c:v>623</c:v>
                </c:pt>
                <c:pt idx="135">
                  <c:v>4374</c:v>
                </c:pt>
                <c:pt idx="136">
                  <c:v>538</c:v>
                </c:pt>
                <c:pt idx="137">
                  <c:v>1456</c:v>
                </c:pt>
                <c:pt idx="138">
                  <c:v>697</c:v>
                </c:pt>
                <c:pt idx="139">
                  <c:v>581</c:v>
                </c:pt>
                <c:pt idx="140">
                  <c:v>3630</c:v>
                </c:pt>
                <c:pt idx="141">
                  <c:v>1326</c:v>
                </c:pt>
                <c:pt idx="142">
                  <c:v>791</c:v>
                </c:pt>
                <c:pt idx="143">
                  <c:v>229</c:v>
                </c:pt>
                <c:pt idx="144">
                  <c:v>1398</c:v>
                </c:pt>
                <c:pt idx="145">
                  <c:v>373</c:v>
                </c:pt>
                <c:pt idx="146">
                  <c:v>94</c:v>
                </c:pt>
                <c:pt idx="147">
                  <c:v>62</c:v>
                </c:pt>
                <c:pt idx="148">
                  <c:v>817</c:v>
                </c:pt>
                <c:pt idx="149">
                  <c:v>280</c:v>
                </c:pt>
                <c:pt idx="150">
                  <c:v>969</c:v>
                </c:pt>
                <c:pt idx="151">
                  <c:v>199</c:v>
                </c:pt>
                <c:pt idx="152">
                  <c:v>76</c:v>
                </c:pt>
                <c:pt idx="153">
                  <c:v>823</c:v>
                </c:pt>
                <c:pt idx="154">
                  <c:v>1041</c:v>
                </c:pt>
                <c:pt idx="155">
                  <c:v>198</c:v>
                </c:pt>
                <c:pt idx="156">
                  <c:v>63</c:v>
                </c:pt>
                <c:pt idx="157">
                  <c:v>1512</c:v>
                </c:pt>
                <c:pt idx="158">
                  <c:v>218</c:v>
                </c:pt>
                <c:pt idx="159">
                  <c:v>854</c:v>
                </c:pt>
                <c:pt idx="160">
                  <c:v>226</c:v>
                </c:pt>
                <c:pt idx="161">
                  <c:v>65</c:v>
                </c:pt>
                <c:pt idx="162">
                  <c:v>2096</c:v>
                </c:pt>
                <c:pt idx="163">
                  <c:v>476</c:v>
                </c:pt>
                <c:pt idx="164">
                  <c:v>615</c:v>
                </c:pt>
                <c:pt idx="165">
                  <c:v>177</c:v>
                </c:pt>
                <c:pt idx="166">
                  <c:v>4324</c:v>
                </c:pt>
                <c:pt idx="167">
                  <c:v>956</c:v>
                </c:pt>
                <c:pt idx="168">
                  <c:v>308</c:v>
                </c:pt>
                <c:pt idx="169">
                  <c:v>1256</c:v>
                </c:pt>
                <c:pt idx="170">
                  <c:v>255</c:v>
                </c:pt>
                <c:pt idx="171">
                  <c:v>577</c:v>
                </c:pt>
                <c:pt idx="172">
                  <c:v>122</c:v>
                </c:pt>
                <c:pt idx="173">
                  <c:v>3279</c:v>
                </c:pt>
                <c:pt idx="174">
                  <c:v>4655</c:v>
                </c:pt>
                <c:pt idx="175">
                  <c:v>704</c:v>
                </c:pt>
                <c:pt idx="176">
                  <c:v>1460</c:v>
                </c:pt>
                <c:pt idx="177">
                  <c:v>667</c:v>
                </c:pt>
                <c:pt idx="178">
                  <c:v>5038</c:v>
                </c:pt>
                <c:pt idx="179">
                  <c:v>1001</c:v>
                </c:pt>
                <c:pt idx="180">
                  <c:v>1737</c:v>
                </c:pt>
                <c:pt idx="181">
                  <c:v>567</c:v>
                </c:pt>
                <c:pt idx="182">
                  <c:v>511</c:v>
                </c:pt>
                <c:pt idx="183">
                  <c:v>2055</c:v>
                </c:pt>
                <c:pt idx="184">
                  <c:v>689</c:v>
                </c:pt>
                <c:pt idx="185">
                  <c:v>8189</c:v>
                </c:pt>
                <c:pt idx="186">
                  <c:v>1483</c:v>
                </c:pt>
                <c:pt idx="187">
                  <c:v>829</c:v>
                </c:pt>
                <c:pt idx="188">
                  <c:v>302</c:v>
                </c:pt>
                <c:pt idx="189">
                  <c:v>95</c:v>
                </c:pt>
                <c:pt idx="190">
                  <c:v>4626</c:v>
                </c:pt>
                <c:pt idx="191">
                  <c:v>1238</c:v>
                </c:pt>
                <c:pt idx="192">
                  <c:v>1124</c:v>
                </c:pt>
                <c:pt idx="193">
                  <c:v>287</c:v>
                </c:pt>
                <c:pt idx="194">
                  <c:v>1522</c:v>
                </c:pt>
                <c:pt idx="195">
                  <c:v>321</c:v>
                </c:pt>
                <c:pt idx="196">
                  <c:v>148</c:v>
                </c:pt>
                <c:pt idx="197">
                  <c:v>2518</c:v>
                </c:pt>
                <c:pt idx="198">
                  <c:v>396</c:v>
                </c:pt>
                <c:pt idx="199">
                  <c:v>3802</c:v>
                </c:pt>
                <c:pt idx="200">
                  <c:v>607</c:v>
                </c:pt>
                <c:pt idx="201">
                  <c:v>21375</c:v>
                </c:pt>
                <c:pt idx="202">
                  <c:v>21299</c:v>
                </c:pt>
                <c:pt idx="203">
                  <c:v>14906</c:v>
                </c:pt>
                <c:pt idx="204">
                  <c:v>12693</c:v>
                </c:pt>
                <c:pt idx="205">
                  <c:v>8370</c:v>
                </c:pt>
                <c:pt idx="206">
                  <c:v>5630</c:v>
                </c:pt>
                <c:pt idx="207">
                  <c:v>3920</c:v>
                </c:pt>
                <c:pt idx="208">
                  <c:v>2057</c:v>
                </c:pt>
                <c:pt idx="209">
                  <c:v>1770</c:v>
                </c:pt>
                <c:pt idx="210">
                  <c:v>639</c:v>
                </c:pt>
                <c:pt idx="211">
                  <c:v>6239</c:v>
                </c:pt>
                <c:pt idx="212">
                  <c:v>1628</c:v>
                </c:pt>
                <c:pt idx="213">
                  <c:v>1818</c:v>
                </c:pt>
                <c:pt idx="214">
                  <c:v>469</c:v>
                </c:pt>
                <c:pt idx="215">
                  <c:v>1175</c:v>
                </c:pt>
                <c:pt idx="216">
                  <c:v>901</c:v>
                </c:pt>
                <c:pt idx="217">
                  <c:v>238</c:v>
                </c:pt>
                <c:pt idx="218">
                  <c:v>611</c:v>
                </c:pt>
                <c:pt idx="219">
                  <c:v>215</c:v>
                </c:pt>
                <c:pt idx="220">
                  <c:v>3751</c:v>
                </c:pt>
                <c:pt idx="221">
                  <c:v>580</c:v>
                </c:pt>
                <c:pt idx="222">
                  <c:v>1056</c:v>
                </c:pt>
                <c:pt idx="223">
                  <c:v>867</c:v>
                </c:pt>
                <c:pt idx="224">
                  <c:v>167</c:v>
                </c:pt>
                <c:pt idx="225">
                  <c:v>983</c:v>
                </c:pt>
                <c:pt idx="226">
                  <c:v>250</c:v>
                </c:pt>
                <c:pt idx="227">
                  <c:v>1207</c:v>
                </c:pt>
                <c:pt idx="228">
                  <c:v>340</c:v>
                </c:pt>
                <c:pt idx="229">
                  <c:v>931</c:v>
                </c:pt>
                <c:pt idx="230">
                  <c:v>260</c:v>
                </c:pt>
                <c:pt idx="231">
                  <c:v>138</c:v>
                </c:pt>
                <c:pt idx="232">
                  <c:v>1256</c:v>
                </c:pt>
                <c:pt idx="233">
                  <c:v>233</c:v>
                </c:pt>
                <c:pt idx="234">
                  <c:v>1670</c:v>
                </c:pt>
                <c:pt idx="235">
                  <c:v>317</c:v>
                </c:pt>
                <c:pt idx="236">
                  <c:v>900</c:v>
                </c:pt>
                <c:pt idx="237">
                  <c:v>346</c:v>
                </c:pt>
                <c:pt idx="238">
                  <c:v>167</c:v>
                </c:pt>
                <c:pt idx="239">
                  <c:v>3391</c:v>
                </c:pt>
                <c:pt idx="240">
                  <c:v>362</c:v>
                </c:pt>
                <c:pt idx="241">
                  <c:v>560</c:v>
                </c:pt>
                <c:pt idx="242">
                  <c:v>148</c:v>
                </c:pt>
                <c:pt idx="243">
                  <c:v>1938</c:v>
                </c:pt>
                <c:pt idx="244">
                  <c:v>569</c:v>
                </c:pt>
                <c:pt idx="245">
                  <c:v>159</c:v>
                </c:pt>
                <c:pt idx="246">
                  <c:v>873</c:v>
                </c:pt>
                <c:pt idx="247">
                  <c:v>111</c:v>
                </c:pt>
                <c:pt idx="248">
                  <c:v>595</c:v>
                </c:pt>
                <c:pt idx="249">
                  <c:v>190</c:v>
                </c:pt>
                <c:pt idx="250">
                  <c:v>657</c:v>
                </c:pt>
                <c:pt idx="251">
                  <c:v>185</c:v>
                </c:pt>
                <c:pt idx="252">
                  <c:v>81</c:v>
                </c:pt>
                <c:pt idx="253">
                  <c:v>1360</c:v>
                </c:pt>
                <c:pt idx="254">
                  <c:v>191</c:v>
                </c:pt>
                <c:pt idx="255">
                  <c:v>1520</c:v>
                </c:pt>
                <c:pt idx="256">
                  <c:v>366</c:v>
                </c:pt>
                <c:pt idx="257">
                  <c:v>1679</c:v>
                </c:pt>
                <c:pt idx="258">
                  <c:v>512</c:v>
                </c:pt>
                <c:pt idx="259">
                  <c:v>198</c:v>
                </c:pt>
                <c:pt idx="260">
                  <c:v>1288</c:v>
                </c:pt>
                <c:pt idx="261">
                  <c:v>180</c:v>
                </c:pt>
                <c:pt idx="262">
                  <c:v>1133</c:v>
                </c:pt>
                <c:pt idx="263">
                  <c:v>234</c:v>
                </c:pt>
                <c:pt idx="264">
                  <c:v>1818</c:v>
                </c:pt>
                <c:pt idx="265">
                  <c:v>479</c:v>
                </c:pt>
                <c:pt idx="266">
                  <c:v>1787</c:v>
                </c:pt>
                <c:pt idx="267">
                  <c:v>1147</c:v>
                </c:pt>
                <c:pt idx="268">
                  <c:v>2099</c:v>
                </c:pt>
                <c:pt idx="269">
                  <c:v>2246</c:v>
                </c:pt>
                <c:pt idx="270">
                  <c:v>503</c:v>
                </c:pt>
                <c:pt idx="271">
                  <c:v>1187</c:v>
                </c:pt>
                <c:pt idx="272">
                  <c:v>375</c:v>
                </c:pt>
                <c:pt idx="273">
                  <c:v>106</c:v>
                </c:pt>
                <c:pt idx="274">
                  <c:v>1090</c:v>
                </c:pt>
                <c:pt idx="275">
                  <c:v>278</c:v>
                </c:pt>
                <c:pt idx="276">
                  <c:v>463</c:v>
                </c:pt>
                <c:pt idx="277">
                  <c:v>128</c:v>
                </c:pt>
                <c:pt idx="278">
                  <c:v>798</c:v>
                </c:pt>
                <c:pt idx="279">
                  <c:v>173</c:v>
                </c:pt>
                <c:pt idx="280">
                  <c:v>61</c:v>
                </c:pt>
                <c:pt idx="281">
                  <c:v>1472</c:v>
                </c:pt>
                <c:pt idx="282">
                  <c:v>272</c:v>
                </c:pt>
                <c:pt idx="283">
                  <c:v>1333</c:v>
                </c:pt>
                <c:pt idx="284">
                  <c:v>353</c:v>
                </c:pt>
                <c:pt idx="285">
                  <c:v>564</c:v>
                </c:pt>
                <c:pt idx="286">
                  <c:v>203</c:v>
                </c:pt>
                <c:pt idx="287">
                  <c:v>76</c:v>
                </c:pt>
                <c:pt idx="288">
                  <c:v>1806</c:v>
                </c:pt>
                <c:pt idx="289">
                  <c:v>530</c:v>
                </c:pt>
                <c:pt idx="290">
                  <c:v>1430</c:v>
                </c:pt>
                <c:pt idx="291">
                  <c:v>322</c:v>
                </c:pt>
                <c:pt idx="292">
                  <c:v>1254</c:v>
                </c:pt>
                <c:pt idx="293">
                  <c:v>547</c:v>
                </c:pt>
                <c:pt idx="294">
                  <c:v>181</c:v>
                </c:pt>
                <c:pt idx="295">
                  <c:v>1474</c:v>
                </c:pt>
                <c:pt idx="296">
                  <c:v>2950</c:v>
                </c:pt>
                <c:pt idx="297">
                  <c:v>1900</c:v>
                </c:pt>
                <c:pt idx="298">
                  <c:v>1184</c:v>
                </c:pt>
                <c:pt idx="299">
                  <c:v>2104</c:v>
                </c:pt>
                <c:pt idx="300">
                  <c:v>608</c:v>
                </c:pt>
                <c:pt idx="301">
                  <c:v>253</c:v>
                </c:pt>
                <c:pt idx="302">
                  <c:v>2041</c:v>
                </c:pt>
                <c:pt idx="303">
                  <c:v>2681</c:v>
                </c:pt>
                <c:pt idx="304">
                  <c:v>2190</c:v>
                </c:pt>
                <c:pt idx="305">
                  <c:v>706</c:v>
                </c:pt>
                <c:pt idx="306">
                  <c:v>1247</c:v>
                </c:pt>
                <c:pt idx="307">
                  <c:v>495</c:v>
                </c:pt>
                <c:pt idx="308">
                  <c:v>400</c:v>
                </c:pt>
                <c:pt idx="309">
                  <c:v>721</c:v>
                </c:pt>
                <c:pt idx="310">
                  <c:v>138</c:v>
                </c:pt>
                <c:pt idx="311">
                  <c:v>4408</c:v>
                </c:pt>
                <c:pt idx="312">
                  <c:v>906</c:v>
                </c:pt>
                <c:pt idx="313">
                  <c:v>665</c:v>
                </c:pt>
                <c:pt idx="314">
                  <c:v>449</c:v>
                </c:pt>
                <c:pt idx="315">
                  <c:v>175</c:v>
                </c:pt>
                <c:pt idx="316">
                  <c:v>974</c:v>
                </c:pt>
                <c:pt idx="317">
                  <c:v>3001</c:v>
                </c:pt>
                <c:pt idx="318">
                  <c:v>683</c:v>
                </c:pt>
                <c:pt idx="319">
                  <c:v>182</c:v>
                </c:pt>
                <c:pt idx="320">
                  <c:v>2036</c:v>
                </c:pt>
                <c:pt idx="321">
                  <c:v>595</c:v>
                </c:pt>
                <c:pt idx="322">
                  <c:v>244</c:v>
                </c:pt>
                <c:pt idx="323">
                  <c:v>2395</c:v>
                </c:pt>
                <c:pt idx="324">
                  <c:v>543</c:v>
                </c:pt>
                <c:pt idx="325">
                  <c:v>1454</c:v>
                </c:pt>
                <c:pt idx="326">
                  <c:v>1164</c:v>
                </c:pt>
                <c:pt idx="327">
                  <c:v>239</c:v>
                </c:pt>
                <c:pt idx="328">
                  <c:v>99</c:v>
                </c:pt>
                <c:pt idx="329">
                  <c:v>104</c:v>
                </c:pt>
                <c:pt idx="330">
                  <c:v>1608</c:v>
                </c:pt>
                <c:pt idx="331">
                  <c:v>224</c:v>
                </c:pt>
                <c:pt idx="332">
                  <c:v>1704</c:v>
                </c:pt>
                <c:pt idx="333">
                  <c:v>371</c:v>
                </c:pt>
                <c:pt idx="334">
                  <c:v>1110</c:v>
                </c:pt>
                <c:pt idx="335">
                  <c:v>234</c:v>
                </c:pt>
                <c:pt idx="336">
                  <c:v>2099</c:v>
                </c:pt>
                <c:pt idx="337">
                  <c:v>3961</c:v>
                </c:pt>
                <c:pt idx="338">
                  <c:v>5925</c:v>
                </c:pt>
                <c:pt idx="339">
                  <c:v>4017</c:v>
                </c:pt>
                <c:pt idx="340">
                  <c:v>2942</c:v>
                </c:pt>
                <c:pt idx="341">
                  <c:v>1595</c:v>
                </c:pt>
                <c:pt idx="342">
                  <c:v>751</c:v>
                </c:pt>
                <c:pt idx="343">
                  <c:v>1655</c:v>
                </c:pt>
                <c:pt idx="344">
                  <c:v>1159</c:v>
                </c:pt>
                <c:pt idx="345">
                  <c:v>5247</c:v>
                </c:pt>
                <c:pt idx="346">
                  <c:v>2573</c:v>
                </c:pt>
                <c:pt idx="347">
                  <c:v>4391</c:v>
                </c:pt>
                <c:pt idx="348">
                  <c:v>3757</c:v>
                </c:pt>
                <c:pt idx="349">
                  <c:v>2896</c:v>
                </c:pt>
                <c:pt idx="350">
                  <c:v>2347</c:v>
                </c:pt>
                <c:pt idx="351">
                  <c:v>918</c:v>
                </c:pt>
                <c:pt idx="352">
                  <c:v>1789</c:v>
                </c:pt>
                <c:pt idx="353">
                  <c:v>2161</c:v>
                </c:pt>
                <c:pt idx="354">
                  <c:v>1297</c:v>
                </c:pt>
                <c:pt idx="355">
                  <c:v>2222</c:v>
                </c:pt>
                <c:pt idx="356">
                  <c:v>2178</c:v>
                </c:pt>
                <c:pt idx="357">
                  <c:v>9225</c:v>
                </c:pt>
                <c:pt idx="358">
                  <c:v>5753</c:v>
                </c:pt>
                <c:pt idx="359">
                  <c:v>4127</c:v>
                </c:pt>
                <c:pt idx="360">
                  <c:v>3549</c:v>
                </c:pt>
                <c:pt idx="361">
                  <c:v>3094</c:v>
                </c:pt>
                <c:pt idx="362">
                  <c:v>2216</c:v>
                </c:pt>
                <c:pt idx="363">
                  <c:v>1522</c:v>
                </c:pt>
                <c:pt idx="364">
                  <c:v>5499</c:v>
                </c:pt>
                <c:pt idx="365">
                  <c:v>6165</c:v>
                </c:pt>
                <c:pt idx="366">
                  <c:v>3391</c:v>
                </c:pt>
                <c:pt idx="367">
                  <c:v>2444</c:v>
                </c:pt>
                <c:pt idx="368">
                  <c:v>2079</c:v>
                </c:pt>
                <c:pt idx="369">
                  <c:v>1784</c:v>
                </c:pt>
                <c:pt idx="370">
                  <c:v>1595</c:v>
                </c:pt>
                <c:pt idx="371">
                  <c:v>1670</c:v>
                </c:pt>
                <c:pt idx="372">
                  <c:v>5997</c:v>
                </c:pt>
                <c:pt idx="373">
                  <c:v>1177</c:v>
                </c:pt>
                <c:pt idx="374">
                  <c:v>1382</c:v>
                </c:pt>
                <c:pt idx="375">
                  <c:v>689</c:v>
                </c:pt>
                <c:pt idx="376">
                  <c:v>336</c:v>
                </c:pt>
                <c:pt idx="377">
                  <c:v>215</c:v>
                </c:pt>
                <c:pt idx="378">
                  <c:v>4913</c:v>
                </c:pt>
                <c:pt idx="379">
                  <c:v>1355</c:v>
                </c:pt>
                <c:pt idx="380">
                  <c:v>224</c:v>
                </c:pt>
                <c:pt idx="381">
                  <c:v>1688</c:v>
                </c:pt>
                <c:pt idx="382">
                  <c:v>1303</c:v>
                </c:pt>
                <c:pt idx="383">
                  <c:v>317</c:v>
                </c:pt>
                <c:pt idx="384">
                  <c:v>188</c:v>
                </c:pt>
                <c:pt idx="385">
                  <c:v>96</c:v>
                </c:pt>
                <c:pt idx="386">
                  <c:v>522</c:v>
                </c:pt>
                <c:pt idx="387">
                  <c:v>322</c:v>
                </c:pt>
                <c:pt idx="388">
                  <c:v>1138</c:v>
                </c:pt>
                <c:pt idx="389">
                  <c:v>242</c:v>
                </c:pt>
                <c:pt idx="390">
                  <c:v>2071</c:v>
                </c:pt>
                <c:pt idx="391">
                  <c:v>398</c:v>
                </c:pt>
                <c:pt idx="392">
                  <c:v>132</c:v>
                </c:pt>
                <c:pt idx="393">
                  <c:v>826</c:v>
                </c:pt>
                <c:pt idx="394">
                  <c:v>155</c:v>
                </c:pt>
                <c:pt idx="395">
                  <c:v>1133</c:v>
                </c:pt>
                <c:pt idx="396">
                  <c:v>1194</c:v>
                </c:pt>
                <c:pt idx="397">
                  <c:v>226</c:v>
                </c:pt>
                <c:pt idx="398">
                  <c:v>105</c:v>
                </c:pt>
                <c:pt idx="399">
                  <c:v>183</c:v>
                </c:pt>
                <c:pt idx="400">
                  <c:v>849</c:v>
                </c:pt>
                <c:pt idx="401">
                  <c:v>127</c:v>
                </c:pt>
                <c:pt idx="402">
                  <c:v>2044</c:v>
                </c:pt>
                <c:pt idx="403">
                  <c:v>401</c:v>
                </c:pt>
                <c:pt idx="404">
                  <c:v>1875</c:v>
                </c:pt>
                <c:pt idx="405">
                  <c:v>589</c:v>
                </c:pt>
                <c:pt idx="406">
                  <c:v>1432</c:v>
                </c:pt>
                <c:pt idx="407">
                  <c:v>886</c:v>
                </c:pt>
                <c:pt idx="408">
                  <c:v>731</c:v>
                </c:pt>
                <c:pt idx="409">
                  <c:v>2199</c:v>
                </c:pt>
                <c:pt idx="410">
                  <c:v>2243</c:v>
                </c:pt>
                <c:pt idx="411">
                  <c:v>921</c:v>
                </c:pt>
                <c:pt idx="412">
                  <c:v>407</c:v>
                </c:pt>
                <c:pt idx="413">
                  <c:v>309</c:v>
                </c:pt>
                <c:pt idx="414">
                  <c:v>2049</c:v>
                </c:pt>
                <c:pt idx="415">
                  <c:v>675</c:v>
                </c:pt>
                <c:pt idx="416">
                  <c:v>227</c:v>
                </c:pt>
                <c:pt idx="417">
                  <c:v>116</c:v>
                </c:pt>
                <c:pt idx="418">
                  <c:v>3350</c:v>
                </c:pt>
                <c:pt idx="419">
                  <c:v>1318</c:v>
                </c:pt>
                <c:pt idx="420">
                  <c:v>624</c:v>
                </c:pt>
                <c:pt idx="421">
                  <c:v>397</c:v>
                </c:pt>
                <c:pt idx="422">
                  <c:v>320</c:v>
                </c:pt>
                <c:pt idx="423">
                  <c:v>706</c:v>
                </c:pt>
                <c:pt idx="424">
                  <c:v>1770</c:v>
                </c:pt>
                <c:pt idx="425">
                  <c:v>1619</c:v>
                </c:pt>
                <c:pt idx="426">
                  <c:v>422</c:v>
                </c:pt>
                <c:pt idx="427">
                  <c:v>261</c:v>
                </c:pt>
                <c:pt idx="428">
                  <c:v>1811</c:v>
                </c:pt>
                <c:pt idx="429">
                  <c:v>198</c:v>
                </c:pt>
                <c:pt idx="430">
                  <c:v>94</c:v>
                </c:pt>
                <c:pt idx="431">
                  <c:v>70</c:v>
                </c:pt>
                <c:pt idx="432">
                  <c:v>651</c:v>
                </c:pt>
                <c:pt idx="433">
                  <c:v>147</c:v>
                </c:pt>
                <c:pt idx="434">
                  <c:v>92</c:v>
                </c:pt>
                <c:pt idx="435">
                  <c:v>1982</c:v>
                </c:pt>
                <c:pt idx="436">
                  <c:v>341</c:v>
                </c:pt>
                <c:pt idx="437">
                  <c:v>126</c:v>
                </c:pt>
                <c:pt idx="438">
                  <c:v>111</c:v>
                </c:pt>
                <c:pt idx="439">
                  <c:v>1623</c:v>
                </c:pt>
                <c:pt idx="440">
                  <c:v>4443</c:v>
                </c:pt>
                <c:pt idx="441">
                  <c:v>675</c:v>
                </c:pt>
                <c:pt idx="442">
                  <c:v>1857</c:v>
                </c:pt>
                <c:pt idx="443">
                  <c:v>306</c:v>
                </c:pt>
                <c:pt idx="444">
                  <c:v>116</c:v>
                </c:pt>
                <c:pt idx="445">
                  <c:v>100</c:v>
                </c:pt>
                <c:pt idx="446">
                  <c:v>35219</c:v>
                </c:pt>
                <c:pt idx="447">
                  <c:v>25978</c:v>
                </c:pt>
                <c:pt idx="448">
                  <c:v>12886</c:v>
                </c:pt>
                <c:pt idx="449">
                  <c:v>8628</c:v>
                </c:pt>
                <c:pt idx="450">
                  <c:v>7854</c:v>
                </c:pt>
                <c:pt idx="451">
                  <c:v>3240</c:v>
                </c:pt>
                <c:pt idx="452">
                  <c:v>4061</c:v>
                </c:pt>
                <c:pt idx="453">
                  <c:v>5847</c:v>
                </c:pt>
                <c:pt idx="454">
                  <c:v>1166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E22C-47B9-BD70-483658A15F26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Zapp - Das Medienmagazin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Sheet1!$AB$2:$AB$456</c:f>
              <c:numCache>
                <c:formatCode>General</c:formatCode>
                <c:ptCount val="455"/>
                <c:pt idx="0">
                  <c:v>55</c:v>
                </c:pt>
                <c:pt idx="1">
                  <c:v>13</c:v>
                </c:pt>
                <c:pt idx="2">
                  <c:v>624</c:v>
                </c:pt>
                <c:pt idx="3">
                  <c:v>3182</c:v>
                </c:pt>
                <c:pt idx="4">
                  <c:v>553</c:v>
                </c:pt>
                <c:pt idx="5">
                  <c:v>461</c:v>
                </c:pt>
                <c:pt idx="6">
                  <c:v>110</c:v>
                </c:pt>
                <c:pt idx="7">
                  <c:v>841</c:v>
                </c:pt>
                <c:pt idx="8">
                  <c:v>1655</c:v>
                </c:pt>
                <c:pt idx="9">
                  <c:v>621</c:v>
                </c:pt>
                <c:pt idx="10">
                  <c:v>285</c:v>
                </c:pt>
                <c:pt idx="11">
                  <c:v>1682</c:v>
                </c:pt>
                <c:pt idx="12">
                  <c:v>746</c:v>
                </c:pt>
                <c:pt idx="13">
                  <c:v>650</c:v>
                </c:pt>
                <c:pt idx="14">
                  <c:v>89</c:v>
                </c:pt>
                <c:pt idx="15">
                  <c:v>759</c:v>
                </c:pt>
                <c:pt idx="16">
                  <c:v>1956</c:v>
                </c:pt>
                <c:pt idx="17">
                  <c:v>1682</c:v>
                </c:pt>
                <c:pt idx="18">
                  <c:v>2871</c:v>
                </c:pt>
                <c:pt idx="19">
                  <c:v>2325</c:v>
                </c:pt>
                <c:pt idx="20">
                  <c:v>717</c:v>
                </c:pt>
                <c:pt idx="21">
                  <c:v>2612</c:v>
                </c:pt>
                <c:pt idx="22">
                  <c:v>2454</c:v>
                </c:pt>
                <c:pt idx="23">
                  <c:v>1595</c:v>
                </c:pt>
                <c:pt idx="24">
                  <c:v>2038</c:v>
                </c:pt>
                <c:pt idx="25">
                  <c:v>6446</c:v>
                </c:pt>
                <c:pt idx="26">
                  <c:v>2772</c:v>
                </c:pt>
                <c:pt idx="27">
                  <c:v>932</c:v>
                </c:pt>
                <c:pt idx="28">
                  <c:v>1935</c:v>
                </c:pt>
                <c:pt idx="29">
                  <c:v>1597</c:v>
                </c:pt>
                <c:pt idx="30">
                  <c:v>4219</c:v>
                </c:pt>
                <c:pt idx="31">
                  <c:v>4203</c:v>
                </c:pt>
                <c:pt idx="32">
                  <c:v>3259</c:v>
                </c:pt>
                <c:pt idx="33">
                  <c:v>2656</c:v>
                </c:pt>
                <c:pt idx="34">
                  <c:v>1675</c:v>
                </c:pt>
                <c:pt idx="35">
                  <c:v>315</c:v>
                </c:pt>
                <c:pt idx="36">
                  <c:v>279</c:v>
                </c:pt>
                <c:pt idx="37">
                  <c:v>3527</c:v>
                </c:pt>
                <c:pt idx="38">
                  <c:v>1815</c:v>
                </c:pt>
                <c:pt idx="39">
                  <c:v>857</c:v>
                </c:pt>
                <c:pt idx="40">
                  <c:v>1333</c:v>
                </c:pt>
                <c:pt idx="41">
                  <c:v>303</c:v>
                </c:pt>
                <c:pt idx="42">
                  <c:v>113</c:v>
                </c:pt>
                <c:pt idx="43">
                  <c:v>217</c:v>
                </c:pt>
                <c:pt idx="44">
                  <c:v>1446</c:v>
                </c:pt>
                <c:pt idx="45">
                  <c:v>1277</c:v>
                </c:pt>
                <c:pt idx="46">
                  <c:v>656</c:v>
                </c:pt>
                <c:pt idx="47">
                  <c:v>2003</c:v>
                </c:pt>
                <c:pt idx="48">
                  <c:v>390</c:v>
                </c:pt>
                <c:pt idx="49">
                  <c:v>1608</c:v>
                </c:pt>
                <c:pt idx="50">
                  <c:v>1495</c:v>
                </c:pt>
                <c:pt idx="51">
                  <c:v>2219</c:v>
                </c:pt>
                <c:pt idx="52">
                  <c:v>1806</c:v>
                </c:pt>
                <c:pt idx="53">
                  <c:v>15100</c:v>
                </c:pt>
                <c:pt idx="54">
                  <c:v>7746</c:v>
                </c:pt>
                <c:pt idx="55">
                  <c:v>2542</c:v>
                </c:pt>
                <c:pt idx="56">
                  <c:v>4235</c:v>
                </c:pt>
                <c:pt idx="57">
                  <c:v>870</c:v>
                </c:pt>
                <c:pt idx="58">
                  <c:v>2093</c:v>
                </c:pt>
                <c:pt idx="59">
                  <c:v>869</c:v>
                </c:pt>
                <c:pt idx="60">
                  <c:v>17902</c:v>
                </c:pt>
                <c:pt idx="61">
                  <c:v>8354</c:v>
                </c:pt>
                <c:pt idx="62">
                  <c:v>3036</c:v>
                </c:pt>
                <c:pt idx="63">
                  <c:v>2093</c:v>
                </c:pt>
                <c:pt idx="64">
                  <c:v>1428</c:v>
                </c:pt>
                <c:pt idx="65">
                  <c:v>1610</c:v>
                </c:pt>
                <c:pt idx="66">
                  <c:v>898</c:v>
                </c:pt>
                <c:pt idx="67">
                  <c:v>2942</c:v>
                </c:pt>
                <c:pt idx="68">
                  <c:v>3386</c:v>
                </c:pt>
                <c:pt idx="69">
                  <c:v>1782</c:v>
                </c:pt>
                <c:pt idx="70">
                  <c:v>579</c:v>
                </c:pt>
                <c:pt idx="71">
                  <c:v>720</c:v>
                </c:pt>
                <c:pt idx="72">
                  <c:v>411</c:v>
                </c:pt>
                <c:pt idx="73">
                  <c:v>470</c:v>
                </c:pt>
                <c:pt idx="74">
                  <c:v>1364</c:v>
                </c:pt>
                <c:pt idx="75">
                  <c:v>639</c:v>
                </c:pt>
                <c:pt idx="76">
                  <c:v>208</c:v>
                </c:pt>
                <c:pt idx="77">
                  <c:v>104</c:v>
                </c:pt>
                <c:pt idx="78">
                  <c:v>90</c:v>
                </c:pt>
                <c:pt idx="79">
                  <c:v>303</c:v>
                </c:pt>
                <c:pt idx="80">
                  <c:v>1410</c:v>
                </c:pt>
                <c:pt idx="81">
                  <c:v>1034</c:v>
                </c:pt>
                <c:pt idx="82">
                  <c:v>244</c:v>
                </c:pt>
                <c:pt idx="83">
                  <c:v>99</c:v>
                </c:pt>
                <c:pt idx="84">
                  <c:v>166</c:v>
                </c:pt>
                <c:pt idx="85">
                  <c:v>847</c:v>
                </c:pt>
                <c:pt idx="86">
                  <c:v>3076</c:v>
                </c:pt>
                <c:pt idx="87">
                  <c:v>7489</c:v>
                </c:pt>
                <c:pt idx="88">
                  <c:v>25362</c:v>
                </c:pt>
                <c:pt idx="89">
                  <c:v>10137</c:v>
                </c:pt>
                <c:pt idx="90">
                  <c:v>3439</c:v>
                </c:pt>
                <c:pt idx="91">
                  <c:v>1440</c:v>
                </c:pt>
                <c:pt idx="92">
                  <c:v>972</c:v>
                </c:pt>
                <c:pt idx="93">
                  <c:v>3461</c:v>
                </c:pt>
                <c:pt idx="94">
                  <c:v>1837</c:v>
                </c:pt>
                <c:pt idx="95">
                  <c:v>1646</c:v>
                </c:pt>
                <c:pt idx="96">
                  <c:v>450</c:v>
                </c:pt>
                <c:pt idx="97">
                  <c:v>747</c:v>
                </c:pt>
                <c:pt idx="98">
                  <c:v>1440</c:v>
                </c:pt>
                <c:pt idx="99">
                  <c:v>711</c:v>
                </c:pt>
                <c:pt idx="100">
                  <c:v>440</c:v>
                </c:pt>
                <c:pt idx="101">
                  <c:v>1029</c:v>
                </c:pt>
                <c:pt idx="102">
                  <c:v>932</c:v>
                </c:pt>
                <c:pt idx="103">
                  <c:v>1011</c:v>
                </c:pt>
                <c:pt idx="104">
                  <c:v>504</c:v>
                </c:pt>
                <c:pt idx="105">
                  <c:v>478</c:v>
                </c:pt>
                <c:pt idx="106">
                  <c:v>205</c:v>
                </c:pt>
                <c:pt idx="107">
                  <c:v>82</c:v>
                </c:pt>
                <c:pt idx="108">
                  <c:v>393</c:v>
                </c:pt>
                <c:pt idx="109">
                  <c:v>281</c:v>
                </c:pt>
                <c:pt idx="110">
                  <c:v>371</c:v>
                </c:pt>
                <c:pt idx="111">
                  <c:v>139</c:v>
                </c:pt>
                <c:pt idx="112">
                  <c:v>43</c:v>
                </c:pt>
                <c:pt idx="113">
                  <c:v>73</c:v>
                </c:pt>
                <c:pt idx="114">
                  <c:v>1917</c:v>
                </c:pt>
                <c:pt idx="115">
                  <c:v>4578</c:v>
                </c:pt>
                <c:pt idx="116">
                  <c:v>2175</c:v>
                </c:pt>
                <c:pt idx="117">
                  <c:v>912</c:v>
                </c:pt>
                <c:pt idx="118">
                  <c:v>645</c:v>
                </c:pt>
                <c:pt idx="119">
                  <c:v>193</c:v>
                </c:pt>
                <c:pt idx="120">
                  <c:v>71</c:v>
                </c:pt>
                <c:pt idx="121">
                  <c:v>267</c:v>
                </c:pt>
                <c:pt idx="122">
                  <c:v>2563</c:v>
                </c:pt>
                <c:pt idx="123">
                  <c:v>476</c:v>
                </c:pt>
                <c:pt idx="124">
                  <c:v>492</c:v>
                </c:pt>
                <c:pt idx="125">
                  <c:v>146</c:v>
                </c:pt>
                <c:pt idx="126">
                  <c:v>52</c:v>
                </c:pt>
                <c:pt idx="127">
                  <c:v>1136</c:v>
                </c:pt>
                <c:pt idx="128">
                  <c:v>887</c:v>
                </c:pt>
                <c:pt idx="129">
                  <c:v>2127</c:v>
                </c:pt>
                <c:pt idx="130">
                  <c:v>3345</c:v>
                </c:pt>
                <c:pt idx="131">
                  <c:v>1739</c:v>
                </c:pt>
                <c:pt idx="132">
                  <c:v>429</c:v>
                </c:pt>
                <c:pt idx="133">
                  <c:v>292</c:v>
                </c:pt>
                <c:pt idx="134">
                  <c:v>112</c:v>
                </c:pt>
                <c:pt idx="135">
                  <c:v>2648</c:v>
                </c:pt>
                <c:pt idx="136">
                  <c:v>3887</c:v>
                </c:pt>
                <c:pt idx="137">
                  <c:v>783</c:v>
                </c:pt>
                <c:pt idx="138">
                  <c:v>291</c:v>
                </c:pt>
                <c:pt idx="139">
                  <c:v>1247</c:v>
                </c:pt>
                <c:pt idx="140">
                  <c:v>1019</c:v>
                </c:pt>
                <c:pt idx="141">
                  <c:v>1121</c:v>
                </c:pt>
                <c:pt idx="142">
                  <c:v>564</c:v>
                </c:pt>
                <c:pt idx="143">
                  <c:v>198</c:v>
                </c:pt>
                <c:pt idx="144">
                  <c:v>2963</c:v>
                </c:pt>
                <c:pt idx="145">
                  <c:v>1709</c:v>
                </c:pt>
                <c:pt idx="146">
                  <c:v>488</c:v>
                </c:pt>
                <c:pt idx="147">
                  <c:v>309</c:v>
                </c:pt>
                <c:pt idx="148">
                  <c:v>1637</c:v>
                </c:pt>
                <c:pt idx="149">
                  <c:v>435</c:v>
                </c:pt>
                <c:pt idx="150">
                  <c:v>1191</c:v>
                </c:pt>
                <c:pt idx="151">
                  <c:v>1941</c:v>
                </c:pt>
                <c:pt idx="152">
                  <c:v>601</c:v>
                </c:pt>
                <c:pt idx="153">
                  <c:v>1309</c:v>
                </c:pt>
                <c:pt idx="154">
                  <c:v>584</c:v>
                </c:pt>
                <c:pt idx="155">
                  <c:v>215</c:v>
                </c:pt>
                <c:pt idx="156">
                  <c:v>1081</c:v>
                </c:pt>
                <c:pt idx="157">
                  <c:v>658</c:v>
                </c:pt>
                <c:pt idx="158">
                  <c:v>341</c:v>
                </c:pt>
                <c:pt idx="159">
                  <c:v>162</c:v>
                </c:pt>
                <c:pt idx="160">
                  <c:v>49</c:v>
                </c:pt>
                <c:pt idx="161">
                  <c:v>381</c:v>
                </c:pt>
                <c:pt idx="162">
                  <c:v>640</c:v>
                </c:pt>
                <c:pt idx="163">
                  <c:v>866</c:v>
                </c:pt>
                <c:pt idx="164">
                  <c:v>1615</c:v>
                </c:pt>
                <c:pt idx="165">
                  <c:v>74525</c:v>
                </c:pt>
                <c:pt idx="166">
                  <c:v>20028</c:v>
                </c:pt>
                <c:pt idx="167">
                  <c:v>6332</c:v>
                </c:pt>
                <c:pt idx="168">
                  <c:v>5471</c:v>
                </c:pt>
                <c:pt idx="169">
                  <c:v>1231</c:v>
                </c:pt>
                <c:pt idx="170">
                  <c:v>3477</c:v>
                </c:pt>
                <c:pt idx="171">
                  <c:v>2689</c:v>
                </c:pt>
                <c:pt idx="172">
                  <c:v>2437</c:v>
                </c:pt>
                <c:pt idx="173">
                  <c:v>1702</c:v>
                </c:pt>
                <c:pt idx="174">
                  <c:v>2942</c:v>
                </c:pt>
                <c:pt idx="175">
                  <c:v>2904</c:v>
                </c:pt>
                <c:pt idx="176">
                  <c:v>803</c:v>
                </c:pt>
                <c:pt idx="177">
                  <c:v>488</c:v>
                </c:pt>
                <c:pt idx="178">
                  <c:v>3961</c:v>
                </c:pt>
                <c:pt idx="179">
                  <c:v>6703</c:v>
                </c:pt>
                <c:pt idx="180">
                  <c:v>3284</c:v>
                </c:pt>
                <c:pt idx="181">
                  <c:v>1865</c:v>
                </c:pt>
                <c:pt idx="182">
                  <c:v>1159</c:v>
                </c:pt>
                <c:pt idx="183">
                  <c:v>1526</c:v>
                </c:pt>
                <c:pt idx="184">
                  <c:v>979</c:v>
                </c:pt>
                <c:pt idx="185">
                  <c:v>3566</c:v>
                </c:pt>
                <c:pt idx="186">
                  <c:v>1493</c:v>
                </c:pt>
                <c:pt idx="187">
                  <c:v>502</c:v>
                </c:pt>
                <c:pt idx="188">
                  <c:v>858</c:v>
                </c:pt>
                <c:pt idx="189">
                  <c:v>546</c:v>
                </c:pt>
                <c:pt idx="190">
                  <c:v>537</c:v>
                </c:pt>
                <c:pt idx="191">
                  <c:v>147</c:v>
                </c:pt>
                <c:pt idx="192">
                  <c:v>415</c:v>
                </c:pt>
                <c:pt idx="193">
                  <c:v>567</c:v>
                </c:pt>
                <c:pt idx="194">
                  <c:v>665</c:v>
                </c:pt>
                <c:pt idx="195">
                  <c:v>340</c:v>
                </c:pt>
                <c:pt idx="196">
                  <c:v>83</c:v>
                </c:pt>
                <c:pt idx="197">
                  <c:v>1223</c:v>
                </c:pt>
                <c:pt idx="198">
                  <c:v>497</c:v>
                </c:pt>
                <c:pt idx="199">
                  <c:v>237</c:v>
                </c:pt>
                <c:pt idx="200">
                  <c:v>268</c:v>
                </c:pt>
                <c:pt idx="201">
                  <c:v>64</c:v>
                </c:pt>
                <c:pt idx="202">
                  <c:v>101</c:v>
                </c:pt>
                <c:pt idx="203">
                  <c:v>99</c:v>
                </c:pt>
                <c:pt idx="204">
                  <c:v>967</c:v>
                </c:pt>
                <c:pt idx="205">
                  <c:v>4135</c:v>
                </c:pt>
                <c:pt idx="206">
                  <c:v>385</c:v>
                </c:pt>
                <c:pt idx="207">
                  <c:v>184</c:v>
                </c:pt>
                <c:pt idx="208">
                  <c:v>103</c:v>
                </c:pt>
                <c:pt idx="209">
                  <c:v>29</c:v>
                </c:pt>
                <c:pt idx="210">
                  <c:v>35</c:v>
                </c:pt>
                <c:pt idx="211">
                  <c:v>757</c:v>
                </c:pt>
                <c:pt idx="212">
                  <c:v>2993</c:v>
                </c:pt>
                <c:pt idx="213">
                  <c:v>443</c:v>
                </c:pt>
                <c:pt idx="214">
                  <c:v>194</c:v>
                </c:pt>
                <c:pt idx="215">
                  <c:v>83</c:v>
                </c:pt>
                <c:pt idx="216">
                  <c:v>36</c:v>
                </c:pt>
                <c:pt idx="217">
                  <c:v>29</c:v>
                </c:pt>
                <c:pt idx="218">
                  <c:v>945</c:v>
                </c:pt>
                <c:pt idx="219">
                  <c:v>3211</c:v>
                </c:pt>
                <c:pt idx="220">
                  <c:v>329</c:v>
                </c:pt>
                <c:pt idx="221">
                  <c:v>146</c:v>
                </c:pt>
                <c:pt idx="222">
                  <c:v>119</c:v>
                </c:pt>
                <c:pt idx="223">
                  <c:v>111</c:v>
                </c:pt>
                <c:pt idx="224">
                  <c:v>26</c:v>
                </c:pt>
                <c:pt idx="225">
                  <c:v>27</c:v>
                </c:pt>
                <c:pt idx="226">
                  <c:v>36</c:v>
                </c:pt>
                <c:pt idx="227">
                  <c:v>511</c:v>
                </c:pt>
                <c:pt idx="228">
                  <c:v>653</c:v>
                </c:pt>
                <c:pt idx="229">
                  <c:v>3259</c:v>
                </c:pt>
                <c:pt idx="230">
                  <c:v>775</c:v>
                </c:pt>
                <c:pt idx="231">
                  <c:v>235</c:v>
                </c:pt>
                <c:pt idx="232">
                  <c:v>678</c:v>
                </c:pt>
                <c:pt idx="233">
                  <c:v>183</c:v>
                </c:pt>
                <c:pt idx="234">
                  <c:v>572</c:v>
                </c:pt>
                <c:pt idx="235">
                  <c:v>352</c:v>
                </c:pt>
                <c:pt idx="236">
                  <c:v>122</c:v>
                </c:pt>
                <c:pt idx="237">
                  <c:v>93</c:v>
                </c:pt>
                <c:pt idx="238">
                  <c:v>265</c:v>
                </c:pt>
                <c:pt idx="239">
                  <c:v>1630</c:v>
                </c:pt>
                <c:pt idx="240">
                  <c:v>1758</c:v>
                </c:pt>
                <c:pt idx="241">
                  <c:v>1518</c:v>
                </c:pt>
                <c:pt idx="242">
                  <c:v>2659</c:v>
                </c:pt>
                <c:pt idx="243">
                  <c:v>1236</c:v>
                </c:pt>
                <c:pt idx="244">
                  <c:v>929</c:v>
                </c:pt>
                <c:pt idx="245">
                  <c:v>1117</c:v>
                </c:pt>
                <c:pt idx="246">
                  <c:v>534</c:v>
                </c:pt>
                <c:pt idx="247">
                  <c:v>495</c:v>
                </c:pt>
                <c:pt idx="248">
                  <c:v>1177</c:v>
                </c:pt>
                <c:pt idx="249">
                  <c:v>692</c:v>
                </c:pt>
                <c:pt idx="250">
                  <c:v>1487</c:v>
                </c:pt>
                <c:pt idx="251">
                  <c:v>568</c:v>
                </c:pt>
                <c:pt idx="252">
                  <c:v>1284</c:v>
                </c:pt>
                <c:pt idx="253">
                  <c:v>1152</c:v>
                </c:pt>
                <c:pt idx="254">
                  <c:v>3294</c:v>
                </c:pt>
                <c:pt idx="255">
                  <c:v>2477</c:v>
                </c:pt>
                <c:pt idx="256">
                  <c:v>1196</c:v>
                </c:pt>
                <c:pt idx="257">
                  <c:v>716</c:v>
                </c:pt>
                <c:pt idx="258">
                  <c:v>356</c:v>
                </c:pt>
                <c:pt idx="259">
                  <c:v>509</c:v>
                </c:pt>
                <c:pt idx="260">
                  <c:v>1161</c:v>
                </c:pt>
                <c:pt idx="261">
                  <c:v>3927</c:v>
                </c:pt>
                <c:pt idx="262">
                  <c:v>1623</c:v>
                </c:pt>
                <c:pt idx="263">
                  <c:v>1023</c:v>
                </c:pt>
                <c:pt idx="264">
                  <c:v>464</c:v>
                </c:pt>
                <c:pt idx="265">
                  <c:v>814</c:v>
                </c:pt>
                <c:pt idx="266">
                  <c:v>4607</c:v>
                </c:pt>
                <c:pt idx="267">
                  <c:v>1714</c:v>
                </c:pt>
                <c:pt idx="268">
                  <c:v>386</c:v>
                </c:pt>
                <c:pt idx="269">
                  <c:v>651</c:v>
                </c:pt>
                <c:pt idx="270">
                  <c:v>785</c:v>
                </c:pt>
                <c:pt idx="271">
                  <c:v>486</c:v>
                </c:pt>
                <c:pt idx="272">
                  <c:v>366</c:v>
                </c:pt>
                <c:pt idx="273">
                  <c:v>149</c:v>
                </c:pt>
                <c:pt idx="274">
                  <c:v>118</c:v>
                </c:pt>
                <c:pt idx="275">
                  <c:v>754</c:v>
                </c:pt>
                <c:pt idx="276">
                  <c:v>277</c:v>
                </c:pt>
                <c:pt idx="277">
                  <c:v>252</c:v>
                </c:pt>
                <c:pt idx="278">
                  <c:v>2225</c:v>
                </c:pt>
                <c:pt idx="279">
                  <c:v>1396</c:v>
                </c:pt>
                <c:pt idx="280">
                  <c:v>317</c:v>
                </c:pt>
                <c:pt idx="281">
                  <c:v>1400</c:v>
                </c:pt>
                <c:pt idx="282">
                  <c:v>1161</c:v>
                </c:pt>
                <c:pt idx="283">
                  <c:v>1414</c:v>
                </c:pt>
                <c:pt idx="284">
                  <c:v>1091</c:v>
                </c:pt>
                <c:pt idx="285">
                  <c:v>1454</c:v>
                </c:pt>
                <c:pt idx="286">
                  <c:v>1155</c:v>
                </c:pt>
                <c:pt idx="287">
                  <c:v>384</c:v>
                </c:pt>
                <c:pt idx="288">
                  <c:v>929</c:v>
                </c:pt>
                <c:pt idx="289">
                  <c:v>1290</c:v>
                </c:pt>
                <c:pt idx="290">
                  <c:v>1090</c:v>
                </c:pt>
                <c:pt idx="291">
                  <c:v>687</c:v>
                </c:pt>
                <c:pt idx="292">
                  <c:v>2030</c:v>
                </c:pt>
                <c:pt idx="293">
                  <c:v>1264</c:v>
                </c:pt>
                <c:pt idx="294">
                  <c:v>657</c:v>
                </c:pt>
                <c:pt idx="295">
                  <c:v>194</c:v>
                </c:pt>
                <c:pt idx="296">
                  <c:v>75</c:v>
                </c:pt>
                <c:pt idx="297">
                  <c:v>1034</c:v>
                </c:pt>
                <c:pt idx="298">
                  <c:v>665</c:v>
                </c:pt>
                <c:pt idx="299">
                  <c:v>270</c:v>
                </c:pt>
                <c:pt idx="300">
                  <c:v>166</c:v>
                </c:pt>
                <c:pt idx="301">
                  <c:v>619</c:v>
                </c:pt>
                <c:pt idx="302">
                  <c:v>296</c:v>
                </c:pt>
                <c:pt idx="303">
                  <c:v>95</c:v>
                </c:pt>
                <c:pt idx="304">
                  <c:v>1231</c:v>
                </c:pt>
                <c:pt idx="305">
                  <c:v>3197</c:v>
                </c:pt>
                <c:pt idx="306">
                  <c:v>1664</c:v>
                </c:pt>
                <c:pt idx="307">
                  <c:v>912</c:v>
                </c:pt>
                <c:pt idx="308">
                  <c:v>455</c:v>
                </c:pt>
                <c:pt idx="309">
                  <c:v>276</c:v>
                </c:pt>
                <c:pt idx="310">
                  <c:v>492</c:v>
                </c:pt>
                <c:pt idx="311">
                  <c:v>961</c:v>
                </c:pt>
                <c:pt idx="312">
                  <c:v>992</c:v>
                </c:pt>
                <c:pt idx="313">
                  <c:v>977</c:v>
                </c:pt>
                <c:pt idx="314">
                  <c:v>521</c:v>
                </c:pt>
                <c:pt idx="315">
                  <c:v>185</c:v>
                </c:pt>
                <c:pt idx="316">
                  <c:v>372</c:v>
                </c:pt>
                <c:pt idx="317">
                  <c:v>219</c:v>
                </c:pt>
                <c:pt idx="318">
                  <c:v>1148</c:v>
                </c:pt>
                <c:pt idx="319">
                  <c:v>737</c:v>
                </c:pt>
                <c:pt idx="320">
                  <c:v>269</c:v>
                </c:pt>
                <c:pt idx="321">
                  <c:v>193</c:v>
                </c:pt>
                <c:pt idx="322">
                  <c:v>334</c:v>
                </c:pt>
                <c:pt idx="323">
                  <c:v>561</c:v>
                </c:pt>
                <c:pt idx="324">
                  <c:v>996</c:v>
                </c:pt>
                <c:pt idx="325">
                  <c:v>1056</c:v>
                </c:pt>
                <c:pt idx="326">
                  <c:v>2366</c:v>
                </c:pt>
                <c:pt idx="327">
                  <c:v>1096</c:v>
                </c:pt>
                <c:pt idx="328">
                  <c:v>707</c:v>
                </c:pt>
                <c:pt idx="329">
                  <c:v>1442</c:v>
                </c:pt>
                <c:pt idx="330">
                  <c:v>760</c:v>
                </c:pt>
                <c:pt idx="331">
                  <c:v>359</c:v>
                </c:pt>
                <c:pt idx="332">
                  <c:v>870</c:v>
                </c:pt>
                <c:pt idx="333">
                  <c:v>1033</c:v>
                </c:pt>
                <c:pt idx="334">
                  <c:v>950</c:v>
                </c:pt>
                <c:pt idx="335">
                  <c:v>441</c:v>
                </c:pt>
                <c:pt idx="336">
                  <c:v>1273</c:v>
                </c:pt>
                <c:pt idx="337">
                  <c:v>497</c:v>
                </c:pt>
                <c:pt idx="338">
                  <c:v>646</c:v>
                </c:pt>
                <c:pt idx="339">
                  <c:v>3732</c:v>
                </c:pt>
                <c:pt idx="340">
                  <c:v>1364</c:v>
                </c:pt>
                <c:pt idx="341">
                  <c:v>293</c:v>
                </c:pt>
                <c:pt idx="342">
                  <c:v>159</c:v>
                </c:pt>
                <c:pt idx="343">
                  <c:v>1275</c:v>
                </c:pt>
                <c:pt idx="344">
                  <c:v>337</c:v>
                </c:pt>
                <c:pt idx="345">
                  <c:v>194</c:v>
                </c:pt>
                <c:pt idx="346">
                  <c:v>293</c:v>
                </c:pt>
                <c:pt idx="347">
                  <c:v>546</c:v>
                </c:pt>
                <c:pt idx="348">
                  <c:v>324</c:v>
                </c:pt>
                <c:pt idx="349">
                  <c:v>119</c:v>
                </c:pt>
                <c:pt idx="350">
                  <c:v>118</c:v>
                </c:pt>
                <c:pt idx="351">
                  <c:v>642</c:v>
                </c:pt>
                <c:pt idx="352">
                  <c:v>176</c:v>
                </c:pt>
                <c:pt idx="353">
                  <c:v>1282</c:v>
                </c:pt>
                <c:pt idx="354">
                  <c:v>17724</c:v>
                </c:pt>
                <c:pt idx="355">
                  <c:v>7390</c:v>
                </c:pt>
                <c:pt idx="356">
                  <c:v>3187</c:v>
                </c:pt>
                <c:pt idx="357">
                  <c:v>1214</c:v>
                </c:pt>
                <c:pt idx="358">
                  <c:v>1779</c:v>
                </c:pt>
                <c:pt idx="359">
                  <c:v>966</c:v>
                </c:pt>
                <c:pt idx="360">
                  <c:v>303</c:v>
                </c:pt>
                <c:pt idx="361">
                  <c:v>1897</c:v>
                </c:pt>
                <c:pt idx="362">
                  <c:v>1074</c:v>
                </c:pt>
                <c:pt idx="363">
                  <c:v>801</c:v>
                </c:pt>
                <c:pt idx="364">
                  <c:v>798</c:v>
                </c:pt>
                <c:pt idx="365">
                  <c:v>1646</c:v>
                </c:pt>
                <c:pt idx="366">
                  <c:v>1716</c:v>
                </c:pt>
                <c:pt idx="367">
                  <c:v>484</c:v>
                </c:pt>
                <c:pt idx="368">
                  <c:v>1036</c:v>
                </c:pt>
                <c:pt idx="369">
                  <c:v>3407</c:v>
                </c:pt>
                <c:pt idx="370">
                  <c:v>1095</c:v>
                </c:pt>
                <c:pt idx="371">
                  <c:v>337</c:v>
                </c:pt>
                <c:pt idx="372">
                  <c:v>356</c:v>
                </c:pt>
                <c:pt idx="373">
                  <c:v>581</c:v>
                </c:pt>
                <c:pt idx="374">
                  <c:v>665</c:v>
                </c:pt>
                <c:pt idx="375">
                  <c:v>1191</c:v>
                </c:pt>
                <c:pt idx="376">
                  <c:v>625</c:v>
                </c:pt>
                <c:pt idx="377">
                  <c:v>1066</c:v>
                </c:pt>
                <c:pt idx="378">
                  <c:v>420</c:v>
                </c:pt>
                <c:pt idx="379">
                  <c:v>471</c:v>
                </c:pt>
                <c:pt idx="380">
                  <c:v>697</c:v>
                </c:pt>
                <c:pt idx="381">
                  <c:v>2542</c:v>
                </c:pt>
                <c:pt idx="382">
                  <c:v>1777</c:v>
                </c:pt>
                <c:pt idx="383">
                  <c:v>998</c:v>
                </c:pt>
                <c:pt idx="384">
                  <c:v>914</c:v>
                </c:pt>
                <c:pt idx="385">
                  <c:v>1138</c:v>
                </c:pt>
                <c:pt idx="386">
                  <c:v>346</c:v>
                </c:pt>
                <c:pt idx="387">
                  <c:v>702</c:v>
                </c:pt>
                <c:pt idx="388">
                  <c:v>1155</c:v>
                </c:pt>
                <c:pt idx="389">
                  <c:v>615</c:v>
                </c:pt>
                <c:pt idx="390">
                  <c:v>721</c:v>
                </c:pt>
                <c:pt idx="391">
                  <c:v>912</c:v>
                </c:pt>
                <c:pt idx="392">
                  <c:v>238</c:v>
                </c:pt>
                <c:pt idx="393">
                  <c:v>247</c:v>
                </c:pt>
                <c:pt idx="394">
                  <c:v>100</c:v>
                </c:pt>
                <c:pt idx="395">
                  <c:v>603</c:v>
                </c:pt>
                <c:pt idx="396">
                  <c:v>32376</c:v>
                </c:pt>
                <c:pt idx="397">
                  <c:v>73524</c:v>
                </c:pt>
                <c:pt idx="398">
                  <c:v>35173</c:v>
                </c:pt>
                <c:pt idx="399">
                  <c:v>15005</c:v>
                </c:pt>
                <c:pt idx="400">
                  <c:v>15270</c:v>
                </c:pt>
                <c:pt idx="401">
                  <c:v>9754</c:v>
                </c:pt>
                <c:pt idx="402">
                  <c:v>5678</c:v>
                </c:pt>
                <c:pt idx="403">
                  <c:v>2570</c:v>
                </c:pt>
                <c:pt idx="404">
                  <c:v>2454</c:v>
                </c:pt>
                <c:pt idx="405">
                  <c:v>1811</c:v>
                </c:pt>
                <c:pt idx="406">
                  <c:v>1043</c:v>
                </c:pt>
                <c:pt idx="407">
                  <c:v>1982</c:v>
                </c:pt>
                <c:pt idx="408">
                  <c:v>714</c:v>
                </c:pt>
                <c:pt idx="409">
                  <c:v>444</c:v>
                </c:pt>
                <c:pt idx="410">
                  <c:v>737</c:v>
                </c:pt>
                <c:pt idx="411">
                  <c:v>1264</c:v>
                </c:pt>
                <c:pt idx="412">
                  <c:v>834</c:v>
                </c:pt>
                <c:pt idx="413">
                  <c:v>270</c:v>
                </c:pt>
                <c:pt idx="414">
                  <c:v>258</c:v>
                </c:pt>
                <c:pt idx="415">
                  <c:v>489</c:v>
                </c:pt>
                <c:pt idx="416">
                  <c:v>757</c:v>
                </c:pt>
                <c:pt idx="417">
                  <c:v>2057</c:v>
                </c:pt>
                <c:pt idx="418">
                  <c:v>797</c:v>
                </c:pt>
                <c:pt idx="419">
                  <c:v>368</c:v>
                </c:pt>
                <c:pt idx="420">
                  <c:v>381</c:v>
                </c:pt>
                <c:pt idx="421">
                  <c:v>298</c:v>
                </c:pt>
                <c:pt idx="422">
                  <c:v>66</c:v>
                </c:pt>
                <c:pt idx="423">
                  <c:v>530</c:v>
                </c:pt>
                <c:pt idx="424">
                  <c:v>595</c:v>
                </c:pt>
                <c:pt idx="425">
                  <c:v>349</c:v>
                </c:pt>
                <c:pt idx="426">
                  <c:v>750</c:v>
                </c:pt>
                <c:pt idx="427">
                  <c:v>1828</c:v>
                </c:pt>
                <c:pt idx="428">
                  <c:v>438</c:v>
                </c:pt>
                <c:pt idx="429">
                  <c:v>149</c:v>
                </c:pt>
                <c:pt idx="430">
                  <c:v>186</c:v>
                </c:pt>
                <c:pt idx="431">
                  <c:v>1472</c:v>
                </c:pt>
                <c:pt idx="432">
                  <c:v>640</c:v>
                </c:pt>
                <c:pt idx="433">
                  <c:v>2060</c:v>
                </c:pt>
                <c:pt idx="434">
                  <c:v>1324</c:v>
                </c:pt>
                <c:pt idx="435">
                  <c:v>499</c:v>
                </c:pt>
                <c:pt idx="436">
                  <c:v>317</c:v>
                </c:pt>
                <c:pt idx="437">
                  <c:v>115</c:v>
                </c:pt>
                <c:pt idx="438">
                  <c:v>42</c:v>
                </c:pt>
                <c:pt idx="439">
                  <c:v>30</c:v>
                </c:pt>
                <c:pt idx="440">
                  <c:v>14</c:v>
                </c:pt>
                <c:pt idx="441">
                  <c:v>24</c:v>
                </c:pt>
                <c:pt idx="442">
                  <c:v>2027</c:v>
                </c:pt>
                <c:pt idx="443">
                  <c:v>7203</c:v>
                </c:pt>
                <c:pt idx="444">
                  <c:v>2577</c:v>
                </c:pt>
                <c:pt idx="445">
                  <c:v>495</c:v>
                </c:pt>
                <c:pt idx="446">
                  <c:v>778</c:v>
                </c:pt>
                <c:pt idx="447">
                  <c:v>809</c:v>
                </c:pt>
                <c:pt idx="448">
                  <c:v>252</c:v>
                </c:pt>
                <c:pt idx="449">
                  <c:v>530</c:v>
                </c:pt>
                <c:pt idx="450">
                  <c:v>196</c:v>
                </c:pt>
                <c:pt idx="451">
                  <c:v>664</c:v>
                </c:pt>
                <c:pt idx="452">
                  <c:v>564</c:v>
                </c:pt>
                <c:pt idx="453">
                  <c:v>196</c:v>
                </c:pt>
                <c:pt idx="454">
                  <c:v>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E22C-47B9-BD70-483658A15F26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Kulturjournal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Sheet1!$AC$2:$AC$456</c:f>
              <c:numCache>
                <c:formatCode>General</c:formatCode>
                <c:ptCount val="455"/>
                <c:pt idx="0">
                  <c:v>56</c:v>
                </c:pt>
                <c:pt idx="1">
                  <c:v>37</c:v>
                </c:pt>
                <c:pt idx="2">
                  <c:v>50</c:v>
                </c:pt>
                <c:pt idx="3">
                  <c:v>38</c:v>
                </c:pt>
                <c:pt idx="4">
                  <c:v>116</c:v>
                </c:pt>
                <c:pt idx="5">
                  <c:v>547</c:v>
                </c:pt>
                <c:pt idx="6">
                  <c:v>362</c:v>
                </c:pt>
                <c:pt idx="7">
                  <c:v>82</c:v>
                </c:pt>
                <c:pt idx="8">
                  <c:v>1189</c:v>
                </c:pt>
                <c:pt idx="9">
                  <c:v>1808</c:v>
                </c:pt>
                <c:pt idx="10">
                  <c:v>1575</c:v>
                </c:pt>
                <c:pt idx="11">
                  <c:v>906</c:v>
                </c:pt>
                <c:pt idx="12">
                  <c:v>341</c:v>
                </c:pt>
                <c:pt idx="13">
                  <c:v>474</c:v>
                </c:pt>
                <c:pt idx="14">
                  <c:v>180</c:v>
                </c:pt>
                <c:pt idx="15">
                  <c:v>786</c:v>
                </c:pt>
                <c:pt idx="16">
                  <c:v>195</c:v>
                </c:pt>
                <c:pt idx="17">
                  <c:v>57</c:v>
                </c:pt>
                <c:pt idx="18">
                  <c:v>155</c:v>
                </c:pt>
                <c:pt idx="19">
                  <c:v>92</c:v>
                </c:pt>
                <c:pt idx="20">
                  <c:v>202</c:v>
                </c:pt>
                <c:pt idx="21">
                  <c:v>260</c:v>
                </c:pt>
                <c:pt idx="22">
                  <c:v>253</c:v>
                </c:pt>
                <c:pt idx="23">
                  <c:v>195</c:v>
                </c:pt>
                <c:pt idx="24">
                  <c:v>439</c:v>
                </c:pt>
                <c:pt idx="25">
                  <c:v>99</c:v>
                </c:pt>
                <c:pt idx="26">
                  <c:v>546</c:v>
                </c:pt>
                <c:pt idx="27">
                  <c:v>149</c:v>
                </c:pt>
                <c:pt idx="28">
                  <c:v>56</c:v>
                </c:pt>
                <c:pt idx="29">
                  <c:v>10290</c:v>
                </c:pt>
                <c:pt idx="30">
                  <c:v>16868</c:v>
                </c:pt>
                <c:pt idx="31">
                  <c:v>2363</c:v>
                </c:pt>
                <c:pt idx="32">
                  <c:v>355</c:v>
                </c:pt>
                <c:pt idx="33">
                  <c:v>158</c:v>
                </c:pt>
                <c:pt idx="34">
                  <c:v>85</c:v>
                </c:pt>
                <c:pt idx="35">
                  <c:v>59</c:v>
                </c:pt>
                <c:pt idx="36">
                  <c:v>1514</c:v>
                </c:pt>
                <c:pt idx="37">
                  <c:v>2929</c:v>
                </c:pt>
                <c:pt idx="38">
                  <c:v>1480</c:v>
                </c:pt>
                <c:pt idx="39">
                  <c:v>1370</c:v>
                </c:pt>
                <c:pt idx="40">
                  <c:v>770</c:v>
                </c:pt>
                <c:pt idx="41">
                  <c:v>277</c:v>
                </c:pt>
                <c:pt idx="42">
                  <c:v>293</c:v>
                </c:pt>
                <c:pt idx="43">
                  <c:v>223</c:v>
                </c:pt>
                <c:pt idx="44">
                  <c:v>327</c:v>
                </c:pt>
                <c:pt idx="45">
                  <c:v>384</c:v>
                </c:pt>
                <c:pt idx="46">
                  <c:v>181</c:v>
                </c:pt>
                <c:pt idx="47">
                  <c:v>112</c:v>
                </c:pt>
                <c:pt idx="48">
                  <c:v>81</c:v>
                </c:pt>
                <c:pt idx="49">
                  <c:v>89</c:v>
                </c:pt>
                <c:pt idx="50">
                  <c:v>517</c:v>
                </c:pt>
                <c:pt idx="51">
                  <c:v>380</c:v>
                </c:pt>
                <c:pt idx="52">
                  <c:v>2511</c:v>
                </c:pt>
                <c:pt idx="53">
                  <c:v>1430</c:v>
                </c:pt>
                <c:pt idx="54">
                  <c:v>707</c:v>
                </c:pt>
                <c:pt idx="55">
                  <c:v>277</c:v>
                </c:pt>
                <c:pt idx="56">
                  <c:v>103</c:v>
                </c:pt>
                <c:pt idx="57">
                  <c:v>171</c:v>
                </c:pt>
                <c:pt idx="58">
                  <c:v>267</c:v>
                </c:pt>
                <c:pt idx="59">
                  <c:v>80</c:v>
                </c:pt>
                <c:pt idx="60">
                  <c:v>308</c:v>
                </c:pt>
                <c:pt idx="61">
                  <c:v>1412</c:v>
                </c:pt>
                <c:pt idx="62">
                  <c:v>920</c:v>
                </c:pt>
                <c:pt idx="63">
                  <c:v>470</c:v>
                </c:pt>
                <c:pt idx="64">
                  <c:v>1223</c:v>
                </c:pt>
                <c:pt idx="65">
                  <c:v>413</c:v>
                </c:pt>
                <c:pt idx="66">
                  <c:v>106</c:v>
                </c:pt>
                <c:pt idx="67">
                  <c:v>212</c:v>
                </c:pt>
                <c:pt idx="68">
                  <c:v>97</c:v>
                </c:pt>
                <c:pt idx="69">
                  <c:v>26</c:v>
                </c:pt>
                <c:pt idx="70">
                  <c:v>18</c:v>
                </c:pt>
                <c:pt idx="71">
                  <c:v>934</c:v>
                </c:pt>
                <c:pt idx="72">
                  <c:v>593</c:v>
                </c:pt>
                <c:pt idx="73">
                  <c:v>110</c:v>
                </c:pt>
                <c:pt idx="74">
                  <c:v>218</c:v>
                </c:pt>
                <c:pt idx="75">
                  <c:v>194</c:v>
                </c:pt>
                <c:pt idx="76">
                  <c:v>100</c:v>
                </c:pt>
                <c:pt idx="77">
                  <c:v>40</c:v>
                </c:pt>
                <c:pt idx="78">
                  <c:v>576</c:v>
                </c:pt>
                <c:pt idx="79">
                  <c:v>4655</c:v>
                </c:pt>
                <c:pt idx="80">
                  <c:v>1033</c:v>
                </c:pt>
                <c:pt idx="81">
                  <c:v>344</c:v>
                </c:pt>
                <c:pt idx="82">
                  <c:v>153</c:v>
                </c:pt>
                <c:pt idx="83">
                  <c:v>76</c:v>
                </c:pt>
                <c:pt idx="84">
                  <c:v>51</c:v>
                </c:pt>
                <c:pt idx="85">
                  <c:v>1129</c:v>
                </c:pt>
                <c:pt idx="86">
                  <c:v>909</c:v>
                </c:pt>
                <c:pt idx="87">
                  <c:v>730</c:v>
                </c:pt>
                <c:pt idx="88">
                  <c:v>668</c:v>
                </c:pt>
                <c:pt idx="89">
                  <c:v>168</c:v>
                </c:pt>
                <c:pt idx="90">
                  <c:v>66</c:v>
                </c:pt>
                <c:pt idx="91">
                  <c:v>22</c:v>
                </c:pt>
                <c:pt idx="92">
                  <c:v>674</c:v>
                </c:pt>
                <c:pt idx="93">
                  <c:v>2839</c:v>
                </c:pt>
                <c:pt idx="94">
                  <c:v>408</c:v>
                </c:pt>
                <c:pt idx="95">
                  <c:v>331</c:v>
                </c:pt>
                <c:pt idx="96">
                  <c:v>489</c:v>
                </c:pt>
                <c:pt idx="97">
                  <c:v>149</c:v>
                </c:pt>
                <c:pt idx="98">
                  <c:v>301</c:v>
                </c:pt>
                <c:pt idx="99">
                  <c:v>425</c:v>
                </c:pt>
                <c:pt idx="100">
                  <c:v>391</c:v>
                </c:pt>
                <c:pt idx="101">
                  <c:v>158</c:v>
                </c:pt>
                <c:pt idx="102">
                  <c:v>445</c:v>
                </c:pt>
                <c:pt idx="103">
                  <c:v>272</c:v>
                </c:pt>
                <c:pt idx="104">
                  <c:v>78</c:v>
                </c:pt>
                <c:pt idx="105">
                  <c:v>36</c:v>
                </c:pt>
                <c:pt idx="106">
                  <c:v>24</c:v>
                </c:pt>
                <c:pt idx="107">
                  <c:v>31</c:v>
                </c:pt>
                <c:pt idx="108">
                  <c:v>225</c:v>
                </c:pt>
                <c:pt idx="109">
                  <c:v>107</c:v>
                </c:pt>
                <c:pt idx="110">
                  <c:v>711</c:v>
                </c:pt>
                <c:pt idx="111">
                  <c:v>299</c:v>
                </c:pt>
                <c:pt idx="112">
                  <c:v>109</c:v>
                </c:pt>
                <c:pt idx="113">
                  <c:v>2573</c:v>
                </c:pt>
                <c:pt idx="114">
                  <c:v>6929</c:v>
                </c:pt>
                <c:pt idx="115">
                  <c:v>2726</c:v>
                </c:pt>
                <c:pt idx="116">
                  <c:v>721</c:v>
                </c:pt>
                <c:pt idx="117">
                  <c:v>397</c:v>
                </c:pt>
                <c:pt idx="118">
                  <c:v>227</c:v>
                </c:pt>
                <c:pt idx="119">
                  <c:v>97</c:v>
                </c:pt>
                <c:pt idx="120">
                  <c:v>85</c:v>
                </c:pt>
                <c:pt idx="121">
                  <c:v>431</c:v>
                </c:pt>
                <c:pt idx="122">
                  <c:v>353</c:v>
                </c:pt>
                <c:pt idx="123">
                  <c:v>146</c:v>
                </c:pt>
                <c:pt idx="124">
                  <c:v>251</c:v>
                </c:pt>
                <c:pt idx="125">
                  <c:v>55</c:v>
                </c:pt>
                <c:pt idx="126">
                  <c:v>73</c:v>
                </c:pt>
                <c:pt idx="127">
                  <c:v>7891</c:v>
                </c:pt>
                <c:pt idx="128">
                  <c:v>3182</c:v>
                </c:pt>
                <c:pt idx="129">
                  <c:v>1739</c:v>
                </c:pt>
                <c:pt idx="130">
                  <c:v>706</c:v>
                </c:pt>
                <c:pt idx="131">
                  <c:v>706</c:v>
                </c:pt>
                <c:pt idx="132">
                  <c:v>546</c:v>
                </c:pt>
                <c:pt idx="133">
                  <c:v>672</c:v>
                </c:pt>
                <c:pt idx="134">
                  <c:v>3515</c:v>
                </c:pt>
                <c:pt idx="135">
                  <c:v>1512</c:v>
                </c:pt>
                <c:pt idx="136">
                  <c:v>10794</c:v>
                </c:pt>
                <c:pt idx="137">
                  <c:v>7328</c:v>
                </c:pt>
                <c:pt idx="138">
                  <c:v>5191</c:v>
                </c:pt>
                <c:pt idx="139">
                  <c:v>1721</c:v>
                </c:pt>
                <c:pt idx="140">
                  <c:v>1001</c:v>
                </c:pt>
                <c:pt idx="141">
                  <c:v>461</c:v>
                </c:pt>
                <c:pt idx="142">
                  <c:v>384</c:v>
                </c:pt>
                <c:pt idx="143">
                  <c:v>234</c:v>
                </c:pt>
                <c:pt idx="144">
                  <c:v>135</c:v>
                </c:pt>
                <c:pt idx="145">
                  <c:v>47</c:v>
                </c:pt>
                <c:pt idx="146">
                  <c:v>73</c:v>
                </c:pt>
                <c:pt idx="147">
                  <c:v>43</c:v>
                </c:pt>
                <c:pt idx="148">
                  <c:v>205</c:v>
                </c:pt>
                <c:pt idx="149">
                  <c:v>988</c:v>
                </c:pt>
                <c:pt idx="150">
                  <c:v>264</c:v>
                </c:pt>
                <c:pt idx="151">
                  <c:v>307</c:v>
                </c:pt>
                <c:pt idx="152">
                  <c:v>335</c:v>
                </c:pt>
                <c:pt idx="153">
                  <c:v>263</c:v>
                </c:pt>
                <c:pt idx="154">
                  <c:v>68</c:v>
                </c:pt>
                <c:pt idx="155">
                  <c:v>328</c:v>
                </c:pt>
                <c:pt idx="156">
                  <c:v>135</c:v>
                </c:pt>
                <c:pt idx="157">
                  <c:v>119</c:v>
                </c:pt>
                <c:pt idx="158">
                  <c:v>64</c:v>
                </c:pt>
                <c:pt idx="159">
                  <c:v>107</c:v>
                </c:pt>
                <c:pt idx="160">
                  <c:v>58</c:v>
                </c:pt>
                <c:pt idx="161">
                  <c:v>49</c:v>
                </c:pt>
                <c:pt idx="162">
                  <c:v>5823</c:v>
                </c:pt>
                <c:pt idx="163">
                  <c:v>2457</c:v>
                </c:pt>
                <c:pt idx="164">
                  <c:v>1264</c:v>
                </c:pt>
                <c:pt idx="165">
                  <c:v>506</c:v>
                </c:pt>
                <c:pt idx="166">
                  <c:v>893</c:v>
                </c:pt>
                <c:pt idx="167">
                  <c:v>301</c:v>
                </c:pt>
                <c:pt idx="168">
                  <c:v>141</c:v>
                </c:pt>
                <c:pt idx="169">
                  <c:v>1088</c:v>
                </c:pt>
                <c:pt idx="170">
                  <c:v>555</c:v>
                </c:pt>
                <c:pt idx="171">
                  <c:v>5385</c:v>
                </c:pt>
                <c:pt idx="172">
                  <c:v>1928</c:v>
                </c:pt>
                <c:pt idx="173">
                  <c:v>3726</c:v>
                </c:pt>
                <c:pt idx="174">
                  <c:v>3607</c:v>
                </c:pt>
                <c:pt idx="175">
                  <c:v>1018</c:v>
                </c:pt>
                <c:pt idx="176">
                  <c:v>2792</c:v>
                </c:pt>
                <c:pt idx="177">
                  <c:v>1801</c:v>
                </c:pt>
                <c:pt idx="178">
                  <c:v>650</c:v>
                </c:pt>
                <c:pt idx="179">
                  <c:v>481</c:v>
                </c:pt>
                <c:pt idx="180">
                  <c:v>553</c:v>
                </c:pt>
                <c:pt idx="181">
                  <c:v>281</c:v>
                </c:pt>
                <c:pt idx="182">
                  <c:v>133</c:v>
                </c:pt>
                <c:pt idx="183">
                  <c:v>3783</c:v>
                </c:pt>
                <c:pt idx="184">
                  <c:v>19206</c:v>
                </c:pt>
                <c:pt idx="185">
                  <c:v>10880</c:v>
                </c:pt>
                <c:pt idx="186">
                  <c:v>3499</c:v>
                </c:pt>
                <c:pt idx="187">
                  <c:v>1882</c:v>
                </c:pt>
                <c:pt idx="188">
                  <c:v>977</c:v>
                </c:pt>
                <c:pt idx="189">
                  <c:v>627</c:v>
                </c:pt>
                <c:pt idx="190">
                  <c:v>2385</c:v>
                </c:pt>
                <c:pt idx="191">
                  <c:v>782</c:v>
                </c:pt>
                <c:pt idx="192">
                  <c:v>305</c:v>
                </c:pt>
                <c:pt idx="193">
                  <c:v>171</c:v>
                </c:pt>
                <c:pt idx="194">
                  <c:v>495</c:v>
                </c:pt>
                <c:pt idx="195">
                  <c:v>362</c:v>
                </c:pt>
                <c:pt idx="196">
                  <c:v>563</c:v>
                </c:pt>
                <c:pt idx="197">
                  <c:v>697</c:v>
                </c:pt>
                <c:pt idx="198">
                  <c:v>2267</c:v>
                </c:pt>
                <c:pt idx="199">
                  <c:v>713</c:v>
                </c:pt>
                <c:pt idx="200">
                  <c:v>373</c:v>
                </c:pt>
                <c:pt idx="201">
                  <c:v>1008</c:v>
                </c:pt>
                <c:pt idx="202">
                  <c:v>380</c:v>
                </c:pt>
                <c:pt idx="203">
                  <c:v>161</c:v>
                </c:pt>
                <c:pt idx="204">
                  <c:v>219</c:v>
                </c:pt>
                <c:pt idx="205">
                  <c:v>176</c:v>
                </c:pt>
                <c:pt idx="206">
                  <c:v>379</c:v>
                </c:pt>
                <c:pt idx="207">
                  <c:v>316</c:v>
                </c:pt>
                <c:pt idx="208">
                  <c:v>108</c:v>
                </c:pt>
                <c:pt idx="209">
                  <c:v>150</c:v>
                </c:pt>
                <c:pt idx="210">
                  <c:v>70</c:v>
                </c:pt>
                <c:pt idx="211">
                  <c:v>193</c:v>
                </c:pt>
                <c:pt idx="212">
                  <c:v>92</c:v>
                </c:pt>
                <c:pt idx="213">
                  <c:v>190</c:v>
                </c:pt>
                <c:pt idx="214">
                  <c:v>1006</c:v>
                </c:pt>
                <c:pt idx="215">
                  <c:v>245</c:v>
                </c:pt>
                <c:pt idx="216">
                  <c:v>145</c:v>
                </c:pt>
                <c:pt idx="217">
                  <c:v>335</c:v>
                </c:pt>
                <c:pt idx="218">
                  <c:v>129</c:v>
                </c:pt>
                <c:pt idx="219">
                  <c:v>241</c:v>
                </c:pt>
                <c:pt idx="220">
                  <c:v>1623</c:v>
                </c:pt>
                <c:pt idx="221">
                  <c:v>346</c:v>
                </c:pt>
                <c:pt idx="222">
                  <c:v>140</c:v>
                </c:pt>
                <c:pt idx="223">
                  <c:v>77</c:v>
                </c:pt>
                <c:pt idx="224">
                  <c:v>20</c:v>
                </c:pt>
                <c:pt idx="225">
                  <c:v>53</c:v>
                </c:pt>
                <c:pt idx="226">
                  <c:v>78</c:v>
                </c:pt>
                <c:pt idx="227">
                  <c:v>67</c:v>
                </c:pt>
                <c:pt idx="228">
                  <c:v>95</c:v>
                </c:pt>
                <c:pt idx="229">
                  <c:v>149</c:v>
                </c:pt>
                <c:pt idx="230">
                  <c:v>41</c:v>
                </c:pt>
                <c:pt idx="231">
                  <c:v>20</c:v>
                </c:pt>
                <c:pt idx="232">
                  <c:v>131</c:v>
                </c:pt>
                <c:pt idx="233">
                  <c:v>48</c:v>
                </c:pt>
                <c:pt idx="234">
                  <c:v>35</c:v>
                </c:pt>
                <c:pt idx="235">
                  <c:v>46</c:v>
                </c:pt>
                <c:pt idx="236">
                  <c:v>72</c:v>
                </c:pt>
                <c:pt idx="237">
                  <c:v>56</c:v>
                </c:pt>
                <c:pt idx="238">
                  <c:v>57</c:v>
                </c:pt>
                <c:pt idx="239">
                  <c:v>779</c:v>
                </c:pt>
                <c:pt idx="240">
                  <c:v>910</c:v>
                </c:pt>
                <c:pt idx="241">
                  <c:v>195</c:v>
                </c:pt>
                <c:pt idx="242">
                  <c:v>130</c:v>
                </c:pt>
                <c:pt idx="243">
                  <c:v>128</c:v>
                </c:pt>
                <c:pt idx="244">
                  <c:v>347</c:v>
                </c:pt>
                <c:pt idx="245">
                  <c:v>88</c:v>
                </c:pt>
                <c:pt idx="246">
                  <c:v>426</c:v>
                </c:pt>
                <c:pt idx="247">
                  <c:v>49941</c:v>
                </c:pt>
                <c:pt idx="248">
                  <c:v>60379</c:v>
                </c:pt>
                <c:pt idx="249">
                  <c:v>40680</c:v>
                </c:pt>
                <c:pt idx="250">
                  <c:v>8733</c:v>
                </c:pt>
                <c:pt idx="251">
                  <c:v>4211</c:v>
                </c:pt>
                <c:pt idx="252">
                  <c:v>1539</c:v>
                </c:pt>
                <c:pt idx="253">
                  <c:v>3543</c:v>
                </c:pt>
                <c:pt idx="254">
                  <c:v>1485</c:v>
                </c:pt>
                <c:pt idx="255">
                  <c:v>1140</c:v>
                </c:pt>
                <c:pt idx="256">
                  <c:v>640</c:v>
                </c:pt>
                <c:pt idx="257">
                  <c:v>346</c:v>
                </c:pt>
                <c:pt idx="258">
                  <c:v>369</c:v>
                </c:pt>
                <c:pt idx="259">
                  <c:v>229</c:v>
                </c:pt>
                <c:pt idx="260">
                  <c:v>731</c:v>
                </c:pt>
                <c:pt idx="261">
                  <c:v>615</c:v>
                </c:pt>
                <c:pt idx="262">
                  <c:v>553</c:v>
                </c:pt>
                <c:pt idx="263">
                  <c:v>1093</c:v>
                </c:pt>
                <c:pt idx="264">
                  <c:v>1064</c:v>
                </c:pt>
                <c:pt idx="265">
                  <c:v>305</c:v>
                </c:pt>
                <c:pt idx="266">
                  <c:v>757</c:v>
                </c:pt>
                <c:pt idx="267">
                  <c:v>638</c:v>
                </c:pt>
                <c:pt idx="268">
                  <c:v>484</c:v>
                </c:pt>
                <c:pt idx="269">
                  <c:v>236</c:v>
                </c:pt>
                <c:pt idx="270">
                  <c:v>242</c:v>
                </c:pt>
                <c:pt idx="271">
                  <c:v>313</c:v>
                </c:pt>
                <c:pt idx="272">
                  <c:v>201</c:v>
                </c:pt>
                <c:pt idx="273">
                  <c:v>70</c:v>
                </c:pt>
                <c:pt idx="274">
                  <c:v>192</c:v>
                </c:pt>
                <c:pt idx="275">
                  <c:v>147</c:v>
                </c:pt>
                <c:pt idx="276">
                  <c:v>494</c:v>
                </c:pt>
                <c:pt idx="277">
                  <c:v>509</c:v>
                </c:pt>
                <c:pt idx="278">
                  <c:v>1185</c:v>
                </c:pt>
                <c:pt idx="279">
                  <c:v>1550</c:v>
                </c:pt>
                <c:pt idx="280">
                  <c:v>539</c:v>
                </c:pt>
                <c:pt idx="281">
                  <c:v>2601</c:v>
                </c:pt>
                <c:pt idx="282">
                  <c:v>1725</c:v>
                </c:pt>
                <c:pt idx="283">
                  <c:v>953</c:v>
                </c:pt>
                <c:pt idx="284">
                  <c:v>699</c:v>
                </c:pt>
                <c:pt idx="285">
                  <c:v>366</c:v>
                </c:pt>
                <c:pt idx="286">
                  <c:v>208</c:v>
                </c:pt>
                <c:pt idx="287">
                  <c:v>258</c:v>
                </c:pt>
                <c:pt idx="288">
                  <c:v>418</c:v>
                </c:pt>
                <c:pt idx="289">
                  <c:v>530</c:v>
                </c:pt>
                <c:pt idx="290">
                  <c:v>223</c:v>
                </c:pt>
                <c:pt idx="291">
                  <c:v>108</c:v>
                </c:pt>
                <c:pt idx="292">
                  <c:v>2616</c:v>
                </c:pt>
                <c:pt idx="293">
                  <c:v>1341</c:v>
                </c:pt>
                <c:pt idx="294">
                  <c:v>803</c:v>
                </c:pt>
                <c:pt idx="295">
                  <c:v>1207</c:v>
                </c:pt>
                <c:pt idx="296">
                  <c:v>5226</c:v>
                </c:pt>
                <c:pt idx="297">
                  <c:v>1554</c:v>
                </c:pt>
                <c:pt idx="298">
                  <c:v>535</c:v>
                </c:pt>
                <c:pt idx="299">
                  <c:v>280</c:v>
                </c:pt>
                <c:pt idx="300">
                  <c:v>175</c:v>
                </c:pt>
                <c:pt idx="301">
                  <c:v>101</c:v>
                </c:pt>
                <c:pt idx="302">
                  <c:v>113</c:v>
                </c:pt>
                <c:pt idx="303">
                  <c:v>66</c:v>
                </c:pt>
                <c:pt idx="304">
                  <c:v>324</c:v>
                </c:pt>
                <c:pt idx="305">
                  <c:v>97</c:v>
                </c:pt>
                <c:pt idx="306">
                  <c:v>116</c:v>
                </c:pt>
                <c:pt idx="307">
                  <c:v>154</c:v>
                </c:pt>
                <c:pt idx="308">
                  <c:v>161</c:v>
                </c:pt>
                <c:pt idx="309">
                  <c:v>921</c:v>
                </c:pt>
                <c:pt idx="310">
                  <c:v>480</c:v>
                </c:pt>
                <c:pt idx="311">
                  <c:v>142</c:v>
                </c:pt>
                <c:pt idx="312">
                  <c:v>166</c:v>
                </c:pt>
                <c:pt idx="313">
                  <c:v>145</c:v>
                </c:pt>
                <c:pt idx="314">
                  <c:v>53</c:v>
                </c:pt>
                <c:pt idx="315">
                  <c:v>130</c:v>
                </c:pt>
                <c:pt idx="316">
                  <c:v>210</c:v>
                </c:pt>
                <c:pt idx="317">
                  <c:v>1823</c:v>
                </c:pt>
                <c:pt idx="318">
                  <c:v>1225</c:v>
                </c:pt>
                <c:pt idx="319">
                  <c:v>463</c:v>
                </c:pt>
                <c:pt idx="320">
                  <c:v>555</c:v>
                </c:pt>
                <c:pt idx="321">
                  <c:v>300</c:v>
                </c:pt>
                <c:pt idx="322">
                  <c:v>203</c:v>
                </c:pt>
                <c:pt idx="323">
                  <c:v>811</c:v>
                </c:pt>
                <c:pt idx="324">
                  <c:v>409</c:v>
                </c:pt>
                <c:pt idx="325">
                  <c:v>283</c:v>
                </c:pt>
                <c:pt idx="326">
                  <c:v>2099</c:v>
                </c:pt>
                <c:pt idx="327">
                  <c:v>335</c:v>
                </c:pt>
                <c:pt idx="328">
                  <c:v>429</c:v>
                </c:pt>
                <c:pt idx="329">
                  <c:v>348</c:v>
                </c:pt>
                <c:pt idx="330">
                  <c:v>757</c:v>
                </c:pt>
                <c:pt idx="331">
                  <c:v>403</c:v>
                </c:pt>
                <c:pt idx="332">
                  <c:v>423</c:v>
                </c:pt>
                <c:pt idx="333">
                  <c:v>716</c:v>
                </c:pt>
                <c:pt idx="334">
                  <c:v>1107</c:v>
                </c:pt>
                <c:pt idx="335">
                  <c:v>1580</c:v>
                </c:pt>
                <c:pt idx="336">
                  <c:v>820</c:v>
                </c:pt>
                <c:pt idx="337">
                  <c:v>872</c:v>
                </c:pt>
                <c:pt idx="338">
                  <c:v>2765</c:v>
                </c:pt>
                <c:pt idx="339">
                  <c:v>2954</c:v>
                </c:pt>
                <c:pt idx="340">
                  <c:v>1586</c:v>
                </c:pt>
                <c:pt idx="341">
                  <c:v>1355</c:v>
                </c:pt>
                <c:pt idx="342">
                  <c:v>1372</c:v>
                </c:pt>
                <c:pt idx="343">
                  <c:v>1178</c:v>
                </c:pt>
                <c:pt idx="344">
                  <c:v>537</c:v>
                </c:pt>
                <c:pt idx="345">
                  <c:v>438</c:v>
                </c:pt>
                <c:pt idx="346">
                  <c:v>350</c:v>
                </c:pt>
                <c:pt idx="347">
                  <c:v>665</c:v>
                </c:pt>
                <c:pt idx="348">
                  <c:v>587</c:v>
                </c:pt>
                <c:pt idx="349">
                  <c:v>438</c:v>
                </c:pt>
                <c:pt idx="350">
                  <c:v>201</c:v>
                </c:pt>
                <c:pt idx="351">
                  <c:v>314</c:v>
                </c:pt>
                <c:pt idx="352">
                  <c:v>269</c:v>
                </c:pt>
                <c:pt idx="353">
                  <c:v>433</c:v>
                </c:pt>
                <c:pt idx="354">
                  <c:v>327</c:v>
                </c:pt>
                <c:pt idx="355">
                  <c:v>197</c:v>
                </c:pt>
                <c:pt idx="356">
                  <c:v>105</c:v>
                </c:pt>
                <c:pt idx="357">
                  <c:v>36</c:v>
                </c:pt>
                <c:pt idx="358">
                  <c:v>31</c:v>
                </c:pt>
                <c:pt idx="359">
                  <c:v>18</c:v>
                </c:pt>
                <c:pt idx="360">
                  <c:v>11</c:v>
                </c:pt>
                <c:pt idx="361">
                  <c:v>21</c:v>
                </c:pt>
                <c:pt idx="362">
                  <c:v>13</c:v>
                </c:pt>
                <c:pt idx="363">
                  <c:v>12</c:v>
                </c:pt>
                <c:pt idx="364">
                  <c:v>68</c:v>
                </c:pt>
                <c:pt idx="365">
                  <c:v>23</c:v>
                </c:pt>
                <c:pt idx="366">
                  <c:v>158</c:v>
                </c:pt>
                <c:pt idx="367">
                  <c:v>107</c:v>
                </c:pt>
                <c:pt idx="368">
                  <c:v>144</c:v>
                </c:pt>
                <c:pt idx="369">
                  <c:v>640</c:v>
                </c:pt>
                <c:pt idx="370">
                  <c:v>245</c:v>
                </c:pt>
                <c:pt idx="371">
                  <c:v>204</c:v>
                </c:pt>
                <c:pt idx="372">
                  <c:v>426</c:v>
                </c:pt>
                <c:pt idx="373">
                  <c:v>461</c:v>
                </c:pt>
                <c:pt idx="374">
                  <c:v>236</c:v>
                </c:pt>
                <c:pt idx="375">
                  <c:v>2167</c:v>
                </c:pt>
                <c:pt idx="376">
                  <c:v>8102</c:v>
                </c:pt>
                <c:pt idx="377">
                  <c:v>2700</c:v>
                </c:pt>
                <c:pt idx="378">
                  <c:v>1033</c:v>
                </c:pt>
                <c:pt idx="379">
                  <c:v>855</c:v>
                </c:pt>
                <c:pt idx="380">
                  <c:v>333</c:v>
                </c:pt>
                <c:pt idx="381">
                  <c:v>233</c:v>
                </c:pt>
                <c:pt idx="382">
                  <c:v>401</c:v>
                </c:pt>
                <c:pt idx="383">
                  <c:v>100</c:v>
                </c:pt>
                <c:pt idx="384">
                  <c:v>1728</c:v>
                </c:pt>
                <c:pt idx="385">
                  <c:v>387</c:v>
                </c:pt>
                <c:pt idx="386">
                  <c:v>252</c:v>
                </c:pt>
                <c:pt idx="387">
                  <c:v>247</c:v>
                </c:pt>
                <c:pt idx="388">
                  <c:v>368</c:v>
                </c:pt>
                <c:pt idx="389">
                  <c:v>154</c:v>
                </c:pt>
                <c:pt idx="390">
                  <c:v>258</c:v>
                </c:pt>
                <c:pt idx="391">
                  <c:v>151</c:v>
                </c:pt>
                <c:pt idx="392">
                  <c:v>66</c:v>
                </c:pt>
                <c:pt idx="393">
                  <c:v>357</c:v>
                </c:pt>
                <c:pt idx="394">
                  <c:v>225</c:v>
                </c:pt>
                <c:pt idx="395">
                  <c:v>324</c:v>
                </c:pt>
                <c:pt idx="396">
                  <c:v>664</c:v>
                </c:pt>
                <c:pt idx="397">
                  <c:v>1314</c:v>
                </c:pt>
                <c:pt idx="398">
                  <c:v>779</c:v>
                </c:pt>
                <c:pt idx="399">
                  <c:v>1266</c:v>
                </c:pt>
                <c:pt idx="400">
                  <c:v>2363</c:v>
                </c:pt>
                <c:pt idx="401">
                  <c:v>3572</c:v>
                </c:pt>
                <c:pt idx="402">
                  <c:v>3041</c:v>
                </c:pt>
                <c:pt idx="403">
                  <c:v>7104</c:v>
                </c:pt>
                <c:pt idx="404">
                  <c:v>6731</c:v>
                </c:pt>
                <c:pt idx="405">
                  <c:v>8981</c:v>
                </c:pt>
                <c:pt idx="406">
                  <c:v>10010</c:v>
                </c:pt>
                <c:pt idx="407">
                  <c:v>9682</c:v>
                </c:pt>
                <c:pt idx="408">
                  <c:v>6535</c:v>
                </c:pt>
                <c:pt idx="409">
                  <c:v>6607</c:v>
                </c:pt>
                <c:pt idx="410">
                  <c:v>6935</c:v>
                </c:pt>
                <c:pt idx="411">
                  <c:v>6110</c:v>
                </c:pt>
                <c:pt idx="412">
                  <c:v>4694</c:v>
                </c:pt>
                <c:pt idx="413">
                  <c:v>6220</c:v>
                </c:pt>
                <c:pt idx="414">
                  <c:v>2507</c:v>
                </c:pt>
                <c:pt idx="415">
                  <c:v>1915</c:v>
                </c:pt>
                <c:pt idx="416">
                  <c:v>689</c:v>
                </c:pt>
                <c:pt idx="417">
                  <c:v>327</c:v>
                </c:pt>
                <c:pt idx="418">
                  <c:v>336</c:v>
                </c:pt>
                <c:pt idx="419">
                  <c:v>217</c:v>
                </c:pt>
                <c:pt idx="420">
                  <c:v>153</c:v>
                </c:pt>
                <c:pt idx="421">
                  <c:v>277</c:v>
                </c:pt>
                <c:pt idx="422">
                  <c:v>260</c:v>
                </c:pt>
                <c:pt idx="423">
                  <c:v>484</c:v>
                </c:pt>
                <c:pt idx="424">
                  <c:v>807</c:v>
                </c:pt>
                <c:pt idx="425">
                  <c:v>481</c:v>
                </c:pt>
                <c:pt idx="426">
                  <c:v>873</c:v>
                </c:pt>
                <c:pt idx="427">
                  <c:v>551</c:v>
                </c:pt>
                <c:pt idx="428">
                  <c:v>446</c:v>
                </c:pt>
                <c:pt idx="429">
                  <c:v>527</c:v>
                </c:pt>
                <c:pt idx="430">
                  <c:v>534</c:v>
                </c:pt>
                <c:pt idx="431">
                  <c:v>236</c:v>
                </c:pt>
                <c:pt idx="432">
                  <c:v>1138</c:v>
                </c:pt>
                <c:pt idx="433">
                  <c:v>1256</c:v>
                </c:pt>
                <c:pt idx="434">
                  <c:v>702</c:v>
                </c:pt>
                <c:pt idx="435">
                  <c:v>446</c:v>
                </c:pt>
                <c:pt idx="436">
                  <c:v>411</c:v>
                </c:pt>
                <c:pt idx="437">
                  <c:v>397</c:v>
                </c:pt>
                <c:pt idx="438">
                  <c:v>642</c:v>
                </c:pt>
                <c:pt idx="439">
                  <c:v>396</c:v>
                </c:pt>
                <c:pt idx="440">
                  <c:v>360</c:v>
                </c:pt>
                <c:pt idx="441">
                  <c:v>444</c:v>
                </c:pt>
                <c:pt idx="442">
                  <c:v>368</c:v>
                </c:pt>
                <c:pt idx="443">
                  <c:v>445</c:v>
                </c:pt>
                <c:pt idx="444">
                  <c:v>1058</c:v>
                </c:pt>
                <c:pt idx="445">
                  <c:v>697</c:v>
                </c:pt>
                <c:pt idx="446">
                  <c:v>573</c:v>
                </c:pt>
                <c:pt idx="447">
                  <c:v>409</c:v>
                </c:pt>
                <c:pt idx="448">
                  <c:v>255</c:v>
                </c:pt>
                <c:pt idx="449">
                  <c:v>474</c:v>
                </c:pt>
                <c:pt idx="450">
                  <c:v>313</c:v>
                </c:pt>
                <c:pt idx="451">
                  <c:v>546</c:v>
                </c:pt>
                <c:pt idx="452">
                  <c:v>587</c:v>
                </c:pt>
                <c:pt idx="453">
                  <c:v>378</c:v>
                </c:pt>
                <c:pt idx="454">
                  <c:v>270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E22C-47B9-BD70-483658A15F26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Wir sind die Freeses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Sheet1!$AD$2:$AD$456</c:f>
              <c:numCache>
                <c:formatCode>General</c:formatCode>
                <c:ptCount val="455"/>
                <c:pt idx="0">
                  <c:v>116</c:v>
                </c:pt>
                <c:pt idx="1">
                  <c:v>1448</c:v>
                </c:pt>
                <c:pt idx="2">
                  <c:v>468</c:v>
                </c:pt>
                <c:pt idx="3">
                  <c:v>1318</c:v>
                </c:pt>
                <c:pt idx="4">
                  <c:v>1245</c:v>
                </c:pt>
                <c:pt idx="5">
                  <c:v>2984</c:v>
                </c:pt>
                <c:pt idx="6">
                  <c:v>612</c:v>
                </c:pt>
                <c:pt idx="7">
                  <c:v>1220</c:v>
                </c:pt>
                <c:pt idx="8">
                  <c:v>3269</c:v>
                </c:pt>
                <c:pt idx="9">
                  <c:v>2925</c:v>
                </c:pt>
                <c:pt idx="10">
                  <c:v>7141</c:v>
                </c:pt>
                <c:pt idx="11">
                  <c:v>5147</c:v>
                </c:pt>
                <c:pt idx="12">
                  <c:v>4655</c:v>
                </c:pt>
                <c:pt idx="13">
                  <c:v>869</c:v>
                </c:pt>
                <c:pt idx="14">
                  <c:v>1148</c:v>
                </c:pt>
                <c:pt idx="15">
                  <c:v>2525</c:v>
                </c:pt>
                <c:pt idx="16">
                  <c:v>2594</c:v>
                </c:pt>
                <c:pt idx="17">
                  <c:v>2270</c:v>
                </c:pt>
                <c:pt idx="18">
                  <c:v>3920</c:v>
                </c:pt>
                <c:pt idx="19">
                  <c:v>4694</c:v>
                </c:pt>
                <c:pt idx="20">
                  <c:v>1175</c:v>
                </c:pt>
                <c:pt idx="21">
                  <c:v>1173</c:v>
                </c:pt>
                <c:pt idx="22">
                  <c:v>2474</c:v>
                </c:pt>
                <c:pt idx="23">
                  <c:v>2619</c:v>
                </c:pt>
                <c:pt idx="24">
                  <c:v>2437</c:v>
                </c:pt>
                <c:pt idx="25">
                  <c:v>3989</c:v>
                </c:pt>
                <c:pt idx="26">
                  <c:v>4541</c:v>
                </c:pt>
                <c:pt idx="27">
                  <c:v>779</c:v>
                </c:pt>
                <c:pt idx="28">
                  <c:v>1122</c:v>
                </c:pt>
                <c:pt idx="29">
                  <c:v>2347</c:v>
                </c:pt>
                <c:pt idx="30">
                  <c:v>2291</c:v>
                </c:pt>
                <c:pt idx="31">
                  <c:v>2573</c:v>
                </c:pt>
                <c:pt idx="32">
                  <c:v>3370</c:v>
                </c:pt>
                <c:pt idx="33">
                  <c:v>5790</c:v>
                </c:pt>
                <c:pt idx="34">
                  <c:v>985</c:v>
                </c:pt>
                <c:pt idx="35">
                  <c:v>1264</c:v>
                </c:pt>
                <c:pt idx="36">
                  <c:v>2542</c:v>
                </c:pt>
                <c:pt idx="37">
                  <c:v>4496</c:v>
                </c:pt>
                <c:pt idx="38">
                  <c:v>2800</c:v>
                </c:pt>
                <c:pt idx="39">
                  <c:v>3900</c:v>
                </c:pt>
                <c:pt idx="40">
                  <c:v>3549</c:v>
                </c:pt>
                <c:pt idx="41">
                  <c:v>706</c:v>
                </c:pt>
                <c:pt idx="42">
                  <c:v>1314</c:v>
                </c:pt>
                <c:pt idx="43">
                  <c:v>2715</c:v>
                </c:pt>
                <c:pt idx="44">
                  <c:v>2678</c:v>
                </c:pt>
                <c:pt idx="45">
                  <c:v>2619</c:v>
                </c:pt>
                <c:pt idx="46">
                  <c:v>3770</c:v>
                </c:pt>
                <c:pt idx="47">
                  <c:v>4227</c:v>
                </c:pt>
                <c:pt idx="48">
                  <c:v>1247</c:v>
                </c:pt>
                <c:pt idx="49">
                  <c:v>1169</c:v>
                </c:pt>
                <c:pt idx="50">
                  <c:v>2616</c:v>
                </c:pt>
                <c:pt idx="51">
                  <c:v>3201</c:v>
                </c:pt>
                <c:pt idx="52">
                  <c:v>2685</c:v>
                </c:pt>
                <c:pt idx="53">
                  <c:v>3873</c:v>
                </c:pt>
                <c:pt idx="54">
                  <c:v>4744</c:v>
                </c:pt>
                <c:pt idx="55">
                  <c:v>1388</c:v>
                </c:pt>
                <c:pt idx="56">
                  <c:v>1599</c:v>
                </c:pt>
                <c:pt idx="57">
                  <c:v>2980</c:v>
                </c:pt>
                <c:pt idx="58">
                  <c:v>2332</c:v>
                </c:pt>
                <c:pt idx="59">
                  <c:v>2234</c:v>
                </c:pt>
                <c:pt idx="60">
                  <c:v>3555</c:v>
                </c:pt>
                <c:pt idx="61">
                  <c:v>5672</c:v>
                </c:pt>
                <c:pt idx="62">
                  <c:v>1845</c:v>
                </c:pt>
                <c:pt idx="63">
                  <c:v>1520</c:v>
                </c:pt>
                <c:pt idx="64">
                  <c:v>2819</c:v>
                </c:pt>
                <c:pt idx="65">
                  <c:v>2753</c:v>
                </c:pt>
                <c:pt idx="66">
                  <c:v>2577</c:v>
                </c:pt>
                <c:pt idx="67">
                  <c:v>3532</c:v>
                </c:pt>
                <c:pt idx="68">
                  <c:v>3355</c:v>
                </c:pt>
                <c:pt idx="69">
                  <c:v>522</c:v>
                </c:pt>
                <c:pt idx="70">
                  <c:v>864</c:v>
                </c:pt>
                <c:pt idx="71">
                  <c:v>5494</c:v>
                </c:pt>
                <c:pt idx="72">
                  <c:v>2601</c:v>
                </c:pt>
                <c:pt idx="73">
                  <c:v>2761</c:v>
                </c:pt>
                <c:pt idx="74">
                  <c:v>3150</c:v>
                </c:pt>
                <c:pt idx="75">
                  <c:v>3630</c:v>
                </c:pt>
                <c:pt idx="76">
                  <c:v>769</c:v>
                </c:pt>
                <c:pt idx="77">
                  <c:v>726</c:v>
                </c:pt>
                <c:pt idx="78">
                  <c:v>2113</c:v>
                </c:pt>
                <c:pt idx="79">
                  <c:v>3696</c:v>
                </c:pt>
                <c:pt idx="80">
                  <c:v>2707</c:v>
                </c:pt>
                <c:pt idx="81">
                  <c:v>3854</c:v>
                </c:pt>
                <c:pt idx="82">
                  <c:v>5283</c:v>
                </c:pt>
                <c:pt idx="83">
                  <c:v>900</c:v>
                </c:pt>
                <c:pt idx="84">
                  <c:v>1307</c:v>
                </c:pt>
                <c:pt idx="85">
                  <c:v>2711</c:v>
                </c:pt>
                <c:pt idx="86">
                  <c:v>2376</c:v>
                </c:pt>
                <c:pt idx="87">
                  <c:v>2528</c:v>
                </c:pt>
                <c:pt idx="88">
                  <c:v>4068</c:v>
                </c:pt>
                <c:pt idx="89">
                  <c:v>4025</c:v>
                </c:pt>
                <c:pt idx="90">
                  <c:v>1021</c:v>
                </c:pt>
                <c:pt idx="91">
                  <c:v>1462</c:v>
                </c:pt>
                <c:pt idx="92">
                  <c:v>2354</c:v>
                </c:pt>
                <c:pt idx="93">
                  <c:v>2225</c:v>
                </c:pt>
                <c:pt idx="94">
                  <c:v>2273</c:v>
                </c:pt>
                <c:pt idx="95">
                  <c:v>3555</c:v>
                </c:pt>
                <c:pt idx="96">
                  <c:v>5170</c:v>
                </c:pt>
                <c:pt idx="97">
                  <c:v>995</c:v>
                </c:pt>
                <c:pt idx="98">
                  <c:v>1273</c:v>
                </c:pt>
                <c:pt idx="99">
                  <c:v>2908</c:v>
                </c:pt>
                <c:pt idx="100">
                  <c:v>2605</c:v>
                </c:pt>
                <c:pt idx="101">
                  <c:v>6949</c:v>
                </c:pt>
                <c:pt idx="102">
                  <c:v>9305</c:v>
                </c:pt>
                <c:pt idx="103">
                  <c:v>1825</c:v>
                </c:pt>
                <c:pt idx="104">
                  <c:v>639</c:v>
                </c:pt>
                <c:pt idx="105">
                  <c:v>1948</c:v>
                </c:pt>
                <c:pt idx="106">
                  <c:v>1582</c:v>
                </c:pt>
                <c:pt idx="107">
                  <c:v>2884</c:v>
                </c:pt>
                <c:pt idx="108">
                  <c:v>3954</c:v>
                </c:pt>
                <c:pt idx="109">
                  <c:v>3684</c:v>
                </c:pt>
                <c:pt idx="110">
                  <c:v>4880</c:v>
                </c:pt>
                <c:pt idx="111">
                  <c:v>918</c:v>
                </c:pt>
                <c:pt idx="112">
                  <c:v>3764</c:v>
                </c:pt>
                <c:pt idx="113">
                  <c:v>3216</c:v>
                </c:pt>
                <c:pt idx="114">
                  <c:v>2497</c:v>
                </c:pt>
                <c:pt idx="115">
                  <c:v>4365</c:v>
                </c:pt>
                <c:pt idx="116">
                  <c:v>7150</c:v>
                </c:pt>
                <c:pt idx="117">
                  <c:v>6814</c:v>
                </c:pt>
                <c:pt idx="118">
                  <c:v>17070</c:v>
                </c:pt>
                <c:pt idx="119">
                  <c:v>17050</c:v>
                </c:pt>
                <c:pt idx="120">
                  <c:v>6021</c:v>
                </c:pt>
                <c:pt idx="121">
                  <c:v>3873</c:v>
                </c:pt>
                <c:pt idx="122">
                  <c:v>3063</c:v>
                </c:pt>
                <c:pt idx="123">
                  <c:v>4859</c:v>
                </c:pt>
                <c:pt idx="124">
                  <c:v>3201</c:v>
                </c:pt>
                <c:pt idx="125">
                  <c:v>611</c:v>
                </c:pt>
                <c:pt idx="126">
                  <c:v>1078</c:v>
                </c:pt>
                <c:pt idx="127">
                  <c:v>2531</c:v>
                </c:pt>
                <c:pt idx="128">
                  <c:v>3996</c:v>
                </c:pt>
                <c:pt idx="129">
                  <c:v>2316</c:v>
                </c:pt>
                <c:pt idx="130">
                  <c:v>3376</c:v>
                </c:pt>
                <c:pt idx="131">
                  <c:v>4157</c:v>
                </c:pt>
                <c:pt idx="132">
                  <c:v>1140</c:v>
                </c:pt>
                <c:pt idx="133">
                  <c:v>1273</c:v>
                </c:pt>
                <c:pt idx="134">
                  <c:v>2038</c:v>
                </c:pt>
                <c:pt idx="135">
                  <c:v>1833</c:v>
                </c:pt>
                <c:pt idx="136">
                  <c:v>1974</c:v>
                </c:pt>
                <c:pt idx="137">
                  <c:v>4032</c:v>
                </c:pt>
                <c:pt idx="138">
                  <c:v>6668</c:v>
                </c:pt>
                <c:pt idx="139">
                  <c:v>2261</c:v>
                </c:pt>
                <c:pt idx="140">
                  <c:v>2184</c:v>
                </c:pt>
                <c:pt idx="141">
                  <c:v>3439</c:v>
                </c:pt>
                <c:pt idx="142">
                  <c:v>5549</c:v>
                </c:pt>
                <c:pt idx="143">
                  <c:v>4382</c:v>
                </c:pt>
                <c:pt idx="144">
                  <c:v>3589</c:v>
                </c:pt>
                <c:pt idx="145">
                  <c:v>5362</c:v>
                </c:pt>
                <c:pt idx="146">
                  <c:v>814</c:v>
                </c:pt>
                <c:pt idx="147">
                  <c:v>1127</c:v>
                </c:pt>
                <c:pt idx="148">
                  <c:v>2249</c:v>
                </c:pt>
                <c:pt idx="149">
                  <c:v>2598</c:v>
                </c:pt>
                <c:pt idx="150">
                  <c:v>2338</c:v>
                </c:pt>
                <c:pt idx="151">
                  <c:v>4496</c:v>
                </c:pt>
                <c:pt idx="152">
                  <c:v>7206</c:v>
                </c:pt>
                <c:pt idx="153">
                  <c:v>2316</c:v>
                </c:pt>
                <c:pt idx="154">
                  <c:v>2252</c:v>
                </c:pt>
                <c:pt idx="155">
                  <c:v>1744</c:v>
                </c:pt>
                <c:pt idx="156">
                  <c:v>2382</c:v>
                </c:pt>
                <c:pt idx="157">
                  <c:v>2447</c:v>
                </c:pt>
                <c:pt idx="158">
                  <c:v>3834</c:v>
                </c:pt>
                <c:pt idx="159">
                  <c:v>3595</c:v>
                </c:pt>
                <c:pt idx="160">
                  <c:v>638</c:v>
                </c:pt>
                <c:pt idx="161">
                  <c:v>1229</c:v>
                </c:pt>
                <c:pt idx="162">
                  <c:v>2460</c:v>
                </c:pt>
                <c:pt idx="163">
                  <c:v>2079</c:v>
                </c:pt>
                <c:pt idx="164">
                  <c:v>2170</c:v>
                </c:pt>
                <c:pt idx="165">
                  <c:v>3164</c:v>
                </c:pt>
                <c:pt idx="166">
                  <c:v>3319</c:v>
                </c:pt>
                <c:pt idx="167">
                  <c:v>740</c:v>
                </c:pt>
                <c:pt idx="168">
                  <c:v>1140</c:v>
                </c:pt>
                <c:pt idx="169">
                  <c:v>2199</c:v>
                </c:pt>
                <c:pt idx="170">
                  <c:v>2011</c:v>
                </c:pt>
                <c:pt idx="171">
                  <c:v>2213</c:v>
                </c:pt>
                <c:pt idx="172">
                  <c:v>2761</c:v>
                </c:pt>
                <c:pt idx="173">
                  <c:v>5662</c:v>
                </c:pt>
                <c:pt idx="174">
                  <c:v>1000</c:v>
                </c:pt>
                <c:pt idx="175">
                  <c:v>2460</c:v>
                </c:pt>
                <c:pt idx="176">
                  <c:v>2354</c:v>
                </c:pt>
                <c:pt idx="177">
                  <c:v>1862</c:v>
                </c:pt>
                <c:pt idx="178">
                  <c:v>1105</c:v>
                </c:pt>
                <c:pt idx="179">
                  <c:v>1440</c:v>
                </c:pt>
                <c:pt idx="180">
                  <c:v>1374</c:v>
                </c:pt>
                <c:pt idx="181">
                  <c:v>210</c:v>
                </c:pt>
                <c:pt idx="182">
                  <c:v>807</c:v>
                </c:pt>
                <c:pt idx="183">
                  <c:v>1593</c:v>
                </c:pt>
                <c:pt idx="184">
                  <c:v>1460</c:v>
                </c:pt>
                <c:pt idx="185">
                  <c:v>1438</c:v>
                </c:pt>
                <c:pt idx="186">
                  <c:v>1271</c:v>
                </c:pt>
                <c:pt idx="187">
                  <c:v>852</c:v>
                </c:pt>
                <c:pt idx="188">
                  <c:v>179</c:v>
                </c:pt>
                <c:pt idx="189">
                  <c:v>473</c:v>
                </c:pt>
                <c:pt idx="190">
                  <c:v>1150</c:v>
                </c:pt>
                <c:pt idx="191">
                  <c:v>1309</c:v>
                </c:pt>
                <c:pt idx="192">
                  <c:v>1650</c:v>
                </c:pt>
                <c:pt idx="193">
                  <c:v>1552</c:v>
                </c:pt>
                <c:pt idx="194">
                  <c:v>977</c:v>
                </c:pt>
                <c:pt idx="195">
                  <c:v>157</c:v>
                </c:pt>
                <c:pt idx="196">
                  <c:v>86</c:v>
                </c:pt>
                <c:pt idx="197">
                  <c:v>1286</c:v>
                </c:pt>
                <c:pt idx="198">
                  <c:v>1292</c:v>
                </c:pt>
                <c:pt idx="199">
                  <c:v>1366</c:v>
                </c:pt>
                <c:pt idx="200">
                  <c:v>1485</c:v>
                </c:pt>
                <c:pt idx="201">
                  <c:v>1001</c:v>
                </c:pt>
                <c:pt idx="202">
                  <c:v>144</c:v>
                </c:pt>
                <c:pt idx="203">
                  <c:v>605</c:v>
                </c:pt>
                <c:pt idx="204">
                  <c:v>1360</c:v>
                </c:pt>
                <c:pt idx="205">
                  <c:v>1374</c:v>
                </c:pt>
                <c:pt idx="206">
                  <c:v>1558</c:v>
                </c:pt>
                <c:pt idx="207">
                  <c:v>1468</c:v>
                </c:pt>
                <c:pt idx="208">
                  <c:v>1143</c:v>
                </c:pt>
                <c:pt idx="209">
                  <c:v>146</c:v>
                </c:pt>
                <c:pt idx="210">
                  <c:v>657</c:v>
                </c:pt>
                <c:pt idx="211">
                  <c:v>1406</c:v>
                </c:pt>
                <c:pt idx="212">
                  <c:v>1292</c:v>
                </c:pt>
                <c:pt idx="213">
                  <c:v>834</c:v>
                </c:pt>
                <c:pt idx="214">
                  <c:v>1593</c:v>
                </c:pt>
                <c:pt idx="215">
                  <c:v>265</c:v>
                </c:pt>
                <c:pt idx="216">
                  <c:v>82</c:v>
                </c:pt>
                <c:pt idx="217">
                  <c:v>2859</c:v>
                </c:pt>
                <c:pt idx="218">
                  <c:v>3192</c:v>
                </c:pt>
                <c:pt idx="219">
                  <c:v>2444</c:v>
                </c:pt>
                <c:pt idx="220">
                  <c:v>2199</c:v>
                </c:pt>
                <c:pt idx="221">
                  <c:v>3880</c:v>
                </c:pt>
                <c:pt idx="222">
                  <c:v>5197</c:v>
                </c:pt>
                <c:pt idx="223">
                  <c:v>820</c:v>
                </c:pt>
                <c:pt idx="224">
                  <c:v>1124</c:v>
                </c:pt>
                <c:pt idx="225">
                  <c:v>2674</c:v>
                </c:pt>
                <c:pt idx="226">
                  <c:v>3350</c:v>
                </c:pt>
                <c:pt idx="227">
                  <c:v>2099</c:v>
                </c:pt>
                <c:pt idx="228">
                  <c:v>4684</c:v>
                </c:pt>
                <c:pt idx="229">
                  <c:v>5955</c:v>
                </c:pt>
                <c:pt idx="230">
                  <c:v>1297</c:v>
                </c:pt>
                <c:pt idx="231">
                  <c:v>1478</c:v>
                </c:pt>
                <c:pt idx="232">
                  <c:v>2434</c:v>
                </c:pt>
                <c:pt idx="233">
                  <c:v>2124</c:v>
                </c:pt>
                <c:pt idx="234">
                  <c:v>2090</c:v>
                </c:pt>
                <c:pt idx="235">
                  <c:v>3324</c:v>
                </c:pt>
                <c:pt idx="236">
                  <c:v>3654</c:v>
                </c:pt>
                <c:pt idx="237">
                  <c:v>707</c:v>
                </c:pt>
                <c:pt idx="238">
                  <c:v>1127</c:v>
                </c:pt>
                <c:pt idx="239">
                  <c:v>2273</c:v>
                </c:pt>
                <c:pt idx="240">
                  <c:v>2594</c:v>
                </c:pt>
                <c:pt idx="241">
                  <c:v>2437</c:v>
                </c:pt>
                <c:pt idx="242">
                  <c:v>3122</c:v>
                </c:pt>
                <c:pt idx="243">
                  <c:v>3927</c:v>
                </c:pt>
                <c:pt idx="244">
                  <c:v>893</c:v>
                </c:pt>
                <c:pt idx="245">
                  <c:v>1360</c:v>
                </c:pt>
                <c:pt idx="246">
                  <c:v>2652</c:v>
                </c:pt>
                <c:pt idx="247">
                  <c:v>2090</c:v>
                </c:pt>
                <c:pt idx="248">
                  <c:v>2104</c:v>
                </c:pt>
                <c:pt idx="249">
                  <c:v>11781</c:v>
                </c:pt>
                <c:pt idx="250">
                  <c:v>6485</c:v>
                </c:pt>
                <c:pt idx="251">
                  <c:v>1267</c:v>
                </c:pt>
                <c:pt idx="252">
                  <c:v>1436</c:v>
                </c:pt>
                <c:pt idx="253">
                  <c:v>2501</c:v>
                </c:pt>
                <c:pt idx="254">
                  <c:v>2124</c:v>
                </c:pt>
                <c:pt idx="255">
                  <c:v>1522</c:v>
                </c:pt>
                <c:pt idx="256">
                  <c:v>4142</c:v>
                </c:pt>
                <c:pt idx="257">
                  <c:v>4684</c:v>
                </c:pt>
                <c:pt idx="258">
                  <c:v>1008</c:v>
                </c:pt>
                <c:pt idx="259">
                  <c:v>1001</c:v>
                </c:pt>
                <c:pt idx="260">
                  <c:v>2316</c:v>
                </c:pt>
                <c:pt idx="261">
                  <c:v>2347</c:v>
                </c:pt>
                <c:pt idx="262">
                  <c:v>2036</c:v>
                </c:pt>
                <c:pt idx="263">
                  <c:v>3538</c:v>
                </c:pt>
                <c:pt idx="264">
                  <c:v>3418</c:v>
                </c:pt>
                <c:pt idx="265">
                  <c:v>746</c:v>
                </c:pt>
                <c:pt idx="266">
                  <c:v>1164</c:v>
                </c:pt>
                <c:pt idx="267">
                  <c:v>2213</c:v>
                </c:pt>
                <c:pt idx="268">
                  <c:v>2152</c:v>
                </c:pt>
                <c:pt idx="269">
                  <c:v>1912</c:v>
                </c:pt>
                <c:pt idx="270">
                  <c:v>3578</c:v>
                </c:pt>
                <c:pt idx="271">
                  <c:v>3555</c:v>
                </c:pt>
                <c:pt idx="272">
                  <c:v>726</c:v>
                </c:pt>
                <c:pt idx="273">
                  <c:v>1247</c:v>
                </c:pt>
                <c:pt idx="274">
                  <c:v>1925</c:v>
                </c:pt>
                <c:pt idx="275">
                  <c:v>971</c:v>
                </c:pt>
                <c:pt idx="276">
                  <c:v>2001</c:v>
                </c:pt>
                <c:pt idx="277">
                  <c:v>5924</c:v>
                </c:pt>
                <c:pt idx="278">
                  <c:v>4451</c:v>
                </c:pt>
                <c:pt idx="279">
                  <c:v>2880</c:v>
                </c:pt>
                <c:pt idx="280">
                  <c:v>1704</c:v>
                </c:pt>
                <c:pt idx="281">
                  <c:v>3225</c:v>
                </c:pt>
                <c:pt idx="282">
                  <c:v>2815</c:v>
                </c:pt>
                <c:pt idx="283">
                  <c:v>2715</c:v>
                </c:pt>
                <c:pt idx="284">
                  <c:v>9099</c:v>
                </c:pt>
                <c:pt idx="285">
                  <c:v>6124</c:v>
                </c:pt>
                <c:pt idx="286">
                  <c:v>1472</c:v>
                </c:pt>
                <c:pt idx="287">
                  <c:v>1349</c:v>
                </c:pt>
                <c:pt idx="288">
                  <c:v>2535</c:v>
                </c:pt>
                <c:pt idx="289">
                  <c:v>2357</c:v>
                </c:pt>
                <c:pt idx="290">
                  <c:v>2605</c:v>
                </c:pt>
                <c:pt idx="291">
                  <c:v>3264</c:v>
                </c:pt>
                <c:pt idx="292">
                  <c:v>2942</c:v>
                </c:pt>
                <c:pt idx="293">
                  <c:v>828</c:v>
                </c:pt>
                <c:pt idx="294">
                  <c:v>963</c:v>
                </c:pt>
                <c:pt idx="295">
                  <c:v>2231</c:v>
                </c:pt>
                <c:pt idx="296">
                  <c:v>1959</c:v>
                </c:pt>
                <c:pt idx="297">
                  <c:v>2237</c:v>
                </c:pt>
                <c:pt idx="298">
                  <c:v>3654</c:v>
                </c:pt>
                <c:pt idx="299">
                  <c:v>3131</c:v>
                </c:pt>
                <c:pt idx="300">
                  <c:v>595</c:v>
                </c:pt>
                <c:pt idx="301">
                  <c:v>926</c:v>
                </c:pt>
                <c:pt idx="302">
                  <c:v>2967</c:v>
                </c:pt>
                <c:pt idx="303">
                  <c:v>801</c:v>
                </c:pt>
                <c:pt idx="304">
                  <c:v>2863</c:v>
                </c:pt>
                <c:pt idx="305">
                  <c:v>4025</c:v>
                </c:pt>
                <c:pt idx="306">
                  <c:v>7133</c:v>
                </c:pt>
                <c:pt idx="307">
                  <c:v>1320</c:v>
                </c:pt>
                <c:pt idx="308">
                  <c:v>1528</c:v>
                </c:pt>
                <c:pt idx="309">
                  <c:v>2584</c:v>
                </c:pt>
                <c:pt idx="310">
                  <c:v>2827</c:v>
                </c:pt>
                <c:pt idx="311">
                  <c:v>2431</c:v>
                </c:pt>
                <c:pt idx="312">
                  <c:v>4142</c:v>
                </c:pt>
                <c:pt idx="313">
                  <c:v>4913</c:v>
                </c:pt>
                <c:pt idx="314">
                  <c:v>3808</c:v>
                </c:pt>
                <c:pt idx="315">
                  <c:v>1191</c:v>
                </c:pt>
                <c:pt idx="316">
                  <c:v>3131</c:v>
                </c:pt>
                <c:pt idx="317">
                  <c:v>2147</c:v>
                </c:pt>
                <c:pt idx="318">
                  <c:v>2800</c:v>
                </c:pt>
                <c:pt idx="319">
                  <c:v>4082</c:v>
                </c:pt>
                <c:pt idx="320">
                  <c:v>3304</c:v>
                </c:pt>
                <c:pt idx="321">
                  <c:v>804</c:v>
                </c:pt>
                <c:pt idx="322">
                  <c:v>1138</c:v>
                </c:pt>
                <c:pt idx="323">
                  <c:v>3493</c:v>
                </c:pt>
                <c:pt idx="324">
                  <c:v>5791</c:v>
                </c:pt>
                <c:pt idx="325">
                  <c:v>2612</c:v>
                </c:pt>
                <c:pt idx="326">
                  <c:v>3309</c:v>
                </c:pt>
                <c:pt idx="327">
                  <c:v>3032</c:v>
                </c:pt>
                <c:pt idx="328">
                  <c:v>664</c:v>
                </c:pt>
                <c:pt idx="329">
                  <c:v>879</c:v>
                </c:pt>
                <c:pt idx="330">
                  <c:v>1887</c:v>
                </c:pt>
                <c:pt idx="331">
                  <c:v>1917</c:v>
                </c:pt>
                <c:pt idx="332">
                  <c:v>3289</c:v>
                </c:pt>
                <c:pt idx="333">
                  <c:v>3477</c:v>
                </c:pt>
                <c:pt idx="334">
                  <c:v>3197</c:v>
                </c:pt>
                <c:pt idx="335">
                  <c:v>685</c:v>
                </c:pt>
                <c:pt idx="336">
                  <c:v>832</c:v>
                </c:pt>
                <c:pt idx="337">
                  <c:v>1693</c:v>
                </c:pt>
                <c:pt idx="338">
                  <c:v>2088</c:v>
                </c:pt>
                <c:pt idx="339">
                  <c:v>2484</c:v>
                </c:pt>
                <c:pt idx="340">
                  <c:v>4734</c:v>
                </c:pt>
                <c:pt idx="341">
                  <c:v>3802</c:v>
                </c:pt>
                <c:pt idx="342">
                  <c:v>847</c:v>
                </c:pt>
                <c:pt idx="343">
                  <c:v>1021</c:v>
                </c:pt>
                <c:pt idx="344">
                  <c:v>2511</c:v>
                </c:pt>
                <c:pt idx="345">
                  <c:v>2538</c:v>
                </c:pt>
                <c:pt idx="346">
                  <c:v>2175</c:v>
                </c:pt>
                <c:pt idx="347">
                  <c:v>2937</c:v>
                </c:pt>
                <c:pt idx="348">
                  <c:v>2715</c:v>
                </c:pt>
                <c:pt idx="349">
                  <c:v>623</c:v>
                </c:pt>
                <c:pt idx="350">
                  <c:v>1828</c:v>
                </c:pt>
                <c:pt idx="351">
                  <c:v>2366</c:v>
                </c:pt>
                <c:pt idx="352">
                  <c:v>3299</c:v>
                </c:pt>
                <c:pt idx="353">
                  <c:v>3050</c:v>
                </c:pt>
                <c:pt idx="354">
                  <c:v>4365</c:v>
                </c:pt>
                <c:pt idx="355">
                  <c:v>4569</c:v>
                </c:pt>
                <c:pt idx="356">
                  <c:v>1069</c:v>
                </c:pt>
                <c:pt idx="357">
                  <c:v>434</c:v>
                </c:pt>
                <c:pt idx="358">
                  <c:v>321</c:v>
                </c:pt>
                <c:pt idx="359">
                  <c:v>160</c:v>
                </c:pt>
                <c:pt idx="360">
                  <c:v>87</c:v>
                </c:pt>
                <c:pt idx="361">
                  <c:v>64</c:v>
                </c:pt>
                <c:pt idx="362">
                  <c:v>58</c:v>
                </c:pt>
                <c:pt idx="363">
                  <c:v>34</c:v>
                </c:pt>
                <c:pt idx="364">
                  <c:v>1295</c:v>
                </c:pt>
                <c:pt idx="365">
                  <c:v>783</c:v>
                </c:pt>
                <c:pt idx="366">
                  <c:v>1905</c:v>
                </c:pt>
                <c:pt idx="367">
                  <c:v>360</c:v>
                </c:pt>
                <c:pt idx="368">
                  <c:v>187</c:v>
                </c:pt>
                <c:pt idx="369">
                  <c:v>96</c:v>
                </c:pt>
                <c:pt idx="370">
                  <c:v>1187</c:v>
                </c:pt>
                <c:pt idx="371">
                  <c:v>1098</c:v>
                </c:pt>
                <c:pt idx="372">
                  <c:v>2480</c:v>
                </c:pt>
                <c:pt idx="373">
                  <c:v>1828</c:v>
                </c:pt>
                <c:pt idx="374">
                  <c:v>1833</c:v>
                </c:pt>
                <c:pt idx="375">
                  <c:v>2788</c:v>
                </c:pt>
                <c:pt idx="376">
                  <c:v>3081</c:v>
                </c:pt>
                <c:pt idx="377">
                  <c:v>689</c:v>
                </c:pt>
                <c:pt idx="378">
                  <c:v>1023</c:v>
                </c:pt>
                <c:pt idx="379">
                  <c:v>1852</c:v>
                </c:pt>
                <c:pt idx="380">
                  <c:v>2322</c:v>
                </c:pt>
                <c:pt idx="381">
                  <c:v>2219</c:v>
                </c:pt>
                <c:pt idx="382">
                  <c:v>3482</c:v>
                </c:pt>
                <c:pt idx="383">
                  <c:v>3050</c:v>
                </c:pt>
                <c:pt idx="384">
                  <c:v>617</c:v>
                </c:pt>
                <c:pt idx="385">
                  <c:v>955</c:v>
                </c:pt>
                <c:pt idx="386">
                  <c:v>2003</c:v>
                </c:pt>
                <c:pt idx="387">
                  <c:v>2147</c:v>
                </c:pt>
                <c:pt idx="388">
                  <c:v>2213</c:v>
                </c:pt>
                <c:pt idx="389">
                  <c:v>2884</c:v>
                </c:pt>
                <c:pt idx="390">
                  <c:v>3206</c:v>
                </c:pt>
                <c:pt idx="391">
                  <c:v>643</c:v>
                </c:pt>
                <c:pt idx="392">
                  <c:v>959</c:v>
                </c:pt>
                <c:pt idx="393">
                  <c:v>3173</c:v>
                </c:pt>
                <c:pt idx="394">
                  <c:v>2497</c:v>
                </c:pt>
                <c:pt idx="395">
                  <c:v>2711</c:v>
                </c:pt>
                <c:pt idx="396">
                  <c:v>3515</c:v>
                </c:pt>
                <c:pt idx="397">
                  <c:v>2912</c:v>
                </c:pt>
                <c:pt idx="398">
                  <c:v>1006</c:v>
                </c:pt>
                <c:pt idx="399">
                  <c:v>1157</c:v>
                </c:pt>
                <c:pt idx="400">
                  <c:v>2408</c:v>
                </c:pt>
                <c:pt idx="401">
                  <c:v>1948</c:v>
                </c:pt>
                <c:pt idx="402">
                  <c:v>2207</c:v>
                </c:pt>
                <c:pt idx="403">
                  <c:v>2971</c:v>
                </c:pt>
                <c:pt idx="404">
                  <c:v>3164</c:v>
                </c:pt>
                <c:pt idx="405">
                  <c:v>592</c:v>
                </c:pt>
                <c:pt idx="406">
                  <c:v>1489</c:v>
                </c:pt>
                <c:pt idx="407">
                  <c:v>2827</c:v>
                </c:pt>
                <c:pt idx="408">
                  <c:v>2190</c:v>
                </c:pt>
                <c:pt idx="409">
                  <c:v>2219</c:v>
                </c:pt>
                <c:pt idx="410">
                  <c:v>4003</c:v>
                </c:pt>
                <c:pt idx="411">
                  <c:v>2525</c:v>
                </c:pt>
                <c:pt idx="412">
                  <c:v>597</c:v>
                </c:pt>
                <c:pt idx="413">
                  <c:v>1069</c:v>
                </c:pt>
                <c:pt idx="414">
                  <c:v>2521</c:v>
                </c:pt>
                <c:pt idx="415">
                  <c:v>1885</c:v>
                </c:pt>
                <c:pt idx="416">
                  <c:v>2049</c:v>
                </c:pt>
                <c:pt idx="417">
                  <c:v>2641</c:v>
                </c:pt>
                <c:pt idx="418">
                  <c:v>2202</c:v>
                </c:pt>
                <c:pt idx="419">
                  <c:v>795</c:v>
                </c:pt>
                <c:pt idx="420">
                  <c:v>744</c:v>
                </c:pt>
                <c:pt idx="421">
                  <c:v>1974</c:v>
                </c:pt>
                <c:pt idx="422">
                  <c:v>4496</c:v>
                </c:pt>
                <c:pt idx="423">
                  <c:v>2971</c:v>
                </c:pt>
                <c:pt idx="424">
                  <c:v>3355</c:v>
                </c:pt>
                <c:pt idx="425">
                  <c:v>2711</c:v>
                </c:pt>
                <c:pt idx="426">
                  <c:v>709</c:v>
                </c:pt>
                <c:pt idx="427">
                  <c:v>1038</c:v>
                </c:pt>
                <c:pt idx="428">
                  <c:v>1628</c:v>
                </c:pt>
                <c:pt idx="429">
                  <c:v>1390</c:v>
                </c:pt>
                <c:pt idx="430">
                  <c:v>1476</c:v>
                </c:pt>
                <c:pt idx="431">
                  <c:v>2437</c:v>
                </c:pt>
                <c:pt idx="432">
                  <c:v>2753</c:v>
                </c:pt>
                <c:pt idx="433">
                  <c:v>667</c:v>
                </c:pt>
                <c:pt idx="434">
                  <c:v>854</c:v>
                </c:pt>
                <c:pt idx="435">
                  <c:v>2950</c:v>
                </c:pt>
                <c:pt idx="436">
                  <c:v>2480</c:v>
                </c:pt>
                <c:pt idx="437">
                  <c:v>2132</c:v>
                </c:pt>
                <c:pt idx="438">
                  <c:v>2900</c:v>
                </c:pt>
                <c:pt idx="439">
                  <c:v>2976</c:v>
                </c:pt>
                <c:pt idx="440">
                  <c:v>526</c:v>
                </c:pt>
                <c:pt idx="441">
                  <c:v>672</c:v>
                </c:pt>
                <c:pt idx="442">
                  <c:v>1980</c:v>
                </c:pt>
                <c:pt idx="443">
                  <c:v>3583</c:v>
                </c:pt>
                <c:pt idx="444">
                  <c:v>2003</c:v>
                </c:pt>
                <c:pt idx="445">
                  <c:v>2696</c:v>
                </c:pt>
                <c:pt idx="446">
                  <c:v>2484</c:v>
                </c:pt>
                <c:pt idx="447">
                  <c:v>621</c:v>
                </c:pt>
                <c:pt idx="448">
                  <c:v>760</c:v>
                </c:pt>
                <c:pt idx="449">
                  <c:v>1617</c:v>
                </c:pt>
                <c:pt idx="450">
                  <c:v>1737</c:v>
                </c:pt>
                <c:pt idx="451">
                  <c:v>2627</c:v>
                </c:pt>
                <c:pt idx="452">
                  <c:v>3555</c:v>
                </c:pt>
                <c:pt idx="453">
                  <c:v>1491</c:v>
                </c:pt>
                <c:pt idx="454">
                  <c:v>1036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E22C-47B9-BD70-483658A15F26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DAS! im NDR Fernsehen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Sheet1!$AE$2:$AE$456</c:f>
              <c:numCache>
                <c:formatCode>General</c:formatCode>
                <c:ptCount val="455"/>
                <c:pt idx="0">
                  <c:v>413</c:v>
                </c:pt>
                <c:pt idx="1">
                  <c:v>792</c:v>
                </c:pt>
                <c:pt idx="2">
                  <c:v>656</c:v>
                </c:pt>
                <c:pt idx="3">
                  <c:v>2127</c:v>
                </c:pt>
                <c:pt idx="4">
                  <c:v>3094</c:v>
                </c:pt>
                <c:pt idx="5">
                  <c:v>2389</c:v>
                </c:pt>
                <c:pt idx="6">
                  <c:v>5655</c:v>
                </c:pt>
                <c:pt idx="7">
                  <c:v>5680</c:v>
                </c:pt>
                <c:pt idx="8">
                  <c:v>3240</c:v>
                </c:pt>
                <c:pt idx="9">
                  <c:v>1247</c:v>
                </c:pt>
                <c:pt idx="10">
                  <c:v>2525</c:v>
                </c:pt>
                <c:pt idx="11">
                  <c:v>4478</c:v>
                </c:pt>
                <c:pt idx="12">
                  <c:v>2696</c:v>
                </c:pt>
                <c:pt idx="13">
                  <c:v>2273</c:v>
                </c:pt>
                <c:pt idx="14">
                  <c:v>1053</c:v>
                </c:pt>
                <c:pt idx="15">
                  <c:v>972</c:v>
                </c:pt>
                <c:pt idx="16">
                  <c:v>1550</c:v>
                </c:pt>
                <c:pt idx="17">
                  <c:v>1833</c:v>
                </c:pt>
                <c:pt idx="18">
                  <c:v>646</c:v>
                </c:pt>
                <c:pt idx="19">
                  <c:v>2291</c:v>
                </c:pt>
                <c:pt idx="20">
                  <c:v>2823</c:v>
                </c:pt>
                <c:pt idx="21">
                  <c:v>1430</c:v>
                </c:pt>
                <c:pt idx="22">
                  <c:v>1591</c:v>
                </c:pt>
                <c:pt idx="23">
                  <c:v>4275</c:v>
                </c:pt>
                <c:pt idx="24">
                  <c:v>2734</c:v>
                </c:pt>
                <c:pt idx="25">
                  <c:v>1436</c:v>
                </c:pt>
                <c:pt idx="26">
                  <c:v>2376</c:v>
                </c:pt>
                <c:pt idx="27">
                  <c:v>2107</c:v>
                </c:pt>
                <c:pt idx="28">
                  <c:v>3538</c:v>
                </c:pt>
                <c:pt idx="29">
                  <c:v>1768</c:v>
                </c:pt>
                <c:pt idx="30">
                  <c:v>1171</c:v>
                </c:pt>
                <c:pt idx="31">
                  <c:v>1990</c:v>
                </c:pt>
                <c:pt idx="32">
                  <c:v>2347</c:v>
                </c:pt>
                <c:pt idx="33">
                  <c:v>4105</c:v>
                </c:pt>
                <c:pt idx="34">
                  <c:v>3264</c:v>
                </c:pt>
                <c:pt idx="35">
                  <c:v>2411</c:v>
                </c:pt>
                <c:pt idx="36">
                  <c:v>1877</c:v>
                </c:pt>
                <c:pt idx="37">
                  <c:v>1398</c:v>
                </c:pt>
                <c:pt idx="38">
                  <c:v>1207</c:v>
                </c:pt>
                <c:pt idx="39">
                  <c:v>2988</c:v>
                </c:pt>
                <c:pt idx="40">
                  <c:v>1735</c:v>
                </c:pt>
                <c:pt idx="41">
                  <c:v>3471</c:v>
                </c:pt>
                <c:pt idx="42">
                  <c:v>3304</c:v>
                </c:pt>
                <c:pt idx="43">
                  <c:v>2019</c:v>
                </c:pt>
                <c:pt idx="44">
                  <c:v>1578</c:v>
                </c:pt>
                <c:pt idx="45">
                  <c:v>996</c:v>
                </c:pt>
                <c:pt idx="46">
                  <c:v>1791</c:v>
                </c:pt>
                <c:pt idx="47">
                  <c:v>1526</c:v>
                </c:pt>
                <c:pt idx="48">
                  <c:v>3595</c:v>
                </c:pt>
                <c:pt idx="49">
                  <c:v>1462</c:v>
                </c:pt>
                <c:pt idx="50">
                  <c:v>1376</c:v>
                </c:pt>
                <c:pt idx="51">
                  <c:v>1273</c:v>
                </c:pt>
                <c:pt idx="52">
                  <c:v>890</c:v>
                </c:pt>
                <c:pt idx="53">
                  <c:v>1593</c:v>
                </c:pt>
                <c:pt idx="54">
                  <c:v>1735</c:v>
                </c:pt>
                <c:pt idx="55">
                  <c:v>1543</c:v>
                </c:pt>
                <c:pt idx="56">
                  <c:v>1311</c:v>
                </c:pt>
                <c:pt idx="57">
                  <c:v>1122</c:v>
                </c:pt>
                <c:pt idx="58">
                  <c:v>1610</c:v>
                </c:pt>
                <c:pt idx="59">
                  <c:v>826</c:v>
                </c:pt>
                <c:pt idx="60">
                  <c:v>1311</c:v>
                </c:pt>
                <c:pt idx="61">
                  <c:v>1541</c:v>
                </c:pt>
                <c:pt idx="62">
                  <c:v>982</c:v>
                </c:pt>
                <c:pt idx="63">
                  <c:v>980</c:v>
                </c:pt>
                <c:pt idx="64">
                  <c:v>1512</c:v>
                </c:pt>
                <c:pt idx="65">
                  <c:v>1320</c:v>
                </c:pt>
                <c:pt idx="66">
                  <c:v>607</c:v>
                </c:pt>
                <c:pt idx="67">
                  <c:v>408</c:v>
                </c:pt>
                <c:pt idx="68">
                  <c:v>711</c:v>
                </c:pt>
                <c:pt idx="69">
                  <c:v>469</c:v>
                </c:pt>
                <c:pt idx="70">
                  <c:v>1023</c:v>
                </c:pt>
                <c:pt idx="71">
                  <c:v>565</c:v>
                </c:pt>
                <c:pt idx="72">
                  <c:v>322</c:v>
                </c:pt>
                <c:pt idx="73">
                  <c:v>1307</c:v>
                </c:pt>
                <c:pt idx="74">
                  <c:v>1122</c:v>
                </c:pt>
                <c:pt idx="75">
                  <c:v>2528</c:v>
                </c:pt>
                <c:pt idx="76">
                  <c:v>1305</c:v>
                </c:pt>
                <c:pt idx="77">
                  <c:v>607</c:v>
                </c:pt>
                <c:pt idx="78">
                  <c:v>683</c:v>
                </c:pt>
                <c:pt idx="79">
                  <c:v>1216</c:v>
                </c:pt>
                <c:pt idx="80">
                  <c:v>2068</c:v>
                </c:pt>
                <c:pt idx="81">
                  <c:v>4010</c:v>
                </c:pt>
                <c:pt idx="82">
                  <c:v>5529</c:v>
                </c:pt>
                <c:pt idx="83">
                  <c:v>5375</c:v>
                </c:pt>
                <c:pt idx="84">
                  <c:v>4674</c:v>
                </c:pt>
                <c:pt idx="85">
                  <c:v>1744</c:v>
                </c:pt>
                <c:pt idx="86">
                  <c:v>3397</c:v>
                </c:pt>
                <c:pt idx="87">
                  <c:v>1956</c:v>
                </c:pt>
                <c:pt idx="88">
                  <c:v>837</c:v>
                </c:pt>
                <c:pt idx="89">
                  <c:v>977</c:v>
                </c:pt>
                <c:pt idx="90">
                  <c:v>527</c:v>
                </c:pt>
                <c:pt idx="91">
                  <c:v>788</c:v>
                </c:pt>
                <c:pt idx="92">
                  <c:v>484</c:v>
                </c:pt>
                <c:pt idx="93">
                  <c:v>682</c:v>
                </c:pt>
                <c:pt idx="94">
                  <c:v>517</c:v>
                </c:pt>
                <c:pt idx="95">
                  <c:v>1634</c:v>
                </c:pt>
                <c:pt idx="96">
                  <c:v>2090</c:v>
                </c:pt>
                <c:pt idx="97">
                  <c:v>1189</c:v>
                </c:pt>
                <c:pt idx="98">
                  <c:v>783</c:v>
                </c:pt>
                <c:pt idx="99">
                  <c:v>867</c:v>
                </c:pt>
                <c:pt idx="100">
                  <c:v>2917</c:v>
                </c:pt>
                <c:pt idx="101">
                  <c:v>2079</c:v>
                </c:pt>
                <c:pt idx="102">
                  <c:v>1882</c:v>
                </c:pt>
                <c:pt idx="103">
                  <c:v>733</c:v>
                </c:pt>
                <c:pt idx="104">
                  <c:v>2082</c:v>
                </c:pt>
                <c:pt idx="105">
                  <c:v>838</c:v>
                </c:pt>
                <c:pt idx="106">
                  <c:v>736</c:v>
                </c:pt>
                <c:pt idx="107">
                  <c:v>5214</c:v>
                </c:pt>
                <c:pt idx="108">
                  <c:v>10922</c:v>
                </c:pt>
                <c:pt idx="109">
                  <c:v>14818</c:v>
                </c:pt>
                <c:pt idx="110">
                  <c:v>5480</c:v>
                </c:pt>
                <c:pt idx="111">
                  <c:v>2096</c:v>
                </c:pt>
                <c:pt idx="112">
                  <c:v>3113</c:v>
                </c:pt>
                <c:pt idx="113">
                  <c:v>6540</c:v>
                </c:pt>
                <c:pt idx="114">
                  <c:v>3684</c:v>
                </c:pt>
                <c:pt idx="115">
                  <c:v>2401</c:v>
                </c:pt>
                <c:pt idx="116">
                  <c:v>1646</c:v>
                </c:pt>
                <c:pt idx="117">
                  <c:v>2341</c:v>
                </c:pt>
                <c:pt idx="118">
                  <c:v>1815</c:v>
                </c:pt>
                <c:pt idx="119">
                  <c:v>2090</c:v>
                </c:pt>
                <c:pt idx="120">
                  <c:v>2066</c:v>
                </c:pt>
                <c:pt idx="121">
                  <c:v>863</c:v>
                </c:pt>
                <c:pt idx="122">
                  <c:v>2514</c:v>
                </c:pt>
                <c:pt idx="123">
                  <c:v>1890</c:v>
                </c:pt>
                <c:pt idx="124">
                  <c:v>1512</c:v>
                </c:pt>
                <c:pt idx="125">
                  <c:v>2605</c:v>
                </c:pt>
                <c:pt idx="126">
                  <c:v>1617</c:v>
                </c:pt>
                <c:pt idx="127">
                  <c:v>901</c:v>
                </c:pt>
                <c:pt idx="128">
                  <c:v>3739</c:v>
                </c:pt>
                <c:pt idx="129">
                  <c:v>2347</c:v>
                </c:pt>
                <c:pt idx="130">
                  <c:v>4694</c:v>
                </c:pt>
                <c:pt idx="131">
                  <c:v>2645</c:v>
                </c:pt>
                <c:pt idx="132">
                  <c:v>1121</c:v>
                </c:pt>
                <c:pt idx="133">
                  <c:v>1569</c:v>
                </c:pt>
                <c:pt idx="134">
                  <c:v>1339</c:v>
                </c:pt>
                <c:pt idx="135">
                  <c:v>1650</c:v>
                </c:pt>
                <c:pt idx="136">
                  <c:v>1330</c:v>
                </c:pt>
                <c:pt idx="137">
                  <c:v>1436</c:v>
                </c:pt>
                <c:pt idx="138">
                  <c:v>2127</c:v>
                </c:pt>
                <c:pt idx="139">
                  <c:v>1735</c:v>
                </c:pt>
                <c:pt idx="140">
                  <c:v>2477</c:v>
                </c:pt>
                <c:pt idx="141">
                  <c:v>1487</c:v>
                </c:pt>
                <c:pt idx="142">
                  <c:v>1416</c:v>
                </c:pt>
                <c:pt idx="143">
                  <c:v>1056</c:v>
                </c:pt>
                <c:pt idx="144">
                  <c:v>1180</c:v>
                </c:pt>
                <c:pt idx="145">
                  <c:v>1038</c:v>
                </c:pt>
                <c:pt idx="146">
                  <c:v>948</c:v>
                </c:pt>
                <c:pt idx="147">
                  <c:v>2270</c:v>
                </c:pt>
                <c:pt idx="148">
                  <c:v>1693</c:v>
                </c:pt>
                <c:pt idx="149">
                  <c:v>1813</c:v>
                </c:pt>
                <c:pt idx="150">
                  <c:v>2001</c:v>
                </c:pt>
                <c:pt idx="151">
                  <c:v>867</c:v>
                </c:pt>
                <c:pt idx="152">
                  <c:v>2144</c:v>
                </c:pt>
                <c:pt idx="153">
                  <c:v>940</c:v>
                </c:pt>
                <c:pt idx="154">
                  <c:v>1019</c:v>
                </c:pt>
                <c:pt idx="155">
                  <c:v>1657</c:v>
                </c:pt>
                <c:pt idx="156">
                  <c:v>1227</c:v>
                </c:pt>
                <c:pt idx="157">
                  <c:v>1693</c:v>
                </c:pt>
                <c:pt idx="158">
                  <c:v>1260</c:v>
                </c:pt>
                <c:pt idx="159">
                  <c:v>1157</c:v>
                </c:pt>
                <c:pt idx="160">
                  <c:v>2347</c:v>
                </c:pt>
                <c:pt idx="161">
                  <c:v>1648</c:v>
                </c:pt>
                <c:pt idx="162">
                  <c:v>1842</c:v>
                </c:pt>
                <c:pt idx="163">
                  <c:v>1578</c:v>
                </c:pt>
                <c:pt idx="164">
                  <c:v>1595</c:v>
                </c:pt>
                <c:pt idx="165">
                  <c:v>1193</c:v>
                </c:pt>
                <c:pt idx="166">
                  <c:v>2470</c:v>
                </c:pt>
                <c:pt idx="167">
                  <c:v>1641</c:v>
                </c:pt>
                <c:pt idx="168">
                  <c:v>731</c:v>
                </c:pt>
                <c:pt idx="169">
                  <c:v>650</c:v>
                </c:pt>
                <c:pt idx="170">
                  <c:v>1355</c:v>
                </c:pt>
                <c:pt idx="171">
                  <c:v>1019</c:v>
                </c:pt>
                <c:pt idx="172">
                  <c:v>1912</c:v>
                </c:pt>
                <c:pt idx="173">
                  <c:v>1446</c:v>
                </c:pt>
                <c:pt idx="174">
                  <c:v>1910</c:v>
                </c:pt>
                <c:pt idx="175">
                  <c:v>4607</c:v>
                </c:pt>
                <c:pt idx="176">
                  <c:v>2976</c:v>
                </c:pt>
                <c:pt idx="177">
                  <c:v>1571</c:v>
                </c:pt>
                <c:pt idx="178">
                  <c:v>2285</c:v>
                </c:pt>
                <c:pt idx="179">
                  <c:v>1580</c:v>
                </c:pt>
                <c:pt idx="180">
                  <c:v>2768</c:v>
                </c:pt>
                <c:pt idx="181">
                  <c:v>2068</c:v>
                </c:pt>
                <c:pt idx="182">
                  <c:v>1830</c:v>
                </c:pt>
                <c:pt idx="183">
                  <c:v>2693</c:v>
                </c:pt>
                <c:pt idx="184">
                  <c:v>2719</c:v>
                </c:pt>
                <c:pt idx="185">
                  <c:v>2414</c:v>
                </c:pt>
                <c:pt idx="186">
                  <c:v>1249</c:v>
                </c:pt>
                <c:pt idx="187">
                  <c:v>1539</c:v>
                </c:pt>
                <c:pt idx="188">
                  <c:v>1166</c:v>
                </c:pt>
                <c:pt idx="189">
                  <c:v>2373</c:v>
                </c:pt>
                <c:pt idx="190">
                  <c:v>1309</c:v>
                </c:pt>
                <c:pt idx="191">
                  <c:v>1735</c:v>
                </c:pt>
                <c:pt idx="192">
                  <c:v>1982</c:v>
                </c:pt>
                <c:pt idx="193">
                  <c:v>1297</c:v>
                </c:pt>
                <c:pt idx="194">
                  <c:v>2172</c:v>
                </c:pt>
                <c:pt idx="195">
                  <c:v>2071</c:v>
                </c:pt>
                <c:pt idx="196">
                  <c:v>4694</c:v>
                </c:pt>
                <c:pt idx="197">
                  <c:v>2648</c:v>
                </c:pt>
                <c:pt idx="198">
                  <c:v>2101</c:v>
                </c:pt>
                <c:pt idx="199">
                  <c:v>1292</c:v>
                </c:pt>
                <c:pt idx="200">
                  <c:v>3036</c:v>
                </c:pt>
                <c:pt idx="201">
                  <c:v>1923</c:v>
                </c:pt>
                <c:pt idx="202">
                  <c:v>1312</c:v>
                </c:pt>
                <c:pt idx="203">
                  <c:v>942</c:v>
                </c:pt>
                <c:pt idx="204">
                  <c:v>1168</c:v>
                </c:pt>
                <c:pt idx="205">
                  <c:v>3319</c:v>
                </c:pt>
                <c:pt idx="206">
                  <c:v>3860</c:v>
                </c:pt>
                <c:pt idx="207">
                  <c:v>5155</c:v>
                </c:pt>
                <c:pt idx="208">
                  <c:v>2450</c:v>
                </c:pt>
                <c:pt idx="209">
                  <c:v>1993</c:v>
                </c:pt>
                <c:pt idx="210">
                  <c:v>2110</c:v>
                </c:pt>
                <c:pt idx="211">
                  <c:v>3642</c:v>
                </c:pt>
                <c:pt idx="212">
                  <c:v>5415</c:v>
                </c:pt>
                <c:pt idx="213">
                  <c:v>2637</c:v>
                </c:pt>
                <c:pt idx="214">
                  <c:v>1765</c:v>
                </c:pt>
                <c:pt idx="215">
                  <c:v>3439</c:v>
                </c:pt>
                <c:pt idx="216">
                  <c:v>2454</c:v>
                </c:pt>
                <c:pt idx="217">
                  <c:v>1528</c:v>
                </c:pt>
                <c:pt idx="218">
                  <c:v>1115</c:v>
                </c:pt>
                <c:pt idx="219">
                  <c:v>1700</c:v>
                </c:pt>
                <c:pt idx="220">
                  <c:v>2480</c:v>
                </c:pt>
                <c:pt idx="221">
                  <c:v>3350</c:v>
                </c:pt>
                <c:pt idx="222">
                  <c:v>1948</c:v>
                </c:pt>
                <c:pt idx="223">
                  <c:v>1218</c:v>
                </c:pt>
                <c:pt idx="224">
                  <c:v>789</c:v>
                </c:pt>
                <c:pt idx="225">
                  <c:v>918</c:v>
                </c:pt>
                <c:pt idx="226">
                  <c:v>1079</c:v>
                </c:pt>
                <c:pt idx="227">
                  <c:v>552</c:v>
                </c:pt>
                <c:pt idx="228">
                  <c:v>1143</c:v>
                </c:pt>
                <c:pt idx="229">
                  <c:v>1514</c:v>
                </c:pt>
                <c:pt idx="230">
                  <c:v>910</c:v>
                </c:pt>
                <c:pt idx="231">
                  <c:v>627</c:v>
                </c:pt>
                <c:pt idx="232">
                  <c:v>589</c:v>
                </c:pt>
                <c:pt idx="233">
                  <c:v>2213</c:v>
                </c:pt>
                <c:pt idx="234">
                  <c:v>1749</c:v>
                </c:pt>
                <c:pt idx="235">
                  <c:v>1410</c:v>
                </c:pt>
                <c:pt idx="236">
                  <c:v>873</c:v>
                </c:pt>
                <c:pt idx="237">
                  <c:v>502</c:v>
                </c:pt>
                <c:pt idx="238">
                  <c:v>310</c:v>
                </c:pt>
                <c:pt idx="239">
                  <c:v>3566</c:v>
                </c:pt>
                <c:pt idx="240">
                  <c:v>1560</c:v>
                </c:pt>
                <c:pt idx="241">
                  <c:v>890</c:v>
                </c:pt>
                <c:pt idx="242">
                  <c:v>1011</c:v>
                </c:pt>
                <c:pt idx="243">
                  <c:v>1044</c:v>
                </c:pt>
                <c:pt idx="244">
                  <c:v>1141</c:v>
                </c:pt>
                <c:pt idx="245">
                  <c:v>667</c:v>
                </c:pt>
                <c:pt idx="246">
                  <c:v>1105</c:v>
                </c:pt>
                <c:pt idx="247">
                  <c:v>2357</c:v>
                </c:pt>
                <c:pt idx="248">
                  <c:v>3560</c:v>
                </c:pt>
                <c:pt idx="249">
                  <c:v>3802</c:v>
                </c:pt>
                <c:pt idx="250">
                  <c:v>2538</c:v>
                </c:pt>
                <c:pt idx="251">
                  <c:v>1531</c:v>
                </c:pt>
                <c:pt idx="252">
                  <c:v>2577</c:v>
                </c:pt>
                <c:pt idx="253">
                  <c:v>1528</c:v>
                </c:pt>
                <c:pt idx="254">
                  <c:v>2011</c:v>
                </c:pt>
                <c:pt idx="255">
                  <c:v>2427</c:v>
                </c:pt>
                <c:pt idx="256">
                  <c:v>1171</c:v>
                </c:pt>
                <c:pt idx="257">
                  <c:v>1085</c:v>
                </c:pt>
                <c:pt idx="258">
                  <c:v>1126</c:v>
                </c:pt>
                <c:pt idx="259">
                  <c:v>971</c:v>
                </c:pt>
                <c:pt idx="260">
                  <c:v>543</c:v>
                </c:pt>
                <c:pt idx="261">
                  <c:v>785</c:v>
                </c:pt>
                <c:pt idx="262">
                  <c:v>907</c:v>
                </c:pt>
                <c:pt idx="263">
                  <c:v>10117</c:v>
                </c:pt>
                <c:pt idx="264">
                  <c:v>6151</c:v>
                </c:pt>
                <c:pt idx="265">
                  <c:v>1815</c:v>
                </c:pt>
                <c:pt idx="266">
                  <c:v>900</c:v>
                </c:pt>
                <c:pt idx="267">
                  <c:v>1351</c:v>
                </c:pt>
                <c:pt idx="268">
                  <c:v>953</c:v>
                </c:pt>
                <c:pt idx="269">
                  <c:v>579</c:v>
                </c:pt>
                <c:pt idx="270">
                  <c:v>1187</c:v>
                </c:pt>
                <c:pt idx="271">
                  <c:v>2082</c:v>
                </c:pt>
                <c:pt idx="272">
                  <c:v>1416</c:v>
                </c:pt>
                <c:pt idx="273">
                  <c:v>1251</c:v>
                </c:pt>
                <c:pt idx="274">
                  <c:v>1044</c:v>
                </c:pt>
                <c:pt idx="275">
                  <c:v>1456</c:v>
                </c:pt>
                <c:pt idx="276">
                  <c:v>2715</c:v>
                </c:pt>
                <c:pt idx="277">
                  <c:v>1229</c:v>
                </c:pt>
                <c:pt idx="278">
                  <c:v>1043</c:v>
                </c:pt>
                <c:pt idx="279">
                  <c:v>860</c:v>
                </c:pt>
                <c:pt idx="280">
                  <c:v>969</c:v>
                </c:pt>
                <c:pt idx="281">
                  <c:v>1189</c:v>
                </c:pt>
                <c:pt idx="282">
                  <c:v>1271</c:v>
                </c:pt>
                <c:pt idx="283">
                  <c:v>3014</c:v>
                </c:pt>
                <c:pt idx="284">
                  <c:v>2867</c:v>
                </c:pt>
                <c:pt idx="285">
                  <c:v>1777</c:v>
                </c:pt>
                <c:pt idx="286">
                  <c:v>969</c:v>
                </c:pt>
                <c:pt idx="287">
                  <c:v>881</c:v>
                </c:pt>
                <c:pt idx="288">
                  <c:v>900</c:v>
                </c:pt>
                <c:pt idx="289">
                  <c:v>28116</c:v>
                </c:pt>
                <c:pt idx="290">
                  <c:v>189215</c:v>
                </c:pt>
                <c:pt idx="291">
                  <c:v>68641</c:v>
                </c:pt>
                <c:pt idx="292">
                  <c:v>28836</c:v>
                </c:pt>
                <c:pt idx="293">
                  <c:v>19949</c:v>
                </c:pt>
                <c:pt idx="294">
                  <c:v>47237</c:v>
                </c:pt>
                <c:pt idx="295">
                  <c:v>12717</c:v>
                </c:pt>
                <c:pt idx="296">
                  <c:v>5989</c:v>
                </c:pt>
                <c:pt idx="297">
                  <c:v>4283</c:v>
                </c:pt>
                <c:pt idx="298">
                  <c:v>2538</c:v>
                </c:pt>
                <c:pt idx="299">
                  <c:v>1912</c:v>
                </c:pt>
                <c:pt idx="300">
                  <c:v>1495</c:v>
                </c:pt>
                <c:pt idx="301">
                  <c:v>1240</c:v>
                </c:pt>
                <c:pt idx="302">
                  <c:v>1177</c:v>
                </c:pt>
                <c:pt idx="303">
                  <c:v>1273</c:v>
                </c:pt>
                <c:pt idx="304">
                  <c:v>1112</c:v>
                </c:pt>
                <c:pt idx="305">
                  <c:v>1621</c:v>
                </c:pt>
                <c:pt idx="306">
                  <c:v>1159</c:v>
                </c:pt>
                <c:pt idx="307">
                  <c:v>2843</c:v>
                </c:pt>
                <c:pt idx="308">
                  <c:v>7884</c:v>
                </c:pt>
                <c:pt idx="309">
                  <c:v>8203</c:v>
                </c:pt>
                <c:pt idx="310">
                  <c:v>9730</c:v>
                </c:pt>
                <c:pt idx="311">
                  <c:v>10422</c:v>
                </c:pt>
                <c:pt idx="312">
                  <c:v>11118</c:v>
                </c:pt>
                <c:pt idx="313">
                  <c:v>7315</c:v>
                </c:pt>
                <c:pt idx="314">
                  <c:v>11677</c:v>
                </c:pt>
                <c:pt idx="315">
                  <c:v>12587</c:v>
                </c:pt>
                <c:pt idx="316">
                  <c:v>7781</c:v>
                </c:pt>
                <c:pt idx="317">
                  <c:v>4188</c:v>
                </c:pt>
                <c:pt idx="318">
                  <c:v>6447</c:v>
                </c:pt>
                <c:pt idx="319">
                  <c:v>5753</c:v>
                </c:pt>
                <c:pt idx="320">
                  <c:v>4324</c:v>
                </c:pt>
                <c:pt idx="321">
                  <c:v>8120</c:v>
                </c:pt>
                <c:pt idx="322">
                  <c:v>8515</c:v>
                </c:pt>
                <c:pt idx="323">
                  <c:v>1850</c:v>
                </c:pt>
                <c:pt idx="324">
                  <c:v>3515</c:v>
                </c:pt>
                <c:pt idx="325">
                  <c:v>3444</c:v>
                </c:pt>
                <c:pt idx="326">
                  <c:v>2598</c:v>
                </c:pt>
                <c:pt idx="327">
                  <c:v>1487</c:v>
                </c:pt>
                <c:pt idx="328">
                  <c:v>1550</c:v>
                </c:pt>
                <c:pt idx="329">
                  <c:v>798</c:v>
                </c:pt>
                <c:pt idx="330">
                  <c:v>1168</c:v>
                </c:pt>
                <c:pt idx="331">
                  <c:v>6303</c:v>
                </c:pt>
                <c:pt idx="332">
                  <c:v>2193</c:v>
                </c:pt>
                <c:pt idx="333">
                  <c:v>2063</c:v>
                </c:pt>
                <c:pt idx="334">
                  <c:v>2659</c:v>
                </c:pt>
                <c:pt idx="335">
                  <c:v>1096</c:v>
                </c:pt>
                <c:pt idx="336">
                  <c:v>1290</c:v>
                </c:pt>
                <c:pt idx="337">
                  <c:v>980</c:v>
                </c:pt>
                <c:pt idx="338">
                  <c:v>1787</c:v>
                </c:pt>
                <c:pt idx="339">
                  <c:v>1460</c:v>
                </c:pt>
                <c:pt idx="340">
                  <c:v>2745</c:v>
                </c:pt>
                <c:pt idx="341">
                  <c:v>11974</c:v>
                </c:pt>
                <c:pt idx="342">
                  <c:v>5934</c:v>
                </c:pt>
                <c:pt idx="343">
                  <c:v>2243</c:v>
                </c:pt>
                <c:pt idx="344">
                  <c:v>1522</c:v>
                </c:pt>
                <c:pt idx="345">
                  <c:v>2437</c:v>
                </c:pt>
                <c:pt idx="346">
                  <c:v>1630</c:v>
                </c:pt>
                <c:pt idx="347">
                  <c:v>983</c:v>
                </c:pt>
                <c:pt idx="348">
                  <c:v>1943</c:v>
                </c:pt>
                <c:pt idx="349">
                  <c:v>2414</c:v>
                </c:pt>
                <c:pt idx="350">
                  <c:v>6038</c:v>
                </c:pt>
                <c:pt idx="351">
                  <c:v>1730</c:v>
                </c:pt>
                <c:pt idx="352">
                  <c:v>10892</c:v>
                </c:pt>
                <c:pt idx="353">
                  <c:v>2487</c:v>
                </c:pt>
                <c:pt idx="354">
                  <c:v>1659</c:v>
                </c:pt>
                <c:pt idx="355">
                  <c:v>1787</c:v>
                </c:pt>
                <c:pt idx="356">
                  <c:v>1216</c:v>
                </c:pt>
                <c:pt idx="357">
                  <c:v>2132</c:v>
                </c:pt>
                <c:pt idx="358">
                  <c:v>634</c:v>
                </c:pt>
                <c:pt idx="359">
                  <c:v>381</c:v>
                </c:pt>
                <c:pt idx="360">
                  <c:v>435</c:v>
                </c:pt>
                <c:pt idx="361">
                  <c:v>844</c:v>
                </c:pt>
                <c:pt idx="362">
                  <c:v>1728</c:v>
                </c:pt>
                <c:pt idx="363">
                  <c:v>1019</c:v>
                </c:pt>
                <c:pt idx="364">
                  <c:v>530</c:v>
                </c:pt>
                <c:pt idx="365">
                  <c:v>1464</c:v>
                </c:pt>
                <c:pt idx="366">
                  <c:v>2447</c:v>
                </c:pt>
                <c:pt idx="367">
                  <c:v>1550</c:v>
                </c:pt>
                <c:pt idx="368">
                  <c:v>766</c:v>
                </c:pt>
                <c:pt idx="369">
                  <c:v>1728</c:v>
                </c:pt>
                <c:pt idx="370">
                  <c:v>783</c:v>
                </c:pt>
                <c:pt idx="371">
                  <c:v>571</c:v>
                </c:pt>
                <c:pt idx="372">
                  <c:v>709</c:v>
                </c:pt>
                <c:pt idx="373">
                  <c:v>1420</c:v>
                </c:pt>
                <c:pt idx="374">
                  <c:v>1988</c:v>
                </c:pt>
                <c:pt idx="375">
                  <c:v>1370</c:v>
                </c:pt>
                <c:pt idx="376">
                  <c:v>1593</c:v>
                </c:pt>
                <c:pt idx="377">
                  <c:v>1010</c:v>
                </c:pt>
                <c:pt idx="378">
                  <c:v>1152</c:v>
                </c:pt>
                <c:pt idx="379">
                  <c:v>1768</c:v>
                </c:pt>
                <c:pt idx="380">
                  <c:v>1400</c:v>
                </c:pt>
                <c:pt idx="381">
                  <c:v>1311</c:v>
                </c:pt>
                <c:pt idx="382">
                  <c:v>1392</c:v>
                </c:pt>
                <c:pt idx="383">
                  <c:v>1362</c:v>
                </c:pt>
                <c:pt idx="384">
                  <c:v>1370</c:v>
                </c:pt>
                <c:pt idx="385">
                  <c:v>987</c:v>
                </c:pt>
                <c:pt idx="386">
                  <c:v>971</c:v>
                </c:pt>
                <c:pt idx="387">
                  <c:v>1119</c:v>
                </c:pt>
                <c:pt idx="388">
                  <c:v>678</c:v>
                </c:pt>
                <c:pt idx="389">
                  <c:v>1069</c:v>
                </c:pt>
                <c:pt idx="390">
                  <c:v>889</c:v>
                </c:pt>
                <c:pt idx="391">
                  <c:v>721</c:v>
                </c:pt>
                <c:pt idx="392">
                  <c:v>585</c:v>
                </c:pt>
                <c:pt idx="393">
                  <c:v>985</c:v>
                </c:pt>
                <c:pt idx="394">
                  <c:v>1168</c:v>
                </c:pt>
                <c:pt idx="395">
                  <c:v>435</c:v>
                </c:pt>
                <c:pt idx="396">
                  <c:v>690</c:v>
                </c:pt>
                <c:pt idx="397">
                  <c:v>795</c:v>
                </c:pt>
                <c:pt idx="398">
                  <c:v>398</c:v>
                </c:pt>
                <c:pt idx="399">
                  <c:v>360</c:v>
                </c:pt>
                <c:pt idx="400">
                  <c:v>357</c:v>
                </c:pt>
                <c:pt idx="401">
                  <c:v>4046</c:v>
                </c:pt>
                <c:pt idx="402">
                  <c:v>2068</c:v>
                </c:pt>
                <c:pt idx="403">
                  <c:v>1941</c:v>
                </c:pt>
                <c:pt idx="404">
                  <c:v>837</c:v>
                </c:pt>
                <c:pt idx="405">
                  <c:v>551</c:v>
                </c:pt>
                <c:pt idx="406">
                  <c:v>591</c:v>
                </c:pt>
                <c:pt idx="407">
                  <c:v>445</c:v>
                </c:pt>
                <c:pt idx="408">
                  <c:v>907</c:v>
                </c:pt>
                <c:pt idx="409">
                  <c:v>1621</c:v>
                </c:pt>
                <c:pt idx="410">
                  <c:v>903</c:v>
                </c:pt>
                <c:pt idx="411">
                  <c:v>1372</c:v>
                </c:pt>
                <c:pt idx="412">
                  <c:v>713</c:v>
                </c:pt>
                <c:pt idx="413">
                  <c:v>560</c:v>
                </c:pt>
                <c:pt idx="414">
                  <c:v>678</c:v>
                </c:pt>
                <c:pt idx="415">
                  <c:v>1051</c:v>
                </c:pt>
                <c:pt idx="416">
                  <c:v>843</c:v>
                </c:pt>
                <c:pt idx="417">
                  <c:v>693</c:v>
                </c:pt>
                <c:pt idx="418">
                  <c:v>1686</c:v>
                </c:pt>
                <c:pt idx="419">
                  <c:v>617</c:v>
                </c:pt>
                <c:pt idx="420">
                  <c:v>675</c:v>
                </c:pt>
                <c:pt idx="421">
                  <c:v>769</c:v>
                </c:pt>
                <c:pt idx="422">
                  <c:v>490</c:v>
                </c:pt>
                <c:pt idx="423">
                  <c:v>588</c:v>
                </c:pt>
                <c:pt idx="424">
                  <c:v>601</c:v>
                </c:pt>
                <c:pt idx="425">
                  <c:v>511</c:v>
                </c:pt>
                <c:pt idx="426">
                  <c:v>469</c:v>
                </c:pt>
                <c:pt idx="427">
                  <c:v>832</c:v>
                </c:pt>
                <c:pt idx="428">
                  <c:v>731</c:v>
                </c:pt>
                <c:pt idx="429">
                  <c:v>280</c:v>
                </c:pt>
                <c:pt idx="430">
                  <c:v>401</c:v>
                </c:pt>
                <c:pt idx="431">
                  <c:v>224</c:v>
                </c:pt>
                <c:pt idx="432">
                  <c:v>533</c:v>
                </c:pt>
                <c:pt idx="433">
                  <c:v>665</c:v>
                </c:pt>
                <c:pt idx="434">
                  <c:v>728</c:v>
                </c:pt>
                <c:pt idx="435">
                  <c:v>1074</c:v>
                </c:pt>
                <c:pt idx="436">
                  <c:v>1227</c:v>
                </c:pt>
                <c:pt idx="437">
                  <c:v>810</c:v>
                </c:pt>
                <c:pt idx="438">
                  <c:v>516</c:v>
                </c:pt>
                <c:pt idx="439">
                  <c:v>996</c:v>
                </c:pt>
                <c:pt idx="440">
                  <c:v>826</c:v>
                </c:pt>
                <c:pt idx="441">
                  <c:v>1221</c:v>
                </c:pt>
                <c:pt idx="442">
                  <c:v>561</c:v>
                </c:pt>
                <c:pt idx="443">
                  <c:v>814</c:v>
                </c:pt>
                <c:pt idx="444">
                  <c:v>797</c:v>
                </c:pt>
                <c:pt idx="445">
                  <c:v>542</c:v>
                </c:pt>
                <c:pt idx="446">
                  <c:v>542</c:v>
                </c:pt>
                <c:pt idx="447">
                  <c:v>942</c:v>
                </c:pt>
                <c:pt idx="448">
                  <c:v>979</c:v>
                </c:pt>
                <c:pt idx="449">
                  <c:v>1912</c:v>
                </c:pt>
                <c:pt idx="450">
                  <c:v>1225</c:v>
                </c:pt>
                <c:pt idx="451">
                  <c:v>988</c:v>
                </c:pt>
                <c:pt idx="452">
                  <c:v>875</c:v>
                </c:pt>
                <c:pt idx="453">
                  <c:v>373</c:v>
                </c:pt>
                <c:pt idx="454">
                  <c:v>285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E22C-47B9-BD70-483658A15F26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Bingo! Die Umweltlotterie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Sheet1!$AF$2:$AF$456</c:f>
              <c:numCache>
                <c:formatCode>General</c:formatCode>
                <c:ptCount val="455"/>
                <c:pt idx="0">
                  <c:v>1749</c:v>
                </c:pt>
                <c:pt idx="1">
                  <c:v>531</c:v>
                </c:pt>
                <c:pt idx="2">
                  <c:v>56</c:v>
                </c:pt>
                <c:pt idx="3">
                  <c:v>22</c:v>
                </c:pt>
                <c:pt idx="4">
                  <c:v>21</c:v>
                </c:pt>
                <c:pt idx="5">
                  <c:v>343</c:v>
                </c:pt>
                <c:pt idx="6">
                  <c:v>424</c:v>
                </c:pt>
                <c:pt idx="7">
                  <c:v>1845</c:v>
                </c:pt>
                <c:pt idx="8">
                  <c:v>366</c:v>
                </c:pt>
                <c:pt idx="9">
                  <c:v>52</c:v>
                </c:pt>
                <c:pt idx="10">
                  <c:v>26</c:v>
                </c:pt>
                <c:pt idx="11">
                  <c:v>24</c:v>
                </c:pt>
                <c:pt idx="12">
                  <c:v>119</c:v>
                </c:pt>
                <c:pt idx="13">
                  <c:v>128</c:v>
                </c:pt>
                <c:pt idx="14">
                  <c:v>1716</c:v>
                </c:pt>
                <c:pt idx="15">
                  <c:v>262</c:v>
                </c:pt>
                <c:pt idx="16">
                  <c:v>53</c:v>
                </c:pt>
                <c:pt idx="17">
                  <c:v>23</c:v>
                </c:pt>
                <c:pt idx="18">
                  <c:v>22</c:v>
                </c:pt>
                <c:pt idx="19">
                  <c:v>170</c:v>
                </c:pt>
                <c:pt idx="20">
                  <c:v>126</c:v>
                </c:pt>
                <c:pt idx="21">
                  <c:v>1505</c:v>
                </c:pt>
                <c:pt idx="22">
                  <c:v>411</c:v>
                </c:pt>
                <c:pt idx="23">
                  <c:v>1507</c:v>
                </c:pt>
                <c:pt idx="24">
                  <c:v>194</c:v>
                </c:pt>
                <c:pt idx="25">
                  <c:v>43</c:v>
                </c:pt>
                <c:pt idx="26">
                  <c:v>302</c:v>
                </c:pt>
                <c:pt idx="27">
                  <c:v>132</c:v>
                </c:pt>
                <c:pt idx="28">
                  <c:v>1588</c:v>
                </c:pt>
                <c:pt idx="29">
                  <c:v>374</c:v>
                </c:pt>
                <c:pt idx="30">
                  <c:v>58</c:v>
                </c:pt>
                <c:pt idx="31">
                  <c:v>21</c:v>
                </c:pt>
                <c:pt idx="32">
                  <c:v>18</c:v>
                </c:pt>
                <c:pt idx="33">
                  <c:v>136</c:v>
                </c:pt>
                <c:pt idx="34">
                  <c:v>184</c:v>
                </c:pt>
                <c:pt idx="35">
                  <c:v>1677</c:v>
                </c:pt>
                <c:pt idx="36">
                  <c:v>327</c:v>
                </c:pt>
                <c:pt idx="37">
                  <c:v>43</c:v>
                </c:pt>
                <c:pt idx="38">
                  <c:v>23</c:v>
                </c:pt>
                <c:pt idx="39">
                  <c:v>22</c:v>
                </c:pt>
                <c:pt idx="40">
                  <c:v>135</c:v>
                </c:pt>
                <c:pt idx="41">
                  <c:v>104</c:v>
                </c:pt>
                <c:pt idx="42">
                  <c:v>1400</c:v>
                </c:pt>
                <c:pt idx="43">
                  <c:v>317</c:v>
                </c:pt>
                <c:pt idx="44">
                  <c:v>217</c:v>
                </c:pt>
                <c:pt idx="45">
                  <c:v>30</c:v>
                </c:pt>
                <c:pt idx="46">
                  <c:v>13</c:v>
                </c:pt>
                <c:pt idx="47">
                  <c:v>135</c:v>
                </c:pt>
                <c:pt idx="48">
                  <c:v>108</c:v>
                </c:pt>
                <c:pt idx="49">
                  <c:v>1312</c:v>
                </c:pt>
                <c:pt idx="50">
                  <c:v>283</c:v>
                </c:pt>
                <c:pt idx="51">
                  <c:v>44</c:v>
                </c:pt>
                <c:pt idx="52">
                  <c:v>21</c:v>
                </c:pt>
                <c:pt idx="53">
                  <c:v>13</c:v>
                </c:pt>
                <c:pt idx="54">
                  <c:v>148</c:v>
                </c:pt>
                <c:pt idx="55">
                  <c:v>122</c:v>
                </c:pt>
                <c:pt idx="56">
                  <c:v>1122</c:v>
                </c:pt>
                <c:pt idx="57">
                  <c:v>234</c:v>
                </c:pt>
                <c:pt idx="58">
                  <c:v>50</c:v>
                </c:pt>
                <c:pt idx="59">
                  <c:v>16</c:v>
                </c:pt>
                <c:pt idx="60">
                  <c:v>481</c:v>
                </c:pt>
                <c:pt idx="61">
                  <c:v>169</c:v>
                </c:pt>
                <c:pt idx="62">
                  <c:v>122</c:v>
                </c:pt>
                <c:pt idx="63">
                  <c:v>1432</c:v>
                </c:pt>
                <c:pt idx="64">
                  <c:v>315</c:v>
                </c:pt>
                <c:pt idx="65">
                  <c:v>44</c:v>
                </c:pt>
                <c:pt idx="66">
                  <c:v>19</c:v>
                </c:pt>
                <c:pt idx="67">
                  <c:v>20</c:v>
                </c:pt>
                <c:pt idx="68">
                  <c:v>144</c:v>
                </c:pt>
                <c:pt idx="69">
                  <c:v>118</c:v>
                </c:pt>
                <c:pt idx="70">
                  <c:v>1514</c:v>
                </c:pt>
                <c:pt idx="71">
                  <c:v>1355</c:v>
                </c:pt>
                <c:pt idx="72">
                  <c:v>625</c:v>
                </c:pt>
                <c:pt idx="73">
                  <c:v>122</c:v>
                </c:pt>
                <c:pt idx="74">
                  <c:v>353</c:v>
                </c:pt>
                <c:pt idx="75">
                  <c:v>203</c:v>
                </c:pt>
                <c:pt idx="76">
                  <c:v>149</c:v>
                </c:pt>
                <c:pt idx="77">
                  <c:v>1941</c:v>
                </c:pt>
                <c:pt idx="78">
                  <c:v>368</c:v>
                </c:pt>
                <c:pt idx="79">
                  <c:v>71</c:v>
                </c:pt>
                <c:pt idx="80">
                  <c:v>125</c:v>
                </c:pt>
                <c:pt idx="81">
                  <c:v>39</c:v>
                </c:pt>
                <c:pt idx="82">
                  <c:v>164</c:v>
                </c:pt>
                <c:pt idx="83">
                  <c:v>133</c:v>
                </c:pt>
                <c:pt idx="84">
                  <c:v>1512</c:v>
                </c:pt>
                <c:pt idx="85">
                  <c:v>429</c:v>
                </c:pt>
                <c:pt idx="86">
                  <c:v>50</c:v>
                </c:pt>
                <c:pt idx="87">
                  <c:v>134</c:v>
                </c:pt>
                <c:pt idx="88">
                  <c:v>72</c:v>
                </c:pt>
                <c:pt idx="89">
                  <c:v>571</c:v>
                </c:pt>
                <c:pt idx="90">
                  <c:v>250</c:v>
                </c:pt>
                <c:pt idx="91">
                  <c:v>1714</c:v>
                </c:pt>
                <c:pt idx="92">
                  <c:v>314</c:v>
                </c:pt>
                <c:pt idx="93">
                  <c:v>52</c:v>
                </c:pt>
                <c:pt idx="94">
                  <c:v>23</c:v>
                </c:pt>
                <c:pt idx="95">
                  <c:v>17</c:v>
                </c:pt>
                <c:pt idx="96">
                  <c:v>95</c:v>
                </c:pt>
                <c:pt idx="97">
                  <c:v>72</c:v>
                </c:pt>
                <c:pt idx="98">
                  <c:v>1483</c:v>
                </c:pt>
                <c:pt idx="99">
                  <c:v>322</c:v>
                </c:pt>
                <c:pt idx="100">
                  <c:v>76</c:v>
                </c:pt>
                <c:pt idx="101">
                  <c:v>46</c:v>
                </c:pt>
                <c:pt idx="102">
                  <c:v>19</c:v>
                </c:pt>
                <c:pt idx="103">
                  <c:v>309</c:v>
                </c:pt>
                <c:pt idx="104">
                  <c:v>251</c:v>
                </c:pt>
                <c:pt idx="105">
                  <c:v>1236</c:v>
                </c:pt>
                <c:pt idx="106">
                  <c:v>368</c:v>
                </c:pt>
                <c:pt idx="107">
                  <c:v>58</c:v>
                </c:pt>
                <c:pt idx="108">
                  <c:v>26</c:v>
                </c:pt>
                <c:pt idx="109">
                  <c:v>21</c:v>
                </c:pt>
                <c:pt idx="110">
                  <c:v>108</c:v>
                </c:pt>
                <c:pt idx="111">
                  <c:v>95</c:v>
                </c:pt>
                <c:pt idx="112">
                  <c:v>1545</c:v>
                </c:pt>
                <c:pt idx="113">
                  <c:v>252</c:v>
                </c:pt>
                <c:pt idx="114">
                  <c:v>262</c:v>
                </c:pt>
                <c:pt idx="115">
                  <c:v>41</c:v>
                </c:pt>
                <c:pt idx="116">
                  <c:v>643</c:v>
                </c:pt>
                <c:pt idx="117">
                  <c:v>604</c:v>
                </c:pt>
                <c:pt idx="118">
                  <c:v>397</c:v>
                </c:pt>
                <c:pt idx="119">
                  <c:v>1424</c:v>
                </c:pt>
                <c:pt idx="120">
                  <c:v>400</c:v>
                </c:pt>
                <c:pt idx="121">
                  <c:v>296</c:v>
                </c:pt>
                <c:pt idx="122">
                  <c:v>180</c:v>
                </c:pt>
                <c:pt idx="123">
                  <c:v>801</c:v>
                </c:pt>
                <c:pt idx="124">
                  <c:v>502</c:v>
                </c:pt>
                <c:pt idx="125">
                  <c:v>340</c:v>
                </c:pt>
                <c:pt idx="126">
                  <c:v>1518</c:v>
                </c:pt>
                <c:pt idx="127">
                  <c:v>267</c:v>
                </c:pt>
                <c:pt idx="128">
                  <c:v>60</c:v>
                </c:pt>
                <c:pt idx="129">
                  <c:v>98</c:v>
                </c:pt>
                <c:pt idx="130">
                  <c:v>73</c:v>
                </c:pt>
                <c:pt idx="131">
                  <c:v>397</c:v>
                </c:pt>
                <c:pt idx="132">
                  <c:v>184</c:v>
                </c:pt>
                <c:pt idx="133">
                  <c:v>1657</c:v>
                </c:pt>
                <c:pt idx="134">
                  <c:v>1360</c:v>
                </c:pt>
                <c:pt idx="135">
                  <c:v>2645</c:v>
                </c:pt>
                <c:pt idx="136">
                  <c:v>406</c:v>
                </c:pt>
                <c:pt idx="137">
                  <c:v>299</c:v>
                </c:pt>
                <c:pt idx="138">
                  <c:v>367</c:v>
                </c:pt>
                <c:pt idx="139">
                  <c:v>223</c:v>
                </c:pt>
                <c:pt idx="140">
                  <c:v>2041</c:v>
                </c:pt>
                <c:pt idx="141">
                  <c:v>367</c:v>
                </c:pt>
                <c:pt idx="142">
                  <c:v>81</c:v>
                </c:pt>
                <c:pt idx="143">
                  <c:v>28</c:v>
                </c:pt>
                <c:pt idx="144">
                  <c:v>76</c:v>
                </c:pt>
                <c:pt idx="145">
                  <c:v>148</c:v>
                </c:pt>
                <c:pt idx="146">
                  <c:v>80</c:v>
                </c:pt>
                <c:pt idx="147">
                  <c:v>1531</c:v>
                </c:pt>
                <c:pt idx="148">
                  <c:v>224</c:v>
                </c:pt>
                <c:pt idx="149">
                  <c:v>46</c:v>
                </c:pt>
                <c:pt idx="150">
                  <c:v>23</c:v>
                </c:pt>
                <c:pt idx="151">
                  <c:v>49</c:v>
                </c:pt>
                <c:pt idx="152">
                  <c:v>100</c:v>
                </c:pt>
                <c:pt idx="153">
                  <c:v>83</c:v>
                </c:pt>
                <c:pt idx="154">
                  <c:v>1345</c:v>
                </c:pt>
                <c:pt idx="155">
                  <c:v>334</c:v>
                </c:pt>
                <c:pt idx="156">
                  <c:v>246</c:v>
                </c:pt>
                <c:pt idx="157">
                  <c:v>61</c:v>
                </c:pt>
                <c:pt idx="158">
                  <c:v>39</c:v>
                </c:pt>
                <c:pt idx="159">
                  <c:v>83</c:v>
                </c:pt>
                <c:pt idx="160">
                  <c:v>71</c:v>
                </c:pt>
                <c:pt idx="161">
                  <c:v>1440</c:v>
                </c:pt>
                <c:pt idx="162">
                  <c:v>248</c:v>
                </c:pt>
                <c:pt idx="163">
                  <c:v>30</c:v>
                </c:pt>
                <c:pt idx="164">
                  <c:v>273</c:v>
                </c:pt>
                <c:pt idx="165">
                  <c:v>58</c:v>
                </c:pt>
                <c:pt idx="166">
                  <c:v>105</c:v>
                </c:pt>
                <c:pt idx="167">
                  <c:v>89</c:v>
                </c:pt>
                <c:pt idx="168">
                  <c:v>1610</c:v>
                </c:pt>
                <c:pt idx="169">
                  <c:v>234</c:v>
                </c:pt>
                <c:pt idx="170">
                  <c:v>40</c:v>
                </c:pt>
                <c:pt idx="171">
                  <c:v>30</c:v>
                </c:pt>
                <c:pt idx="172">
                  <c:v>1098</c:v>
                </c:pt>
                <c:pt idx="173">
                  <c:v>331</c:v>
                </c:pt>
                <c:pt idx="174">
                  <c:v>155</c:v>
                </c:pt>
                <c:pt idx="175">
                  <c:v>2101</c:v>
                </c:pt>
                <c:pt idx="176">
                  <c:v>298</c:v>
                </c:pt>
                <c:pt idx="177">
                  <c:v>59</c:v>
                </c:pt>
                <c:pt idx="178">
                  <c:v>22</c:v>
                </c:pt>
                <c:pt idx="179">
                  <c:v>36</c:v>
                </c:pt>
                <c:pt idx="180">
                  <c:v>144</c:v>
                </c:pt>
                <c:pt idx="181">
                  <c:v>265</c:v>
                </c:pt>
                <c:pt idx="182">
                  <c:v>1376</c:v>
                </c:pt>
                <c:pt idx="183">
                  <c:v>182</c:v>
                </c:pt>
                <c:pt idx="184">
                  <c:v>42</c:v>
                </c:pt>
                <c:pt idx="185">
                  <c:v>671</c:v>
                </c:pt>
                <c:pt idx="186">
                  <c:v>144</c:v>
                </c:pt>
                <c:pt idx="187">
                  <c:v>109</c:v>
                </c:pt>
                <c:pt idx="188">
                  <c:v>82</c:v>
                </c:pt>
                <c:pt idx="189">
                  <c:v>1610</c:v>
                </c:pt>
                <c:pt idx="190">
                  <c:v>197</c:v>
                </c:pt>
                <c:pt idx="191">
                  <c:v>91</c:v>
                </c:pt>
                <c:pt idx="192">
                  <c:v>44</c:v>
                </c:pt>
                <c:pt idx="193">
                  <c:v>36</c:v>
                </c:pt>
                <c:pt idx="194">
                  <c:v>242</c:v>
                </c:pt>
                <c:pt idx="195">
                  <c:v>70</c:v>
                </c:pt>
                <c:pt idx="196">
                  <c:v>1501</c:v>
                </c:pt>
                <c:pt idx="197">
                  <c:v>280</c:v>
                </c:pt>
                <c:pt idx="198">
                  <c:v>52</c:v>
                </c:pt>
                <c:pt idx="199">
                  <c:v>28</c:v>
                </c:pt>
                <c:pt idx="200">
                  <c:v>14</c:v>
                </c:pt>
                <c:pt idx="201">
                  <c:v>101</c:v>
                </c:pt>
                <c:pt idx="202">
                  <c:v>89</c:v>
                </c:pt>
                <c:pt idx="203">
                  <c:v>2063</c:v>
                </c:pt>
                <c:pt idx="204">
                  <c:v>326</c:v>
                </c:pt>
                <c:pt idx="205">
                  <c:v>75</c:v>
                </c:pt>
                <c:pt idx="206">
                  <c:v>29</c:v>
                </c:pt>
                <c:pt idx="207">
                  <c:v>29</c:v>
                </c:pt>
                <c:pt idx="208">
                  <c:v>122</c:v>
                </c:pt>
                <c:pt idx="209">
                  <c:v>788</c:v>
                </c:pt>
                <c:pt idx="210">
                  <c:v>1799</c:v>
                </c:pt>
                <c:pt idx="211">
                  <c:v>291</c:v>
                </c:pt>
                <c:pt idx="212">
                  <c:v>75</c:v>
                </c:pt>
                <c:pt idx="213">
                  <c:v>197</c:v>
                </c:pt>
                <c:pt idx="214">
                  <c:v>335</c:v>
                </c:pt>
                <c:pt idx="215">
                  <c:v>227</c:v>
                </c:pt>
                <c:pt idx="216">
                  <c:v>78</c:v>
                </c:pt>
                <c:pt idx="217">
                  <c:v>1639</c:v>
                </c:pt>
                <c:pt idx="218">
                  <c:v>326</c:v>
                </c:pt>
                <c:pt idx="219">
                  <c:v>58</c:v>
                </c:pt>
                <c:pt idx="220">
                  <c:v>36</c:v>
                </c:pt>
                <c:pt idx="221">
                  <c:v>565</c:v>
                </c:pt>
                <c:pt idx="222">
                  <c:v>544</c:v>
                </c:pt>
                <c:pt idx="223">
                  <c:v>489</c:v>
                </c:pt>
                <c:pt idx="224">
                  <c:v>1799</c:v>
                </c:pt>
                <c:pt idx="225">
                  <c:v>471</c:v>
                </c:pt>
                <c:pt idx="226">
                  <c:v>138</c:v>
                </c:pt>
                <c:pt idx="227">
                  <c:v>73</c:v>
                </c:pt>
                <c:pt idx="228">
                  <c:v>46</c:v>
                </c:pt>
                <c:pt idx="229">
                  <c:v>520</c:v>
                </c:pt>
                <c:pt idx="230">
                  <c:v>213</c:v>
                </c:pt>
                <c:pt idx="231">
                  <c:v>1915</c:v>
                </c:pt>
                <c:pt idx="232">
                  <c:v>338</c:v>
                </c:pt>
                <c:pt idx="233">
                  <c:v>83</c:v>
                </c:pt>
                <c:pt idx="234">
                  <c:v>1049</c:v>
                </c:pt>
                <c:pt idx="235">
                  <c:v>511</c:v>
                </c:pt>
                <c:pt idx="236">
                  <c:v>348</c:v>
                </c:pt>
                <c:pt idx="237">
                  <c:v>294</c:v>
                </c:pt>
                <c:pt idx="238">
                  <c:v>1621</c:v>
                </c:pt>
                <c:pt idx="239">
                  <c:v>299</c:v>
                </c:pt>
                <c:pt idx="240">
                  <c:v>319</c:v>
                </c:pt>
                <c:pt idx="241">
                  <c:v>520</c:v>
                </c:pt>
                <c:pt idx="242">
                  <c:v>481</c:v>
                </c:pt>
                <c:pt idx="243">
                  <c:v>393</c:v>
                </c:pt>
                <c:pt idx="244">
                  <c:v>398</c:v>
                </c:pt>
                <c:pt idx="245">
                  <c:v>1462</c:v>
                </c:pt>
                <c:pt idx="246">
                  <c:v>484</c:v>
                </c:pt>
                <c:pt idx="247">
                  <c:v>108</c:v>
                </c:pt>
                <c:pt idx="248">
                  <c:v>210</c:v>
                </c:pt>
                <c:pt idx="249">
                  <c:v>56</c:v>
                </c:pt>
                <c:pt idx="250">
                  <c:v>129</c:v>
                </c:pt>
                <c:pt idx="251">
                  <c:v>111</c:v>
                </c:pt>
                <c:pt idx="252">
                  <c:v>1485</c:v>
                </c:pt>
                <c:pt idx="253">
                  <c:v>223</c:v>
                </c:pt>
                <c:pt idx="254">
                  <c:v>687</c:v>
                </c:pt>
                <c:pt idx="255">
                  <c:v>88</c:v>
                </c:pt>
                <c:pt idx="256">
                  <c:v>33</c:v>
                </c:pt>
                <c:pt idx="257">
                  <c:v>163</c:v>
                </c:pt>
                <c:pt idx="258">
                  <c:v>97</c:v>
                </c:pt>
                <c:pt idx="259">
                  <c:v>1410</c:v>
                </c:pt>
                <c:pt idx="260">
                  <c:v>246</c:v>
                </c:pt>
                <c:pt idx="261">
                  <c:v>60</c:v>
                </c:pt>
                <c:pt idx="262">
                  <c:v>117</c:v>
                </c:pt>
                <c:pt idx="263">
                  <c:v>86</c:v>
                </c:pt>
                <c:pt idx="264">
                  <c:v>109</c:v>
                </c:pt>
                <c:pt idx="265">
                  <c:v>119</c:v>
                </c:pt>
                <c:pt idx="266">
                  <c:v>1670</c:v>
                </c:pt>
                <c:pt idx="267">
                  <c:v>831</c:v>
                </c:pt>
                <c:pt idx="268">
                  <c:v>187</c:v>
                </c:pt>
                <c:pt idx="269">
                  <c:v>507</c:v>
                </c:pt>
                <c:pt idx="270">
                  <c:v>2580</c:v>
                </c:pt>
                <c:pt idx="271">
                  <c:v>988</c:v>
                </c:pt>
                <c:pt idx="272">
                  <c:v>1243</c:v>
                </c:pt>
                <c:pt idx="273">
                  <c:v>3690</c:v>
                </c:pt>
                <c:pt idx="274">
                  <c:v>3221</c:v>
                </c:pt>
                <c:pt idx="275">
                  <c:v>3036</c:v>
                </c:pt>
                <c:pt idx="276">
                  <c:v>1288</c:v>
                </c:pt>
                <c:pt idx="277">
                  <c:v>553</c:v>
                </c:pt>
                <c:pt idx="278">
                  <c:v>494</c:v>
                </c:pt>
                <c:pt idx="279">
                  <c:v>313</c:v>
                </c:pt>
                <c:pt idx="280">
                  <c:v>2431</c:v>
                </c:pt>
                <c:pt idx="281">
                  <c:v>699</c:v>
                </c:pt>
                <c:pt idx="282">
                  <c:v>162</c:v>
                </c:pt>
                <c:pt idx="283">
                  <c:v>63</c:v>
                </c:pt>
                <c:pt idx="284">
                  <c:v>27</c:v>
                </c:pt>
                <c:pt idx="285">
                  <c:v>203</c:v>
                </c:pt>
                <c:pt idx="286">
                  <c:v>114</c:v>
                </c:pt>
                <c:pt idx="287">
                  <c:v>1702</c:v>
                </c:pt>
                <c:pt idx="288">
                  <c:v>258</c:v>
                </c:pt>
                <c:pt idx="289">
                  <c:v>97</c:v>
                </c:pt>
                <c:pt idx="290">
                  <c:v>49</c:v>
                </c:pt>
                <c:pt idx="291">
                  <c:v>15</c:v>
                </c:pt>
                <c:pt idx="292">
                  <c:v>72</c:v>
                </c:pt>
                <c:pt idx="293">
                  <c:v>86</c:v>
                </c:pt>
                <c:pt idx="294">
                  <c:v>1634</c:v>
                </c:pt>
                <c:pt idx="295">
                  <c:v>284</c:v>
                </c:pt>
                <c:pt idx="296">
                  <c:v>488</c:v>
                </c:pt>
                <c:pt idx="297">
                  <c:v>335</c:v>
                </c:pt>
                <c:pt idx="298">
                  <c:v>110</c:v>
                </c:pt>
                <c:pt idx="299">
                  <c:v>2178</c:v>
                </c:pt>
                <c:pt idx="300">
                  <c:v>751</c:v>
                </c:pt>
                <c:pt idx="301">
                  <c:v>1758</c:v>
                </c:pt>
                <c:pt idx="302">
                  <c:v>816</c:v>
                </c:pt>
                <c:pt idx="303">
                  <c:v>406</c:v>
                </c:pt>
                <c:pt idx="304">
                  <c:v>866</c:v>
                </c:pt>
                <c:pt idx="305">
                  <c:v>227</c:v>
                </c:pt>
                <c:pt idx="306">
                  <c:v>485</c:v>
                </c:pt>
                <c:pt idx="307">
                  <c:v>561</c:v>
                </c:pt>
                <c:pt idx="308">
                  <c:v>1704</c:v>
                </c:pt>
                <c:pt idx="309">
                  <c:v>841</c:v>
                </c:pt>
                <c:pt idx="310">
                  <c:v>268</c:v>
                </c:pt>
                <c:pt idx="311">
                  <c:v>65</c:v>
                </c:pt>
                <c:pt idx="312">
                  <c:v>135</c:v>
                </c:pt>
                <c:pt idx="313">
                  <c:v>255</c:v>
                </c:pt>
                <c:pt idx="314">
                  <c:v>210</c:v>
                </c:pt>
                <c:pt idx="315">
                  <c:v>1686</c:v>
                </c:pt>
                <c:pt idx="316">
                  <c:v>585</c:v>
                </c:pt>
                <c:pt idx="317">
                  <c:v>157</c:v>
                </c:pt>
                <c:pt idx="318">
                  <c:v>46</c:v>
                </c:pt>
                <c:pt idx="319">
                  <c:v>538</c:v>
                </c:pt>
                <c:pt idx="320">
                  <c:v>290</c:v>
                </c:pt>
                <c:pt idx="321">
                  <c:v>153</c:v>
                </c:pt>
                <c:pt idx="322">
                  <c:v>1533</c:v>
                </c:pt>
                <c:pt idx="323">
                  <c:v>328</c:v>
                </c:pt>
                <c:pt idx="324">
                  <c:v>58</c:v>
                </c:pt>
                <c:pt idx="325">
                  <c:v>39</c:v>
                </c:pt>
                <c:pt idx="326">
                  <c:v>21</c:v>
                </c:pt>
                <c:pt idx="327">
                  <c:v>96</c:v>
                </c:pt>
                <c:pt idx="328">
                  <c:v>127</c:v>
                </c:pt>
                <c:pt idx="329">
                  <c:v>1380</c:v>
                </c:pt>
                <c:pt idx="330">
                  <c:v>484</c:v>
                </c:pt>
                <c:pt idx="331">
                  <c:v>85</c:v>
                </c:pt>
                <c:pt idx="332">
                  <c:v>31</c:v>
                </c:pt>
                <c:pt idx="333">
                  <c:v>31</c:v>
                </c:pt>
                <c:pt idx="334">
                  <c:v>335</c:v>
                </c:pt>
                <c:pt idx="335">
                  <c:v>148</c:v>
                </c:pt>
                <c:pt idx="336">
                  <c:v>1650</c:v>
                </c:pt>
                <c:pt idx="337">
                  <c:v>280</c:v>
                </c:pt>
                <c:pt idx="338">
                  <c:v>50</c:v>
                </c:pt>
                <c:pt idx="339">
                  <c:v>80</c:v>
                </c:pt>
                <c:pt idx="340">
                  <c:v>32</c:v>
                </c:pt>
                <c:pt idx="341">
                  <c:v>422</c:v>
                </c:pt>
                <c:pt idx="342">
                  <c:v>184</c:v>
                </c:pt>
                <c:pt idx="343">
                  <c:v>1702</c:v>
                </c:pt>
                <c:pt idx="344">
                  <c:v>334</c:v>
                </c:pt>
                <c:pt idx="345">
                  <c:v>261</c:v>
                </c:pt>
                <c:pt idx="346">
                  <c:v>75</c:v>
                </c:pt>
                <c:pt idx="347">
                  <c:v>463</c:v>
                </c:pt>
                <c:pt idx="348">
                  <c:v>355</c:v>
                </c:pt>
                <c:pt idx="349">
                  <c:v>170</c:v>
                </c:pt>
                <c:pt idx="350">
                  <c:v>1820</c:v>
                </c:pt>
                <c:pt idx="351">
                  <c:v>353</c:v>
                </c:pt>
                <c:pt idx="352">
                  <c:v>77</c:v>
                </c:pt>
                <c:pt idx="353">
                  <c:v>43</c:v>
                </c:pt>
                <c:pt idx="354">
                  <c:v>62</c:v>
                </c:pt>
                <c:pt idx="355">
                  <c:v>430</c:v>
                </c:pt>
                <c:pt idx="356">
                  <c:v>144</c:v>
                </c:pt>
                <c:pt idx="357">
                  <c:v>429</c:v>
                </c:pt>
                <c:pt idx="358">
                  <c:v>2447</c:v>
                </c:pt>
                <c:pt idx="359">
                  <c:v>616</c:v>
                </c:pt>
                <c:pt idx="360">
                  <c:v>112</c:v>
                </c:pt>
                <c:pt idx="361">
                  <c:v>38</c:v>
                </c:pt>
                <c:pt idx="362">
                  <c:v>540</c:v>
                </c:pt>
                <c:pt idx="363">
                  <c:v>299</c:v>
                </c:pt>
                <c:pt idx="364">
                  <c:v>76</c:v>
                </c:pt>
                <c:pt idx="365">
                  <c:v>2046</c:v>
                </c:pt>
                <c:pt idx="366">
                  <c:v>298</c:v>
                </c:pt>
                <c:pt idx="367">
                  <c:v>51</c:v>
                </c:pt>
                <c:pt idx="368">
                  <c:v>80</c:v>
                </c:pt>
                <c:pt idx="369">
                  <c:v>393</c:v>
                </c:pt>
                <c:pt idx="370">
                  <c:v>169</c:v>
                </c:pt>
                <c:pt idx="371">
                  <c:v>1977</c:v>
                </c:pt>
                <c:pt idx="372">
                  <c:v>400</c:v>
                </c:pt>
                <c:pt idx="373">
                  <c:v>71</c:v>
                </c:pt>
                <c:pt idx="374">
                  <c:v>43</c:v>
                </c:pt>
                <c:pt idx="375">
                  <c:v>27</c:v>
                </c:pt>
                <c:pt idx="376">
                  <c:v>157</c:v>
                </c:pt>
                <c:pt idx="377">
                  <c:v>171</c:v>
                </c:pt>
                <c:pt idx="378">
                  <c:v>1770</c:v>
                </c:pt>
                <c:pt idx="379">
                  <c:v>407</c:v>
                </c:pt>
                <c:pt idx="380">
                  <c:v>65</c:v>
                </c:pt>
                <c:pt idx="381">
                  <c:v>223</c:v>
                </c:pt>
                <c:pt idx="382">
                  <c:v>62</c:v>
                </c:pt>
                <c:pt idx="383">
                  <c:v>600</c:v>
                </c:pt>
                <c:pt idx="384">
                  <c:v>158</c:v>
                </c:pt>
                <c:pt idx="385">
                  <c:v>1910</c:v>
                </c:pt>
                <c:pt idx="386">
                  <c:v>375</c:v>
                </c:pt>
                <c:pt idx="387">
                  <c:v>107</c:v>
                </c:pt>
                <c:pt idx="388">
                  <c:v>32</c:v>
                </c:pt>
                <c:pt idx="389">
                  <c:v>26</c:v>
                </c:pt>
                <c:pt idx="390">
                  <c:v>91</c:v>
                </c:pt>
                <c:pt idx="391">
                  <c:v>124</c:v>
                </c:pt>
                <c:pt idx="392">
                  <c:v>1850</c:v>
                </c:pt>
                <c:pt idx="393">
                  <c:v>252</c:v>
                </c:pt>
                <c:pt idx="394">
                  <c:v>47</c:v>
                </c:pt>
                <c:pt idx="395">
                  <c:v>38</c:v>
                </c:pt>
                <c:pt idx="396">
                  <c:v>13</c:v>
                </c:pt>
                <c:pt idx="397">
                  <c:v>124</c:v>
                </c:pt>
                <c:pt idx="398">
                  <c:v>104</c:v>
                </c:pt>
                <c:pt idx="399">
                  <c:v>1673</c:v>
                </c:pt>
                <c:pt idx="400">
                  <c:v>276</c:v>
                </c:pt>
                <c:pt idx="401">
                  <c:v>47</c:v>
                </c:pt>
                <c:pt idx="402">
                  <c:v>28</c:v>
                </c:pt>
                <c:pt idx="403">
                  <c:v>26</c:v>
                </c:pt>
                <c:pt idx="404">
                  <c:v>328</c:v>
                </c:pt>
                <c:pt idx="405">
                  <c:v>174</c:v>
                </c:pt>
                <c:pt idx="406">
                  <c:v>1746</c:v>
                </c:pt>
                <c:pt idx="407">
                  <c:v>381</c:v>
                </c:pt>
                <c:pt idx="408">
                  <c:v>52</c:v>
                </c:pt>
                <c:pt idx="409">
                  <c:v>20</c:v>
                </c:pt>
                <c:pt idx="410">
                  <c:v>237</c:v>
                </c:pt>
                <c:pt idx="411">
                  <c:v>371</c:v>
                </c:pt>
                <c:pt idx="412">
                  <c:v>159</c:v>
                </c:pt>
                <c:pt idx="413">
                  <c:v>1749</c:v>
                </c:pt>
                <c:pt idx="414">
                  <c:v>369</c:v>
                </c:pt>
                <c:pt idx="415">
                  <c:v>429</c:v>
                </c:pt>
                <c:pt idx="416">
                  <c:v>105</c:v>
                </c:pt>
                <c:pt idx="417">
                  <c:v>47</c:v>
                </c:pt>
                <c:pt idx="418">
                  <c:v>128</c:v>
                </c:pt>
                <c:pt idx="419">
                  <c:v>90</c:v>
                </c:pt>
                <c:pt idx="420">
                  <c:v>1845</c:v>
                </c:pt>
                <c:pt idx="421">
                  <c:v>357</c:v>
                </c:pt>
                <c:pt idx="422">
                  <c:v>62</c:v>
                </c:pt>
                <c:pt idx="423">
                  <c:v>321</c:v>
                </c:pt>
                <c:pt idx="424">
                  <c:v>60</c:v>
                </c:pt>
                <c:pt idx="425">
                  <c:v>227</c:v>
                </c:pt>
                <c:pt idx="426">
                  <c:v>128</c:v>
                </c:pt>
                <c:pt idx="427">
                  <c:v>1626</c:v>
                </c:pt>
                <c:pt idx="428">
                  <c:v>334</c:v>
                </c:pt>
                <c:pt idx="429">
                  <c:v>49</c:v>
                </c:pt>
                <c:pt idx="430">
                  <c:v>28</c:v>
                </c:pt>
                <c:pt idx="431">
                  <c:v>171</c:v>
                </c:pt>
                <c:pt idx="432">
                  <c:v>106</c:v>
                </c:pt>
                <c:pt idx="433">
                  <c:v>88</c:v>
                </c:pt>
                <c:pt idx="434">
                  <c:v>1639</c:v>
                </c:pt>
                <c:pt idx="435">
                  <c:v>229</c:v>
                </c:pt>
                <c:pt idx="436">
                  <c:v>1124</c:v>
                </c:pt>
                <c:pt idx="437">
                  <c:v>795</c:v>
                </c:pt>
                <c:pt idx="438">
                  <c:v>543</c:v>
                </c:pt>
                <c:pt idx="439">
                  <c:v>184</c:v>
                </c:pt>
                <c:pt idx="440">
                  <c:v>344</c:v>
                </c:pt>
                <c:pt idx="441">
                  <c:v>1318</c:v>
                </c:pt>
                <c:pt idx="442">
                  <c:v>235</c:v>
                </c:pt>
                <c:pt idx="443">
                  <c:v>66</c:v>
                </c:pt>
                <c:pt idx="444">
                  <c:v>42</c:v>
                </c:pt>
                <c:pt idx="445">
                  <c:v>15</c:v>
                </c:pt>
                <c:pt idx="446">
                  <c:v>67</c:v>
                </c:pt>
                <c:pt idx="447">
                  <c:v>70</c:v>
                </c:pt>
                <c:pt idx="448">
                  <c:v>1737</c:v>
                </c:pt>
                <c:pt idx="449">
                  <c:v>516</c:v>
                </c:pt>
                <c:pt idx="450">
                  <c:v>125</c:v>
                </c:pt>
                <c:pt idx="451">
                  <c:v>91</c:v>
                </c:pt>
                <c:pt idx="452">
                  <c:v>176</c:v>
                </c:pt>
                <c:pt idx="453">
                  <c:v>272</c:v>
                </c:pt>
                <c:pt idx="454">
                  <c:v>135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E22C-47B9-BD70-483658A15F26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NDR Radiophilharmonie</c:v>
                </c:pt>
              </c:strCache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Sheet1!$AG$2:$AG$456</c:f>
              <c:numCache>
                <c:formatCode>General</c:formatCode>
                <c:ptCount val="455"/>
                <c:pt idx="0">
                  <c:v>31</c:v>
                </c:pt>
                <c:pt idx="1">
                  <c:v>86</c:v>
                </c:pt>
                <c:pt idx="2">
                  <c:v>101</c:v>
                </c:pt>
                <c:pt idx="3">
                  <c:v>20</c:v>
                </c:pt>
                <c:pt idx="4">
                  <c:v>129</c:v>
                </c:pt>
                <c:pt idx="5">
                  <c:v>96</c:v>
                </c:pt>
                <c:pt idx="6">
                  <c:v>37</c:v>
                </c:pt>
                <c:pt idx="7">
                  <c:v>18</c:v>
                </c:pt>
                <c:pt idx="8">
                  <c:v>43</c:v>
                </c:pt>
                <c:pt idx="9">
                  <c:v>57</c:v>
                </c:pt>
                <c:pt idx="10">
                  <c:v>103</c:v>
                </c:pt>
                <c:pt idx="11">
                  <c:v>34</c:v>
                </c:pt>
                <c:pt idx="12">
                  <c:v>40</c:v>
                </c:pt>
                <c:pt idx="13">
                  <c:v>191</c:v>
                </c:pt>
                <c:pt idx="14">
                  <c:v>107</c:v>
                </c:pt>
                <c:pt idx="15">
                  <c:v>187</c:v>
                </c:pt>
                <c:pt idx="16">
                  <c:v>116</c:v>
                </c:pt>
                <c:pt idx="17">
                  <c:v>29</c:v>
                </c:pt>
                <c:pt idx="18">
                  <c:v>183</c:v>
                </c:pt>
                <c:pt idx="19">
                  <c:v>120</c:v>
                </c:pt>
                <c:pt idx="20">
                  <c:v>244</c:v>
                </c:pt>
                <c:pt idx="21">
                  <c:v>218</c:v>
                </c:pt>
                <c:pt idx="22">
                  <c:v>254</c:v>
                </c:pt>
                <c:pt idx="23">
                  <c:v>87</c:v>
                </c:pt>
                <c:pt idx="24">
                  <c:v>60</c:v>
                </c:pt>
                <c:pt idx="25">
                  <c:v>139</c:v>
                </c:pt>
                <c:pt idx="26">
                  <c:v>88</c:v>
                </c:pt>
                <c:pt idx="27">
                  <c:v>48</c:v>
                </c:pt>
                <c:pt idx="28">
                  <c:v>19</c:v>
                </c:pt>
                <c:pt idx="29">
                  <c:v>123</c:v>
                </c:pt>
                <c:pt idx="30">
                  <c:v>160</c:v>
                </c:pt>
                <c:pt idx="31">
                  <c:v>208</c:v>
                </c:pt>
                <c:pt idx="32">
                  <c:v>134</c:v>
                </c:pt>
                <c:pt idx="33">
                  <c:v>40</c:v>
                </c:pt>
                <c:pt idx="34">
                  <c:v>12</c:v>
                </c:pt>
                <c:pt idx="35">
                  <c:v>10</c:v>
                </c:pt>
                <c:pt idx="36">
                  <c:v>59</c:v>
                </c:pt>
                <c:pt idx="37">
                  <c:v>10</c:v>
                </c:pt>
                <c:pt idx="38">
                  <c:v>43</c:v>
                </c:pt>
                <c:pt idx="39">
                  <c:v>68</c:v>
                </c:pt>
                <c:pt idx="40">
                  <c:v>36</c:v>
                </c:pt>
                <c:pt idx="41">
                  <c:v>60</c:v>
                </c:pt>
                <c:pt idx="42">
                  <c:v>22</c:v>
                </c:pt>
                <c:pt idx="43">
                  <c:v>29</c:v>
                </c:pt>
                <c:pt idx="44">
                  <c:v>278</c:v>
                </c:pt>
                <c:pt idx="45">
                  <c:v>361</c:v>
                </c:pt>
                <c:pt idx="46">
                  <c:v>146</c:v>
                </c:pt>
                <c:pt idx="47">
                  <c:v>51</c:v>
                </c:pt>
                <c:pt idx="48">
                  <c:v>34</c:v>
                </c:pt>
                <c:pt idx="49">
                  <c:v>144</c:v>
                </c:pt>
                <c:pt idx="50">
                  <c:v>62</c:v>
                </c:pt>
                <c:pt idx="51">
                  <c:v>95</c:v>
                </c:pt>
                <c:pt idx="52">
                  <c:v>86</c:v>
                </c:pt>
                <c:pt idx="53">
                  <c:v>47</c:v>
                </c:pt>
                <c:pt idx="54">
                  <c:v>94</c:v>
                </c:pt>
                <c:pt idx="55">
                  <c:v>34</c:v>
                </c:pt>
                <c:pt idx="56">
                  <c:v>143</c:v>
                </c:pt>
                <c:pt idx="57">
                  <c:v>67</c:v>
                </c:pt>
                <c:pt idx="58">
                  <c:v>26</c:v>
                </c:pt>
                <c:pt idx="59">
                  <c:v>47</c:v>
                </c:pt>
                <c:pt idx="60">
                  <c:v>64</c:v>
                </c:pt>
                <c:pt idx="61">
                  <c:v>95</c:v>
                </c:pt>
                <c:pt idx="62">
                  <c:v>25</c:v>
                </c:pt>
                <c:pt idx="63">
                  <c:v>114</c:v>
                </c:pt>
                <c:pt idx="64">
                  <c:v>82</c:v>
                </c:pt>
                <c:pt idx="65">
                  <c:v>63</c:v>
                </c:pt>
                <c:pt idx="66">
                  <c:v>26</c:v>
                </c:pt>
                <c:pt idx="67">
                  <c:v>66</c:v>
                </c:pt>
                <c:pt idx="68">
                  <c:v>88</c:v>
                </c:pt>
                <c:pt idx="69">
                  <c:v>104</c:v>
                </c:pt>
                <c:pt idx="70">
                  <c:v>56</c:v>
                </c:pt>
                <c:pt idx="71">
                  <c:v>143</c:v>
                </c:pt>
                <c:pt idx="72">
                  <c:v>29</c:v>
                </c:pt>
                <c:pt idx="73">
                  <c:v>59</c:v>
                </c:pt>
                <c:pt idx="74">
                  <c:v>18</c:v>
                </c:pt>
                <c:pt idx="75">
                  <c:v>124</c:v>
                </c:pt>
                <c:pt idx="76">
                  <c:v>192</c:v>
                </c:pt>
                <c:pt idx="77">
                  <c:v>127</c:v>
                </c:pt>
                <c:pt idx="78">
                  <c:v>162</c:v>
                </c:pt>
                <c:pt idx="79">
                  <c:v>423</c:v>
                </c:pt>
                <c:pt idx="80">
                  <c:v>193</c:v>
                </c:pt>
                <c:pt idx="81">
                  <c:v>328</c:v>
                </c:pt>
                <c:pt idx="82">
                  <c:v>168</c:v>
                </c:pt>
                <c:pt idx="83">
                  <c:v>138</c:v>
                </c:pt>
                <c:pt idx="84">
                  <c:v>208</c:v>
                </c:pt>
                <c:pt idx="85">
                  <c:v>86</c:v>
                </c:pt>
                <c:pt idx="86">
                  <c:v>159</c:v>
                </c:pt>
                <c:pt idx="87">
                  <c:v>135</c:v>
                </c:pt>
                <c:pt idx="88">
                  <c:v>86</c:v>
                </c:pt>
                <c:pt idx="89">
                  <c:v>63</c:v>
                </c:pt>
                <c:pt idx="90">
                  <c:v>40</c:v>
                </c:pt>
                <c:pt idx="91">
                  <c:v>43</c:v>
                </c:pt>
                <c:pt idx="92">
                  <c:v>33</c:v>
                </c:pt>
                <c:pt idx="93">
                  <c:v>13</c:v>
                </c:pt>
                <c:pt idx="94">
                  <c:v>12</c:v>
                </c:pt>
                <c:pt idx="95">
                  <c:v>47</c:v>
                </c:pt>
                <c:pt idx="96">
                  <c:v>135</c:v>
                </c:pt>
                <c:pt idx="97">
                  <c:v>89</c:v>
                </c:pt>
                <c:pt idx="98">
                  <c:v>142</c:v>
                </c:pt>
                <c:pt idx="99">
                  <c:v>122</c:v>
                </c:pt>
                <c:pt idx="100">
                  <c:v>428</c:v>
                </c:pt>
                <c:pt idx="101">
                  <c:v>288</c:v>
                </c:pt>
                <c:pt idx="102">
                  <c:v>99</c:v>
                </c:pt>
                <c:pt idx="103">
                  <c:v>26</c:v>
                </c:pt>
                <c:pt idx="104">
                  <c:v>19</c:v>
                </c:pt>
                <c:pt idx="105">
                  <c:v>17</c:v>
                </c:pt>
                <c:pt idx="106">
                  <c:v>7</c:v>
                </c:pt>
                <c:pt idx="107">
                  <c:v>33</c:v>
                </c:pt>
                <c:pt idx="108">
                  <c:v>24</c:v>
                </c:pt>
                <c:pt idx="109">
                  <c:v>32</c:v>
                </c:pt>
                <c:pt idx="110">
                  <c:v>39</c:v>
                </c:pt>
                <c:pt idx="111">
                  <c:v>14</c:v>
                </c:pt>
                <c:pt idx="112">
                  <c:v>58</c:v>
                </c:pt>
                <c:pt idx="113">
                  <c:v>117</c:v>
                </c:pt>
                <c:pt idx="114">
                  <c:v>296</c:v>
                </c:pt>
                <c:pt idx="115">
                  <c:v>346</c:v>
                </c:pt>
                <c:pt idx="116">
                  <c:v>295</c:v>
                </c:pt>
                <c:pt idx="117">
                  <c:v>209</c:v>
                </c:pt>
                <c:pt idx="118">
                  <c:v>96</c:v>
                </c:pt>
                <c:pt idx="119">
                  <c:v>170</c:v>
                </c:pt>
                <c:pt idx="120">
                  <c:v>72</c:v>
                </c:pt>
                <c:pt idx="121">
                  <c:v>195</c:v>
                </c:pt>
                <c:pt idx="122">
                  <c:v>83</c:v>
                </c:pt>
                <c:pt idx="123">
                  <c:v>193</c:v>
                </c:pt>
                <c:pt idx="124">
                  <c:v>99</c:v>
                </c:pt>
                <c:pt idx="125">
                  <c:v>30</c:v>
                </c:pt>
                <c:pt idx="126">
                  <c:v>73</c:v>
                </c:pt>
                <c:pt idx="127">
                  <c:v>314</c:v>
                </c:pt>
                <c:pt idx="128">
                  <c:v>142</c:v>
                </c:pt>
                <c:pt idx="129">
                  <c:v>59</c:v>
                </c:pt>
                <c:pt idx="130">
                  <c:v>375</c:v>
                </c:pt>
                <c:pt idx="131">
                  <c:v>218</c:v>
                </c:pt>
                <c:pt idx="132">
                  <c:v>90</c:v>
                </c:pt>
                <c:pt idx="133">
                  <c:v>150</c:v>
                </c:pt>
                <c:pt idx="134">
                  <c:v>299</c:v>
                </c:pt>
                <c:pt idx="135">
                  <c:v>309</c:v>
                </c:pt>
                <c:pt idx="136">
                  <c:v>184</c:v>
                </c:pt>
                <c:pt idx="137">
                  <c:v>72</c:v>
                </c:pt>
                <c:pt idx="138">
                  <c:v>104</c:v>
                </c:pt>
                <c:pt idx="139">
                  <c:v>340</c:v>
                </c:pt>
                <c:pt idx="140">
                  <c:v>635</c:v>
                </c:pt>
                <c:pt idx="141">
                  <c:v>270</c:v>
                </c:pt>
                <c:pt idx="142">
                  <c:v>115</c:v>
                </c:pt>
                <c:pt idx="143">
                  <c:v>194</c:v>
                </c:pt>
                <c:pt idx="144">
                  <c:v>86</c:v>
                </c:pt>
                <c:pt idx="145">
                  <c:v>95</c:v>
                </c:pt>
                <c:pt idx="146">
                  <c:v>94</c:v>
                </c:pt>
                <c:pt idx="147">
                  <c:v>125</c:v>
                </c:pt>
                <c:pt idx="148">
                  <c:v>34</c:v>
                </c:pt>
                <c:pt idx="149">
                  <c:v>56</c:v>
                </c:pt>
                <c:pt idx="150">
                  <c:v>127</c:v>
                </c:pt>
                <c:pt idx="151">
                  <c:v>186</c:v>
                </c:pt>
                <c:pt idx="152">
                  <c:v>112</c:v>
                </c:pt>
                <c:pt idx="153">
                  <c:v>56</c:v>
                </c:pt>
                <c:pt idx="154">
                  <c:v>157</c:v>
                </c:pt>
                <c:pt idx="155">
                  <c:v>40</c:v>
                </c:pt>
                <c:pt idx="156">
                  <c:v>49</c:v>
                </c:pt>
                <c:pt idx="157">
                  <c:v>24</c:v>
                </c:pt>
                <c:pt idx="158">
                  <c:v>34</c:v>
                </c:pt>
                <c:pt idx="159">
                  <c:v>111</c:v>
                </c:pt>
                <c:pt idx="160">
                  <c:v>757</c:v>
                </c:pt>
                <c:pt idx="161">
                  <c:v>422</c:v>
                </c:pt>
                <c:pt idx="162">
                  <c:v>276</c:v>
                </c:pt>
                <c:pt idx="163">
                  <c:v>299</c:v>
                </c:pt>
                <c:pt idx="164">
                  <c:v>741</c:v>
                </c:pt>
                <c:pt idx="165">
                  <c:v>565</c:v>
                </c:pt>
                <c:pt idx="166">
                  <c:v>210</c:v>
                </c:pt>
                <c:pt idx="167">
                  <c:v>179</c:v>
                </c:pt>
                <c:pt idx="168">
                  <c:v>169</c:v>
                </c:pt>
                <c:pt idx="169">
                  <c:v>279</c:v>
                </c:pt>
                <c:pt idx="170">
                  <c:v>218</c:v>
                </c:pt>
                <c:pt idx="171">
                  <c:v>108</c:v>
                </c:pt>
                <c:pt idx="172">
                  <c:v>109</c:v>
                </c:pt>
                <c:pt idx="173">
                  <c:v>291</c:v>
                </c:pt>
                <c:pt idx="174">
                  <c:v>635</c:v>
                </c:pt>
                <c:pt idx="175">
                  <c:v>149</c:v>
                </c:pt>
                <c:pt idx="176">
                  <c:v>192</c:v>
                </c:pt>
                <c:pt idx="177">
                  <c:v>131</c:v>
                </c:pt>
                <c:pt idx="178">
                  <c:v>60</c:v>
                </c:pt>
                <c:pt idx="179">
                  <c:v>227</c:v>
                </c:pt>
                <c:pt idx="180">
                  <c:v>73</c:v>
                </c:pt>
                <c:pt idx="181">
                  <c:v>132</c:v>
                </c:pt>
                <c:pt idx="182">
                  <c:v>48</c:v>
                </c:pt>
                <c:pt idx="183">
                  <c:v>13</c:v>
                </c:pt>
                <c:pt idx="184">
                  <c:v>66</c:v>
                </c:pt>
                <c:pt idx="185">
                  <c:v>48</c:v>
                </c:pt>
                <c:pt idx="186">
                  <c:v>19</c:v>
                </c:pt>
                <c:pt idx="187">
                  <c:v>18</c:v>
                </c:pt>
                <c:pt idx="188">
                  <c:v>35</c:v>
                </c:pt>
                <c:pt idx="189">
                  <c:v>28</c:v>
                </c:pt>
                <c:pt idx="190">
                  <c:v>44</c:v>
                </c:pt>
                <c:pt idx="191">
                  <c:v>37</c:v>
                </c:pt>
                <c:pt idx="192">
                  <c:v>19</c:v>
                </c:pt>
                <c:pt idx="193">
                  <c:v>75</c:v>
                </c:pt>
                <c:pt idx="194">
                  <c:v>150</c:v>
                </c:pt>
                <c:pt idx="195">
                  <c:v>197</c:v>
                </c:pt>
                <c:pt idx="196">
                  <c:v>78</c:v>
                </c:pt>
                <c:pt idx="197">
                  <c:v>92</c:v>
                </c:pt>
                <c:pt idx="198">
                  <c:v>40</c:v>
                </c:pt>
                <c:pt idx="199">
                  <c:v>450</c:v>
                </c:pt>
                <c:pt idx="200">
                  <c:v>392</c:v>
                </c:pt>
                <c:pt idx="201">
                  <c:v>593</c:v>
                </c:pt>
                <c:pt idx="202">
                  <c:v>353</c:v>
                </c:pt>
                <c:pt idx="203">
                  <c:v>301</c:v>
                </c:pt>
                <c:pt idx="204">
                  <c:v>236</c:v>
                </c:pt>
                <c:pt idx="205">
                  <c:v>244</c:v>
                </c:pt>
                <c:pt idx="206">
                  <c:v>881</c:v>
                </c:pt>
                <c:pt idx="207">
                  <c:v>283</c:v>
                </c:pt>
                <c:pt idx="208">
                  <c:v>107</c:v>
                </c:pt>
                <c:pt idx="209">
                  <c:v>34</c:v>
                </c:pt>
                <c:pt idx="210">
                  <c:v>146</c:v>
                </c:pt>
                <c:pt idx="211">
                  <c:v>46</c:v>
                </c:pt>
                <c:pt idx="212">
                  <c:v>151</c:v>
                </c:pt>
                <c:pt idx="213">
                  <c:v>23</c:v>
                </c:pt>
                <c:pt idx="214">
                  <c:v>80</c:v>
                </c:pt>
                <c:pt idx="215">
                  <c:v>16</c:v>
                </c:pt>
                <c:pt idx="216">
                  <c:v>85</c:v>
                </c:pt>
                <c:pt idx="217">
                  <c:v>88</c:v>
                </c:pt>
                <c:pt idx="218">
                  <c:v>271</c:v>
                </c:pt>
                <c:pt idx="219">
                  <c:v>73</c:v>
                </c:pt>
                <c:pt idx="220">
                  <c:v>39</c:v>
                </c:pt>
                <c:pt idx="221">
                  <c:v>129</c:v>
                </c:pt>
                <c:pt idx="222">
                  <c:v>188</c:v>
                </c:pt>
                <c:pt idx="223">
                  <c:v>78</c:v>
                </c:pt>
                <c:pt idx="224">
                  <c:v>158</c:v>
                </c:pt>
                <c:pt idx="225">
                  <c:v>162</c:v>
                </c:pt>
                <c:pt idx="226">
                  <c:v>65</c:v>
                </c:pt>
                <c:pt idx="227">
                  <c:v>109</c:v>
                </c:pt>
                <c:pt idx="228">
                  <c:v>164</c:v>
                </c:pt>
                <c:pt idx="229">
                  <c:v>141</c:v>
                </c:pt>
                <c:pt idx="230">
                  <c:v>204</c:v>
                </c:pt>
                <c:pt idx="231">
                  <c:v>122</c:v>
                </c:pt>
                <c:pt idx="232">
                  <c:v>80</c:v>
                </c:pt>
                <c:pt idx="233">
                  <c:v>348</c:v>
                </c:pt>
                <c:pt idx="234">
                  <c:v>114</c:v>
                </c:pt>
                <c:pt idx="235">
                  <c:v>361</c:v>
                </c:pt>
                <c:pt idx="236">
                  <c:v>346</c:v>
                </c:pt>
                <c:pt idx="237">
                  <c:v>319</c:v>
                </c:pt>
                <c:pt idx="238">
                  <c:v>237</c:v>
                </c:pt>
                <c:pt idx="239">
                  <c:v>106</c:v>
                </c:pt>
                <c:pt idx="240">
                  <c:v>138</c:v>
                </c:pt>
                <c:pt idx="241">
                  <c:v>128</c:v>
                </c:pt>
                <c:pt idx="242">
                  <c:v>229</c:v>
                </c:pt>
                <c:pt idx="243">
                  <c:v>68</c:v>
                </c:pt>
                <c:pt idx="244">
                  <c:v>49</c:v>
                </c:pt>
                <c:pt idx="245">
                  <c:v>68</c:v>
                </c:pt>
                <c:pt idx="246">
                  <c:v>207</c:v>
                </c:pt>
                <c:pt idx="247">
                  <c:v>112</c:v>
                </c:pt>
                <c:pt idx="248">
                  <c:v>167</c:v>
                </c:pt>
                <c:pt idx="249">
                  <c:v>294</c:v>
                </c:pt>
                <c:pt idx="250">
                  <c:v>320</c:v>
                </c:pt>
                <c:pt idx="251">
                  <c:v>359</c:v>
                </c:pt>
                <c:pt idx="252">
                  <c:v>307</c:v>
                </c:pt>
                <c:pt idx="253">
                  <c:v>122</c:v>
                </c:pt>
                <c:pt idx="254">
                  <c:v>103</c:v>
                </c:pt>
                <c:pt idx="255">
                  <c:v>126</c:v>
                </c:pt>
                <c:pt idx="256">
                  <c:v>320</c:v>
                </c:pt>
                <c:pt idx="257">
                  <c:v>279</c:v>
                </c:pt>
                <c:pt idx="258">
                  <c:v>148</c:v>
                </c:pt>
                <c:pt idx="259">
                  <c:v>124</c:v>
                </c:pt>
                <c:pt idx="260">
                  <c:v>83</c:v>
                </c:pt>
                <c:pt idx="261">
                  <c:v>75</c:v>
                </c:pt>
                <c:pt idx="262">
                  <c:v>131</c:v>
                </c:pt>
                <c:pt idx="263">
                  <c:v>96</c:v>
                </c:pt>
                <c:pt idx="264">
                  <c:v>78</c:v>
                </c:pt>
                <c:pt idx="265">
                  <c:v>44</c:v>
                </c:pt>
                <c:pt idx="266">
                  <c:v>28</c:v>
                </c:pt>
                <c:pt idx="267">
                  <c:v>30</c:v>
                </c:pt>
                <c:pt idx="268">
                  <c:v>15</c:v>
                </c:pt>
                <c:pt idx="269">
                  <c:v>234</c:v>
                </c:pt>
                <c:pt idx="270">
                  <c:v>4935</c:v>
                </c:pt>
                <c:pt idx="271">
                  <c:v>2976</c:v>
                </c:pt>
                <c:pt idx="272">
                  <c:v>980</c:v>
                </c:pt>
                <c:pt idx="273">
                  <c:v>440</c:v>
                </c:pt>
                <c:pt idx="274">
                  <c:v>290</c:v>
                </c:pt>
                <c:pt idx="275">
                  <c:v>138</c:v>
                </c:pt>
                <c:pt idx="276">
                  <c:v>43</c:v>
                </c:pt>
                <c:pt idx="277">
                  <c:v>70</c:v>
                </c:pt>
                <c:pt idx="278">
                  <c:v>349</c:v>
                </c:pt>
                <c:pt idx="279">
                  <c:v>213</c:v>
                </c:pt>
                <c:pt idx="280">
                  <c:v>111</c:v>
                </c:pt>
                <c:pt idx="281">
                  <c:v>82</c:v>
                </c:pt>
                <c:pt idx="282">
                  <c:v>210</c:v>
                </c:pt>
                <c:pt idx="283">
                  <c:v>131</c:v>
                </c:pt>
                <c:pt idx="284">
                  <c:v>93</c:v>
                </c:pt>
                <c:pt idx="285">
                  <c:v>17639</c:v>
                </c:pt>
                <c:pt idx="286">
                  <c:v>12046</c:v>
                </c:pt>
                <c:pt idx="287">
                  <c:v>4010</c:v>
                </c:pt>
                <c:pt idx="288">
                  <c:v>1520</c:v>
                </c:pt>
                <c:pt idx="289">
                  <c:v>702</c:v>
                </c:pt>
                <c:pt idx="290">
                  <c:v>291</c:v>
                </c:pt>
                <c:pt idx="291">
                  <c:v>557</c:v>
                </c:pt>
                <c:pt idx="292">
                  <c:v>193</c:v>
                </c:pt>
                <c:pt idx="293">
                  <c:v>151</c:v>
                </c:pt>
                <c:pt idx="294">
                  <c:v>168</c:v>
                </c:pt>
                <c:pt idx="295">
                  <c:v>64</c:v>
                </c:pt>
                <c:pt idx="296">
                  <c:v>156</c:v>
                </c:pt>
                <c:pt idx="297">
                  <c:v>126</c:v>
                </c:pt>
                <c:pt idx="298">
                  <c:v>141</c:v>
                </c:pt>
                <c:pt idx="299">
                  <c:v>310</c:v>
                </c:pt>
                <c:pt idx="300">
                  <c:v>258</c:v>
                </c:pt>
                <c:pt idx="301">
                  <c:v>155</c:v>
                </c:pt>
                <c:pt idx="302">
                  <c:v>127</c:v>
                </c:pt>
                <c:pt idx="303">
                  <c:v>148</c:v>
                </c:pt>
                <c:pt idx="304">
                  <c:v>120</c:v>
                </c:pt>
                <c:pt idx="305">
                  <c:v>290</c:v>
                </c:pt>
                <c:pt idx="306">
                  <c:v>162</c:v>
                </c:pt>
                <c:pt idx="307">
                  <c:v>99</c:v>
                </c:pt>
                <c:pt idx="308">
                  <c:v>97</c:v>
                </c:pt>
                <c:pt idx="309">
                  <c:v>30</c:v>
                </c:pt>
                <c:pt idx="310">
                  <c:v>72</c:v>
                </c:pt>
                <c:pt idx="311">
                  <c:v>51</c:v>
                </c:pt>
                <c:pt idx="312">
                  <c:v>126</c:v>
                </c:pt>
                <c:pt idx="313">
                  <c:v>49</c:v>
                </c:pt>
                <c:pt idx="314">
                  <c:v>54</c:v>
                </c:pt>
                <c:pt idx="315">
                  <c:v>50</c:v>
                </c:pt>
                <c:pt idx="316">
                  <c:v>22</c:v>
                </c:pt>
                <c:pt idx="317">
                  <c:v>72</c:v>
                </c:pt>
                <c:pt idx="318">
                  <c:v>109</c:v>
                </c:pt>
                <c:pt idx="319">
                  <c:v>179</c:v>
                </c:pt>
                <c:pt idx="320">
                  <c:v>56</c:v>
                </c:pt>
                <c:pt idx="321">
                  <c:v>55</c:v>
                </c:pt>
                <c:pt idx="322">
                  <c:v>95</c:v>
                </c:pt>
                <c:pt idx="323">
                  <c:v>25</c:v>
                </c:pt>
                <c:pt idx="324">
                  <c:v>52</c:v>
                </c:pt>
                <c:pt idx="325">
                  <c:v>83</c:v>
                </c:pt>
                <c:pt idx="326">
                  <c:v>241</c:v>
                </c:pt>
                <c:pt idx="327">
                  <c:v>409</c:v>
                </c:pt>
                <c:pt idx="328">
                  <c:v>246</c:v>
                </c:pt>
                <c:pt idx="329">
                  <c:v>348</c:v>
                </c:pt>
                <c:pt idx="330">
                  <c:v>1573</c:v>
                </c:pt>
                <c:pt idx="331">
                  <c:v>829</c:v>
                </c:pt>
                <c:pt idx="332">
                  <c:v>286</c:v>
                </c:pt>
                <c:pt idx="333">
                  <c:v>198</c:v>
                </c:pt>
                <c:pt idx="334">
                  <c:v>143</c:v>
                </c:pt>
                <c:pt idx="335">
                  <c:v>41</c:v>
                </c:pt>
                <c:pt idx="336">
                  <c:v>86</c:v>
                </c:pt>
                <c:pt idx="337">
                  <c:v>53</c:v>
                </c:pt>
                <c:pt idx="338">
                  <c:v>69</c:v>
                </c:pt>
                <c:pt idx="339">
                  <c:v>37</c:v>
                </c:pt>
                <c:pt idx="340">
                  <c:v>97</c:v>
                </c:pt>
                <c:pt idx="341">
                  <c:v>43</c:v>
                </c:pt>
                <c:pt idx="342">
                  <c:v>373</c:v>
                </c:pt>
                <c:pt idx="343">
                  <c:v>91</c:v>
                </c:pt>
                <c:pt idx="344">
                  <c:v>100</c:v>
                </c:pt>
                <c:pt idx="345">
                  <c:v>129</c:v>
                </c:pt>
                <c:pt idx="346">
                  <c:v>177</c:v>
                </c:pt>
                <c:pt idx="347">
                  <c:v>187</c:v>
                </c:pt>
                <c:pt idx="348">
                  <c:v>136</c:v>
                </c:pt>
                <c:pt idx="349">
                  <c:v>199</c:v>
                </c:pt>
                <c:pt idx="350">
                  <c:v>226</c:v>
                </c:pt>
                <c:pt idx="351">
                  <c:v>106</c:v>
                </c:pt>
                <c:pt idx="352">
                  <c:v>145</c:v>
                </c:pt>
                <c:pt idx="353">
                  <c:v>161</c:v>
                </c:pt>
                <c:pt idx="354">
                  <c:v>162</c:v>
                </c:pt>
                <c:pt idx="355">
                  <c:v>92</c:v>
                </c:pt>
                <c:pt idx="356">
                  <c:v>71</c:v>
                </c:pt>
                <c:pt idx="357">
                  <c:v>183</c:v>
                </c:pt>
                <c:pt idx="358">
                  <c:v>85</c:v>
                </c:pt>
                <c:pt idx="359">
                  <c:v>226</c:v>
                </c:pt>
                <c:pt idx="360">
                  <c:v>61</c:v>
                </c:pt>
                <c:pt idx="361">
                  <c:v>392</c:v>
                </c:pt>
                <c:pt idx="362">
                  <c:v>130</c:v>
                </c:pt>
                <c:pt idx="363">
                  <c:v>188</c:v>
                </c:pt>
                <c:pt idx="364">
                  <c:v>34</c:v>
                </c:pt>
                <c:pt idx="365">
                  <c:v>80</c:v>
                </c:pt>
                <c:pt idx="366">
                  <c:v>91</c:v>
                </c:pt>
                <c:pt idx="367">
                  <c:v>22</c:v>
                </c:pt>
                <c:pt idx="368">
                  <c:v>55</c:v>
                </c:pt>
                <c:pt idx="369">
                  <c:v>78</c:v>
                </c:pt>
                <c:pt idx="370">
                  <c:v>22</c:v>
                </c:pt>
                <c:pt idx="371">
                  <c:v>40</c:v>
                </c:pt>
                <c:pt idx="372">
                  <c:v>69</c:v>
                </c:pt>
                <c:pt idx="373">
                  <c:v>33</c:v>
                </c:pt>
                <c:pt idx="374">
                  <c:v>24</c:v>
                </c:pt>
                <c:pt idx="375">
                  <c:v>87</c:v>
                </c:pt>
                <c:pt idx="376">
                  <c:v>288</c:v>
                </c:pt>
                <c:pt idx="377">
                  <c:v>253</c:v>
                </c:pt>
                <c:pt idx="378">
                  <c:v>207</c:v>
                </c:pt>
                <c:pt idx="379">
                  <c:v>242</c:v>
                </c:pt>
                <c:pt idx="380">
                  <c:v>123</c:v>
                </c:pt>
                <c:pt idx="381">
                  <c:v>160</c:v>
                </c:pt>
                <c:pt idx="382">
                  <c:v>161</c:v>
                </c:pt>
                <c:pt idx="383">
                  <c:v>140</c:v>
                </c:pt>
                <c:pt idx="384">
                  <c:v>436</c:v>
                </c:pt>
                <c:pt idx="385">
                  <c:v>155</c:v>
                </c:pt>
                <c:pt idx="386">
                  <c:v>169</c:v>
                </c:pt>
                <c:pt idx="387">
                  <c:v>183</c:v>
                </c:pt>
                <c:pt idx="388">
                  <c:v>103</c:v>
                </c:pt>
                <c:pt idx="389">
                  <c:v>113</c:v>
                </c:pt>
                <c:pt idx="390">
                  <c:v>129</c:v>
                </c:pt>
                <c:pt idx="391">
                  <c:v>280</c:v>
                </c:pt>
                <c:pt idx="392">
                  <c:v>129</c:v>
                </c:pt>
                <c:pt idx="393">
                  <c:v>119</c:v>
                </c:pt>
                <c:pt idx="394">
                  <c:v>151</c:v>
                </c:pt>
                <c:pt idx="395">
                  <c:v>53</c:v>
                </c:pt>
                <c:pt idx="396">
                  <c:v>248</c:v>
                </c:pt>
                <c:pt idx="397">
                  <c:v>229</c:v>
                </c:pt>
                <c:pt idx="398">
                  <c:v>176</c:v>
                </c:pt>
                <c:pt idx="399">
                  <c:v>132</c:v>
                </c:pt>
                <c:pt idx="400">
                  <c:v>130</c:v>
                </c:pt>
                <c:pt idx="401">
                  <c:v>312</c:v>
                </c:pt>
                <c:pt idx="402">
                  <c:v>122</c:v>
                </c:pt>
                <c:pt idx="403">
                  <c:v>333</c:v>
                </c:pt>
                <c:pt idx="404">
                  <c:v>245</c:v>
                </c:pt>
                <c:pt idx="405">
                  <c:v>202</c:v>
                </c:pt>
                <c:pt idx="406">
                  <c:v>343</c:v>
                </c:pt>
                <c:pt idx="407">
                  <c:v>208</c:v>
                </c:pt>
                <c:pt idx="408">
                  <c:v>169</c:v>
                </c:pt>
                <c:pt idx="409">
                  <c:v>279</c:v>
                </c:pt>
                <c:pt idx="410">
                  <c:v>226</c:v>
                </c:pt>
                <c:pt idx="411">
                  <c:v>433</c:v>
                </c:pt>
                <c:pt idx="412">
                  <c:v>360</c:v>
                </c:pt>
                <c:pt idx="413">
                  <c:v>293</c:v>
                </c:pt>
                <c:pt idx="414">
                  <c:v>216</c:v>
                </c:pt>
                <c:pt idx="415">
                  <c:v>360</c:v>
                </c:pt>
                <c:pt idx="416">
                  <c:v>269</c:v>
                </c:pt>
                <c:pt idx="417">
                  <c:v>205</c:v>
                </c:pt>
                <c:pt idx="418">
                  <c:v>119</c:v>
                </c:pt>
                <c:pt idx="419">
                  <c:v>76</c:v>
                </c:pt>
                <c:pt idx="420">
                  <c:v>157</c:v>
                </c:pt>
                <c:pt idx="421">
                  <c:v>65</c:v>
                </c:pt>
                <c:pt idx="422">
                  <c:v>145</c:v>
                </c:pt>
                <c:pt idx="423">
                  <c:v>275</c:v>
                </c:pt>
                <c:pt idx="424">
                  <c:v>529</c:v>
                </c:pt>
                <c:pt idx="425">
                  <c:v>317</c:v>
                </c:pt>
                <c:pt idx="426">
                  <c:v>552</c:v>
                </c:pt>
                <c:pt idx="427">
                  <c:v>217</c:v>
                </c:pt>
                <c:pt idx="428">
                  <c:v>133</c:v>
                </c:pt>
                <c:pt idx="429">
                  <c:v>235</c:v>
                </c:pt>
                <c:pt idx="430">
                  <c:v>308</c:v>
                </c:pt>
                <c:pt idx="431">
                  <c:v>172</c:v>
                </c:pt>
                <c:pt idx="432">
                  <c:v>126</c:v>
                </c:pt>
                <c:pt idx="433">
                  <c:v>97</c:v>
                </c:pt>
                <c:pt idx="434">
                  <c:v>48</c:v>
                </c:pt>
                <c:pt idx="435">
                  <c:v>25</c:v>
                </c:pt>
                <c:pt idx="436">
                  <c:v>342</c:v>
                </c:pt>
                <c:pt idx="437">
                  <c:v>159</c:v>
                </c:pt>
                <c:pt idx="438">
                  <c:v>154</c:v>
                </c:pt>
                <c:pt idx="439">
                  <c:v>117</c:v>
                </c:pt>
                <c:pt idx="440">
                  <c:v>46</c:v>
                </c:pt>
                <c:pt idx="441">
                  <c:v>35</c:v>
                </c:pt>
                <c:pt idx="442">
                  <c:v>209</c:v>
                </c:pt>
                <c:pt idx="443">
                  <c:v>433</c:v>
                </c:pt>
                <c:pt idx="444">
                  <c:v>605</c:v>
                </c:pt>
                <c:pt idx="445">
                  <c:v>356</c:v>
                </c:pt>
                <c:pt idx="446">
                  <c:v>220</c:v>
                </c:pt>
                <c:pt idx="447">
                  <c:v>64</c:v>
                </c:pt>
                <c:pt idx="448">
                  <c:v>151</c:v>
                </c:pt>
                <c:pt idx="449">
                  <c:v>117</c:v>
                </c:pt>
                <c:pt idx="450">
                  <c:v>104</c:v>
                </c:pt>
                <c:pt idx="451">
                  <c:v>222</c:v>
                </c:pt>
                <c:pt idx="452">
                  <c:v>68</c:v>
                </c:pt>
                <c:pt idx="453">
                  <c:v>144</c:v>
                </c:pt>
                <c:pt idx="454">
                  <c:v>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F-E22C-47B9-BD70-483658A15F26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Sheet1!$AH$2:$AH$456</c:f>
              <c:numCache>
                <c:formatCode>General</c:formatCode>
                <c:ptCount val="455"/>
                <c:pt idx="0">
                  <c:v>3893</c:v>
                </c:pt>
                <c:pt idx="1">
                  <c:v>3113</c:v>
                </c:pt>
                <c:pt idx="2">
                  <c:v>3131</c:v>
                </c:pt>
                <c:pt idx="3">
                  <c:v>5343</c:v>
                </c:pt>
                <c:pt idx="4">
                  <c:v>15578</c:v>
                </c:pt>
                <c:pt idx="5">
                  <c:v>9156</c:v>
                </c:pt>
                <c:pt idx="6">
                  <c:v>8479</c:v>
                </c:pt>
                <c:pt idx="7">
                  <c:v>6343</c:v>
                </c:pt>
                <c:pt idx="8">
                  <c:v>4827</c:v>
                </c:pt>
                <c:pt idx="9">
                  <c:v>6429</c:v>
                </c:pt>
                <c:pt idx="10">
                  <c:v>10098</c:v>
                </c:pt>
                <c:pt idx="11">
                  <c:v>8989</c:v>
                </c:pt>
                <c:pt idx="12">
                  <c:v>3840</c:v>
                </c:pt>
                <c:pt idx="13">
                  <c:v>4969</c:v>
                </c:pt>
                <c:pt idx="14">
                  <c:v>3072</c:v>
                </c:pt>
                <c:pt idx="15">
                  <c:v>6649</c:v>
                </c:pt>
                <c:pt idx="16">
                  <c:v>4514</c:v>
                </c:pt>
                <c:pt idx="17">
                  <c:v>5619</c:v>
                </c:pt>
                <c:pt idx="18">
                  <c:v>3402</c:v>
                </c:pt>
                <c:pt idx="19">
                  <c:v>4283</c:v>
                </c:pt>
                <c:pt idx="20">
                  <c:v>3197</c:v>
                </c:pt>
                <c:pt idx="21">
                  <c:v>5049</c:v>
                </c:pt>
                <c:pt idx="22">
                  <c:v>4724</c:v>
                </c:pt>
                <c:pt idx="23">
                  <c:v>4243</c:v>
                </c:pt>
                <c:pt idx="24">
                  <c:v>7304</c:v>
                </c:pt>
                <c:pt idx="25">
                  <c:v>3887</c:v>
                </c:pt>
                <c:pt idx="26">
                  <c:v>3173</c:v>
                </c:pt>
                <c:pt idx="27">
                  <c:v>5003</c:v>
                </c:pt>
                <c:pt idx="28">
                  <c:v>5648</c:v>
                </c:pt>
                <c:pt idx="29">
                  <c:v>3975</c:v>
                </c:pt>
                <c:pt idx="30">
                  <c:v>3954</c:v>
                </c:pt>
                <c:pt idx="31">
                  <c:v>6895</c:v>
                </c:pt>
                <c:pt idx="32">
                  <c:v>6006</c:v>
                </c:pt>
                <c:pt idx="33">
                  <c:v>6038</c:v>
                </c:pt>
                <c:pt idx="34">
                  <c:v>4478</c:v>
                </c:pt>
                <c:pt idx="35">
                  <c:v>2884</c:v>
                </c:pt>
                <c:pt idx="36">
                  <c:v>6260</c:v>
                </c:pt>
                <c:pt idx="37">
                  <c:v>4097</c:v>
                </c:pt>
                <c:pt idx="38">
                  <c:v>5272</c:v>
                </c:pt>
                <c:pt idx="39">
                  <c:v>2447</c:v>
                </c:pt>
                <c:pt idx="40">
                  <c:v>12394</c:v>
                </c:pt>
                <c:pt idx="41">
                  <c:v>8578</c:v>
                </c:pt>
                <c:pt idx="42">
                  <c:v>7269</c:v>
                </c:pt>
                <c:pt idx="43">
                  <c:v>6024</c:v>
                </c:pt>
                <c:pt idx="44">
                  <c:v>3961</c:v>
                </c:pt>
                <c:pt idx="45">
                  <c:v>4714</c:v>
                </c:pt>
                <c:pt idx="46">
                  <c:v>3504</c:v>
                </c:pt>
                <c:pt idx="47">
                  <c:v>3702</c:v>
                </c:pt>
                <c:pt idx="48">
                  <c:v>2753</c:v>
                </c:pt>
                <c:pt idx="49">
                  <c:v>2630</c:v>
                </c:pt>
                <c:pt idx="50">
                  <c:v>3720</c:v>
                </c:pt>
                <c:pt idx="51">
                  <c:v>3131</c:v>
                </c:pt>
                <c:pt idx="52">
                  <c:v>2659</c:v>
                </c:pt>
                <c:pt idx="53">
                  <c:v>3510</c:v>
                </c:pt>
                <c:pt idx="54">
                  <c:v>5507</c:v>
                </c:pt>
                <c:pt idx="55">
                  <c:v>4714</c:v>
                </c:pt>
                <c:pt idx="56">
                  <c:v>4135</c:v>
                </c:pt>
                <c:pt idx="57">
                  <c:v>4785</c:v>
                </c:pt>
                <c:pt idx="58">
                  <c:v>4523</c:v>
                </c:pt>
                <c:pt idx="59">
                  <c:v>4267</c:v>
                </c:pt>
                <c:pt idx="60">
                  <c:v>4259</c:v>
                </c:pt>
                <c:pt idx="61">
                  <c:v>7734</c:v>
                </c:pt>
                <c:pt idx="62">
                  <c:v>6237</c:v>
                </c:pt>
                <c:pt idx="63">
                  <c:v>5372</c:v>
                </c:pt>
                <c:pt idx="64">
                  <c:v>7811</c:v>
                </c:pt>
                <c:pt idx="65">
                  <c:v>5400</c:v>
                </c:pt>
                <c:pt idx="66">
                  <c:v>5594</c:v>
                </c:pt>
                <c:pt idx="67">
                  <c:v>8158</c:v>
                </c:pt>
                <c:pt idx="68">
                  <c:v>5459</c:v>
                </c:pt>
                <c:pt idx="69">
                  <c:v>4349</c:v>
                </c:pt>
                <c:pt idx="70">
                  <c:v>4142</c:v>
                </c:pt>
                <c:pt idx="71">
                  <c:v>3543</c:v>
                </c:pt>
                <c:pt idx="72">
                  <c:v>4478</c:v>
                </c:pt>
                <c:pt idx="73">
                  <c:v>3279</c:v>
                </c:pt>
                <c:pt idx="74">
                  <c:v>11144</c:v>
                </c:pt>
                <c:pt idx="75">
                  <c:v>18000</c:v>
                </c:pt>
                <c:pt idx="76">
                  <c:v>7394</c:v>
                </c:pt>
                <c:pt idx="77">
                  <c:v>6854</c:v>
                </c:pt>
                <c:pt idx="78">
                  <c:v>4664</c:v>
                </c:pt>
                <c:pt idx="79">
                  <c:v>7416</c:v>
                </c:pt>
                <c:pt idx="80">
                  <c:v>6448</c:v>
                </c:pt>
                <c:pt idx="81">
                  <c:v>3630</c:v>
                </c:pt>
                <c:pt idx="82">
                  <c:v>7365</c:v>
                </c:pt>
                <c:pt idx="83">
                  <c:v>6299</c:v>
                </c:pt>
                <c:pt idx="84">
                  <c:v>4754</c:v>
                </c:pt>
                <c:pt idx="85">
                  <c:v>5221</c:v>
                </c:pt>
                <c:pt idx="86">
                  <c:v>8151</c:v>
                </c:pt>
                <c:pt idx="87">
                  <c:v>8909</c:v>
                </c:pt>
                <c:pt idx="88">
                  <c:v>4827</c:v>
                </c:pt>
                <c:pt idx="89">
                  <c:v>4443</c:v>
                </c:pt>
                <c:pt idx="90">
                  <c:v>2161</c:v>
                </c:pt>
                <c:pt idx="91">
                  <c:v>3893</c:v>
                </c:pt>
                <c:pt idx="92">
                  <c:v>4053</c:v>
                </c:pt>
                <c:pt idx="93">
                  <c:v>4443</c:v>
                </c:pt>
                <c:pt idx="94">
                  <c:v>5003</c:v>
                </c:pt>
                <c:pt idx="95">
                  <c:v>3618</c:v>
                </c:pt>
                <c:pt idx="96">
                  <c:v>5122</c:v>
                </c:pt>
                <c:pt idx="97">
                  <c:v>5758</c:v>
                </c:pt>
                <c:pt idx="98">
                  <c:v>3023</c:v>
                </c:pt>
                <c:pt idx="99">
                  <c:v>3150</c:v>
                </c:pt>
                <c:pt idx="100">
                  <c:v>6354</c:v>
                </c:pt>
                <c:pt idx="101">
                  <c:v>14010</c:v>
                </c:pt>
                <c:pt idx="102">
                  <c:v>7315</c:v>
                </c:pt>
                <c:pt idx="103">
                  <c:v>7353</c:v>
                </c:pt>
                <c:pt idx="104">
                  <c:v>5730</c:v>
                </c:pt>
                <c:pt idx="105">
                  <c:v>7741</c:v>
                </c:pt>
                <c:pt idx="106">
                  <c:v>7069</c:v>
                </c:pt>
                <c:pt idx="107">
                  <c:v>4275</c:v>
                </c:pt>
                <c:pt idx="108">
                  <c:v>6958</c:v>
                </c:pt>
                <c:pt idx="109">
                  <c:v>15543</c:v>
                </c:pt>
                <c:pt idx="110">
                  <c:v>17499</c:v>
                </c:pt>
                <c:pt idx="111">
                  <c:v>10538</c:v>
                </c:pt>
                <c:pt idx="112">
                  <c:v>6875</c:v>
                </c:pt>
                <c:pt idx="113">
                  <c:v>6669</c:v>
                </c:pt>
                <c:pt idx="114">
                  <c:v>6897</c:v>
                </c:pt>
                <c:pt idx="115">
                  <c:v>8698</c:v>
                </c:pt>
                <c:pt idx="116">
                  <c:v>5747</c:v>
                </c:pt>
                <c:pt idx="117">
                  <c:v>20146</c:v>
                </c:pt>
                <c:pt idx="118">
                  <c:v>18109</c:v>
                </c:pt>
                <c:pt idx="119">
                  <c:v>11211</c:v>
                </c:pt>
                <c:pt idx="120">
                  <c:v>8186</c:v>
                </c:pt>
                <c:pt idx="121">
                  <c:v>9457</c:v>
                </c:pt>
                <c:pt idx="122">
                  <c:v>13570</c:v>
                </c:pt>
                <c:pt idx="123">
                  <c:v>11390</c:v>
                </c:pt>
                <c:pt idx="124">
                  <c:v>19193</c:v>
                </c:pt>
                <c:pt idx="125">
                  <c:v>9528</c:v>
                </c:pt>
                <c:pt idx="126">
                  <c:v>4357</c:v>
                </c:pt>
                <c:pt idx="127">
                  <c:v>5141</c:v>
                </c:pt>
                <c:pt idx="128">
                  <c:v>6944</c:v>
                </c:pt>
                <c:pt idx="129">
                  <c:v>6616</c:v>
                </c:pt>
                <c:pt idx="130">
                  <c:v>10060</c:v>
                </c:pt>
                <c:pt idx="131">
                  <c:v>31724</c:v>
                </c:pt>
                <c:pt idx="132">
                  <c:v>17552</c:v>
                </c:pt>
                <c:pt idx="133">
                  <c:v>7615</c:v>
                </c:pt>
                <c:pt idx="134">
                  <c:v>23923</c:v>
                </c:pt>
                <c:pt idx="135">
                  <c:v>100912</c:v>
                </c:pt>
                <c:pt idx="136">
                  <c:v>34674</c:v>
                </c:pt>
                <c:pt idx="137">
                  <c:v>21340</c:v>
                </c:pt>
                <c:pt idx="138">
                  <c:v>23869</c:v>
                </c:pt>
                <c:pt idx="139">
                  <c:v>14158</c:v>
                </c:pt>
                <c:pt idx="140">
                  <c:v>8852</c:v>
                </c:pt>
                <c:pt idx="141">
                  <c:v>6759</c:v>
                </c:pt>
                <c:pt idx="142">
                  <c:v>6681</c:v>
                </c:pt>
                <c:pt idx="143">
                  <c:v>6469</c:v>
                </c:pt>
                <c:pt idx="144">
                  <c:v>7676</c:v>
                </c:pt>
                <c:pt idx="145">
                  <c:v>6151</c:v>
                </c:pt>
                <c:pt idx="146">
                  <c:v>4399</c:v>
                </c:pt>
                <c:pt idx="147">
                  <c:v>3666</c:v>
                </c:pt>
                <c:pt idx="148">
                  <c:v>4626</c:v>
                </c:pt>
                <c:pt idx="149">
                  <c:v>5667</c:v>
                </c:pt>
                <c:pt idx="150">
                  <c:v>3726</c:v>
                </c:pt>
                <c:pt idx="151">
                  <c:v>4848</c:v>
                </c:pt>
                <c:pt idx="152">
                  <c:v>6082</c:v>
                </c:pt>
                <c:pt idx="153">
                  <c:v>5772</c:v>
                </c:pt>
                <c:pt idx="154">
                  <c:v>4684</c:v>
                </c:pt>
                <c:pt idx="155">
                  <c:v>11366</c:v>
                </c:pt>
                <c:pt idx="156">
                  <c:v>3802</c:v>
                </c:pt>
                <c:pt idx="157">
                  <c:v>5939</c:v>
                </c:pt>
                <c:pt idx="158">
                  <c:v>6498</c:v>
                </c:pt>
                <c:pt idx="159">
                  <c:v>13034</c:v>
                </c:pt>
                <c:pt idx="160">
                  <c:v>9631</c:v>
                </c:pt>
                <c:pt idx="161">
                  <c:v>8138</c:v>
                </c:pt>
                <c:pt idx="162">
                  <c:v>11552</c:v>
                </c:pt>
                <c:pt idx="163">
                  <c:v>8171</c:v>
                </c:pt>
                <c:pt idx="164">
                  <c:v>5700</c:v>
                </c:pt>
                <c:pt idx="165">
                  <c:v>7114</c:v>
                </c:pt>
                <c:pt idx="166">
                  <c:v>8628</c:v>
                </c:pt>
                <c:pt idx="167">
                  <c:v>6944</c:v>
                </c:pt>
                <c:pt idx="168">
                  <c:v>6143</c:v>
                </c:pt>
                <c:pt idx="169">
                  <c:v>6826</c:v>
                </c:pt>
                <c:pt idx="170">
                  <c:v>4578</c:v>
                </c:pt>
                <c:pt idx="171">
                  <c:v>3690</c:v>
                </c:pt>
                <c:pt idx="172">
                  <c:v>9284</c:v>
                </c:pt>
                <c:pt idx="173">
                  <c:v>5666</c:v>
                </c:pt>
                <c:pt idx="174">
                  <c:v>5856</c:v>
                </c:pt>
                <c:pt idx="175">
                  <c:v>5145</c:v>
                </c:pt>
                <c:pt idx="176">
                  <c:v>6181</c:v>
                </c:pt>
                <c:pt idx="177">
                  <c:v>6129</c:v>
                </c:pt>
                <c:pt idx="178">
                  <c:v>4684</c:v>
                </c:pt>
                <c:pt idx="179">
                  <c:v>6371</c:v>
                </c:pt>
                <c:pt idx="180">
                  <c:v>10019</c:v>
                </c:pt>
                <c:pt idx="181">
                  <c:v>6356</c:v>
                </c:pt>
                <c:pt idx="182">
                  <c:v>4588</c:v>
                </c:pt>
                <c:pt idx="183">
                  <c:v>6103</c:v>
                </c:pt>
                <c:pt idx="184">
                  <c:v>15843</c:v>
                </c:pt>
                <c:pt idx="185">
                  <c:v>15227</c:v>
                </c:pt>
                <c:pt idx="186">
                  <c:v>12637</c:v>
                </c:pt>
                <c:pt idx="187">
                  <c:v>14538</c:v>
                </c:pt>
                <c:pt idx="188">
                  <c:v>18901</c:v>
                </c:pt>
                <c:pt idx="189">
                  <c:v>17208</c:v>
                </c:pt>
                <c:pt idx="190">
                  <c:v>8700</c:v>
                </c:pt>
                <c:pt idx="191">
                  <c:v>5695</c:v>
                </c:pt>
                <c:pt idx="192">
                  <c:v>4569</c:v>
                </c:pt>
                <c:pt idx="193">
                  <c:v>4704</c:v>
                </c:pt>
                <c:pt idx="194">
                  <c:v>7667</c:v>
                </c:pt>
                <c:pt idx="195">
                  <c:v>3666</c:v>
                </c:pt>
                <c:pt idx="196">
                  <c:v>4180</c:v>
                </c:pt>
                <c:pt idx="197">
                  <c:v>8220</c:v>
                </c:pt>
                <c:pt idx="198">
                  <c:v>8591</c:v>
                </c:pt>
                <c:pt idx="199">
                  <c:v>7495</c:v>
                </c:pt>
                <c:pt idx="200">
                  <c:v>5945</c:v>
                </c:pt>
                <c:pt idx="201">
                  <c:v>3221</c:v>
                </c:pt>
                <c:pt idx="202">
                  <c:v>4806</c:v>
                </c:pt>
                <c:pt idx="203">
                  <c:v>6028</c:v>
                </c:pt>
                <c:pt idx="204">
                  <c:v>4003</c:v>
                </c:pt>
                <c:pt idx="205">
                  <c:v>4827</c:v>
                </c:pt>
                <c:pt idx="206">
                  <c:v>3173</c:v>
                </c:pt>
                <c:pt idx="207">
                  <c:v>6096</c:v>
                </c:pt>
                <c:pt idx="208">
                  <c:v>7883</c:v>
                </c:pt>
                <c:pt idx="209">
                  <c:v>5589</c:v>
                </c:pt>
                <c:pt idx="210">
                  <c:v>9304</c:v>
                </c:pt>
                <c:pt idx="211">
                  <c:v>3126</c:v>
                </c:pt>
                <c:pt idx="212">
                  <c:v>12791</c:v>
                </c:pt>
                <c:pt idx="213">
                  <c:v>21181</c:v>
                </c:pt>
                <c:pt idx="214">
                  <c:v>9353</c:v>
                </c:pt>
                <c:pt idx="215">
                  <c:v>8503</c:v>
                </c:pt>
                <c:pt idx="216">
                  <c:v>7857</c:v>
                </c:pt>
                <c:pt idx="217">
                  <c:v>8820</c:v>
                </c:pt>
                <c:pt idx="218">
                  <c:v>7449</c:v>
                </c:pt>
                <c:pt idx="219">
                  <c:v>5963</c:v>
                </c:pt>
                <c:pt idx="220">
                  <c:v>7424</c:v>
                </c:pt>
                <c:pt idx="221">
                  <c:v>13294</c:v>
                </c:pt>
                <c:pt idx="222">
                  <c:v>16789</c:v>
                </c:pt>
                <c:pt idx="223">
                  <c:v>14189</c:v>
                </c:pt>
                <c:pt idx="224">
                  <c:v>14596</c:v>
                </c:pt>
                <c:pt idx="225">
                  <c:v>9077</c:v>
                </c:pt>
                <c:pt idx="226">
                  <c:v>8239</c:v>
                </c:pt>
                <c:pt idx="227">
                  <c:v>6826</c:v>
                </c:pt>
                <c:pt idx="228">
                  <c:v>6818</c:v>
                </c:pt>
                <c:pt idx="229">
                  <c:v>7792</c:v>
                </c:pt>
                <c:pt idx="230">
                  <c:v>8967</c:v>
                </c:pt>
                <c:pt idx="231">
                  <c:v>7305</c:v>
                </c:pt>
                <c:pt idx="232">
                  <c:v>13469</c:v>
                </c:pt>
                <c:pt idx="233">
                  <c:v>8287</c:v>
                </c:pt>
                <c:pt idx="234">
                  <c:v>6253</c:v>
                </c:pt>
                <c:pt idx="235">
                  <c:v>11602</c:v>
                </c:pt>
                <c:pt idx="236">
                  <c:v>11231</c:v>
                </c:pt>
                <c:pt idx="237">
                  <c:v>6946</c:v>
                </c:pt>
                <c:pt idx="238">
                  <c:v>6403</c:v>
                </c:pt>
                <c:pt idx="239">
                  <c:v>6446</c:v>
                </c:pt>
                <c:pt idx="240">
                  <c:v>5697</c:v>
                </c:pt>
                <c:pt idx="241">
                  <c:v>5421</c:v>
                </c:pt>
                <c:pt idx="242">
                  <c:v>9106</c:v>
                </c:pt>
                <c:pt idx="243">
                  <c:v>8537</c:v>
                </c:pt>
                <c:pt idx="244">
                  <c:v>5904</c:v>
                </c:pt>
                <c:pt idx="245">
                  <c:v>9648</c:v>
                </c:pt>
                <c:pt idx="246">
                  <c:v>11690</c:v>
                </c:pt>
                <c:pt idx="247">
                  <c:v>8094</c:v>
                </c:pt>
                <c:pt idx="248">
                  <c:v>6976</c:v>
                </c:pt>
                <c:pt idx="249">
                  <c:v>12759</c:v>
                </c:pt>
                <c:pt idx="250">
                  <c:v>7597</c:v>
                </c:pt>
                <c:pt idx="251">
                  <c:v>10594</c:v>
                </c:pt>
                <c:pt idx="252">
                  <c:v>11530</c:v>
                </c:pt>
                <c:pt idx="253">
                  <c:v>7178</c:v>
                </c:pt>
                <c:pt idx="254">
                  <c:v>7188</c:v>
                </c:pt>
                <c:pt idx="255">
                  <c:v>8076</c:v>
                </c:pt>
                <c:pt idx="256">
                  <c:v>4859</c:v>
                </c:pt>
                <c:pt idx="257">
                  <c:v>2441</c:v>
                </c:pt>
                <c:pt idx="258">
                  <c:v>3455</c:v>
                </c:pt>
                <c:pt idx="259">
                  <c:v>33302</c:v>
                </c:pt>
                <c:pt idx="260">
                  <c:v>34093</c:v>
                </c:pt>
                <c:pt idx="261">
                  <c:v>10837</c:v>
                </c:pt>
                <c:pt idx="262">
                  <c:v>11354</c:v>
                </c:pt>
                <c:pt idx="263">
                  <c:v>9818</c:v>
                </c:pt>
                <c:pt idx="264">
                  <c:v>6560</c:v>
                </c:pt>
                <c:pt idx="265">
                  <c:v>6233</c:v>
                </c:pt>
                <c:pt idx="266">
                  <c:v>9944</c:v>
                </c:pt>
                <c:pt idx="267">
                  <c:v>5901</c:v>
                </c:pt>
                <c:pt idx="268">
                  <c:v>4408</c:v>
                </c:pt>
                <c:pt idx="269">
                  <c:v>16156</c:v>
                </c:pt>
                <c:pt idx="270">
                  <c:v>20582</c:v>
                </c:pt>
                <c:pt idx="271">
                  <c:v>20259</c:v>
                </c:pt>
                <c:pt idx="272">
                  <c:v>11936</c:v>
                </c:pt>
                <c:pt idx="273">
                  <c:v>10549</c:v>
                </c:pt>
                <c:pt idx="274">
                  <c:v>8705</c:v>
                </c:pt>
                <c:pt idx="275">
                  <c:v>9074</c:v>
                </c:pt>
                <c:pt idx="276">
                  <c:v>13517</c:v>
                </c:pt>
                <c:pt idx="277">
                  <c:v>7161</c:v>
                </c:pt>
                <c:pt idx="278">
                  <c:v>4399</c:v>
                </c:pt>
                <c:pt idx="279">
                  <c:v>5309</c:v>
                </c:pt>
                <c:pt idx="280">
                  <c:v>5282</c:v>
                </c:pt>
                <c:pt idx="281">
                  <c:v>6681</c:v>
                </c:pt>
                <c:pt idx="282">
                  <c:v>7974</c:v>
                </c:pt>
                <c:pt idx="283">
                  <c:v>6449</c:v>
                </c:pt>
                <c:pt idx="284">
                  <c:v>6190</c:v>
                </c:pt>
                <c:pt idx="285">
                  <c:v>6659</c:v>
                </c:pt>
                <c:pt idx="286">
                  <c:v>3543</c:v>
                </c:pt>
                <c:pt idx="287">
                  <c:v>4196</c:v>
                </c:pt>
                <c:pt idx="288">
                  <c:v>3466</c:v>
                </c:pt>
                <c:pt idx="289">
                  <c:v>4127</c:v>
                </c:pt>
                <c:pt idx="290">
                  <c:v>19949</c:v>
                </c:pt>
                <c:pt idx="291">
                  <c:v>27612</c:v>
                </c:pt>
                <c:pt idx="292">
                  <c:v>25384</c:v>
                </c:pt>
                <c:pt idx="293">
                  <c:v>30324</c:v>
                </c:pt>
                <c:pt idx="294">
                  <c:v>34466</c:v>
                </c:pt>
                <c:pt idx="295">
                  <c:v>11493</c:v>
                </c:pt>
                <c:pt idx="296">
                  <c:v>7094</c:v>
                </c:pt>
                <c:pt idx="297">
                  <c:v>6683</c:v>
                </c:pt>
                <c:pt idx="298">
                  <c:v>7641</c:v>
                </c:pt>
                <c:pt idx="299">
                  <c:v>7533</c:v>
                </c:pt>
                <c:pt idx="300">
                  <c:v>7623</c:v>
                </c:pt>
                <c:pt idx="301">
                  <c:v>10820</c:v>
                </c:pt>
                <c:pt idx="302">
                  <c:v>6734</c:v>
                </c:pt>
                <c:pt idx="303">
                  <c:v>7212</c:v>
                </c:pt>
                <c:pt idx="304">
                  <c:v>6977</c:v>
                </c:pt>
                <c:pt idx="305">
                  <c:v>5178</c:v>
                </c:pt>
                <c:pt idx="306">
                  <c:v>5435</c:v>
                </c:pt>
                <c:pt idx="307">
                  <c:v>5593</c:v>
                </c:pt>
                <c:pt idx="308">
                  <c:v>4283</c:v>
                </c:pt>
                <c:pt idx="309">
                  <c:v>5275</c:v>
                </c:pt>
                <c:pt idx="310">
                  <c:v>10351</c:v>
                </c:pt>
                <c:pt idx="311">
                  <c:v>9309</c:v>
                </c:pt>
                <c:pt idx="312">
                  <c:v>11501</c:v>
                </c:pt>
                <c:pt idx="313">
                  <c:v>13686</c:v>
                </c:pt>
                <c:pt idx="314">
                  <c:v>13880</c:v>
                </c:pt>
                <c:pt idx="315">
                  <c:v>10586</c:v>
                </c:pt>
                <c:pt idx="316">
                  <c:v>11239</c:v>
                </c:pt>
                <c:pt idx="317">
                  <c:v>8162</c:v>
                </c:pt>
                <c:pt idx="318">
                  <c:v>10116</c:v>
                </c:pt>
                <c:pt idx="319">
                  <c:v>8974</c:v>
                </c:pt>
                <c:pt idx="320">
                  <c:v>9796</c:v>
                </c:pt>
                <c:pt idx="321">
                  <c:v>13474</c:v>
                </c:pt>
                <c:pt idx="322">
                  <c:v>14117</c:v>
                </c:pt>
                <c:pt idx="323">
                  <c:v>12874</c:v>
                </c:pt>
                <c:pt idx="324">
                  <c:v>11136</c:v>
                </c:pt>
                <c:pt idx="325">
                  <c:v>13319</c:v>
                </c:pt>
                <c:pt idx="326">
                  <c:v>15726</c:v>
                </c:pt>
                <c:pt idx="327">
                  <c:v>9918</c:v>
                </c:pt>
                <c:pt idx="328">
                  <c:v>11084</c:v>
                </c:pt>
                <c:pt idx="329">
                  <c:v>8496</c:v>
                </c:pt>
                <c:pt idx="330">
                  <c:v>8582</c:v>
                </c:pt>
                <c:pt idx="331">
                  <c:v>7670</c:v>
                </c:pt>
                <c:pt idx="332">
                  <c:v>9652</c:v>
                </c:pt>
                <c:pt idx="333">
                  <c:v>8209</c:v>
                </c:pt>
                <c:pt idx="334">
                  <c:v>4391</c:v>
                </c:pt>
                <c:pt idx="335">
                  <c:v>5306</c:v>
                </c:pt>
                <c:pt idx="336">
                  <c:v>7765</c:v>
                </c:pt>
                <c:pt idx="337">
                  <c:v>6486</c:v>
                </c:pt>
                <c:pt idx="338">
                  <c:v>4795</c:v>
                </c:pt>
                <c:pt idx="339">
                  <c:v>4391</c:v>
                </c:pt>
                <c:pt idx="340">
                  <c:v>5749</c:v>
                </c:pt>
                <c:pt idx="341">
                  <c:v>4913</c:v>
                </c:pt>
                <c:pt idx="342">
                  <c:v>9780</c:v>
                </c:pt>
                <c:pt idx="343">
                  <c:v>5465</c:v>
                </c:pt>
                <c:pt idx="344">
                  <c:v>5993</c:v>
                </c:pt>
                <c:pt idx="345">
                  <c:v>7275</c:v>
                </c:pt>
                <c:pt idx="346">
                  <c:v>9445</c:v>
                </c:pt>
                <c:pt idx="347">
                  <c:v>4664</c:v>
                </c:pt>
                <c:pt idx="348">
                  <c:v>4188</c:v>
                </c:pt>
                <c:pt idx="349">
                  <c:v>3961</c:v>
                </c:pt>
                <c:pt idx="350">
                  <c:v>4451</c:v>
                </c:pt>
                <c:pt idx="351">
                  <c:v>5868</c:v>
                </c:pt>
                <c:pt idx="352">
                  <c:v>5977</c:v>
                </c:pt>
                <c:pt idx="353">
                  <c:v>6869</c:v>
                </c:pt>
                <c:pt idx="354">
                  <c:v>9662</c:v>
                </c:pt>
                <c:pt idx="355">
                  <c:v>11352</c:v>
                </c:pt>
                <c:pt idx="356">
                  <c:v>10791</c:v>
                </c:pt>
                <c:pt idx="357">
                  <c:v>11815</c:v>
                </c:pt>
                <c:pt idx="358">
                  <c:v>15479</c:v>
                </c:pt>
                <c:pt idx="359">
                  <c:v>16583</c:v>
                </c:pt>
                <c:pt idx="360">
                  <c:v>11193</c:v>
                </c:pt>
                <c:pt idx="361">
                  <c:v>36514</c:v>
                </c:pt>
                <c:pt idx="362">
                  <c:v>42903</c:v>
                </c:pt>
                <c:pt idx="363">
                  <c:v>36310</c:v>
                </c:pt>
                <c:pt idx="364">
                  <c:v>38038</c:v>
                </c:pt>
                <c:pt idx="365">
                  <c:v>12734</c:v>
                </c:pt>
                <c:pt idx="366">
                  <c:v>8011</c:v>
                </c:pt>
                <c:pt idx="367">
                  <c:v>34267</c:v>
                </c:pt>
                <c:pt idx="368">
                  <c:v>23768</c:v>
                </c:pt>
                <c:pt idx="369">
                  <c:v>17804</c:v>
                </c:pt>
                <c:pt idx="370">
                  <c:v>10894</c:v>
                </c:pt>
                <c:pt idx="371">
                  <c:v>35446</c:v>
                </c:pt>
                <c:pt idx="372">
                  <c:v>34500</c:v>
                </c:pt>
                <c:pt idx="373">
                  <c:v>17908</c:v>
                </c:pt>
                <c:pt idx="374">
                  <c:v>11283</c:v>
                </c:pt>
                <c:pt idx="375">
                  <c:v>9053</c:v>
                </c:pt>
                <c:pt idx="376">
                  <c:v>8041</c:v>
                </c:pt>
                <c:pt idx="377">
                  <c:v>4607</c:v>
                </c:pt>
                <c:pt idx="378">
                  <c:v>6688</c:v>
                </c:pt>
                <c:pt idx="379">
                  <c:v>7453</c:v>
                </c:pt>
                <c:pt idx="380">
                  <c:v>8185</c:v>
                </c:pt>
                <c:pt idx="381">
                  <c:v>5591</c:v>
                </c:pt>
                <c:pt idx="382">
                  <c:v>5199</c:v>
                </c:pt>
                <c:pt idx="383">
                  <c:v>7141</c:v>
                </c:pt>
                <c:pt idx="384">
                  <c:v>7158</c:v>
                </c:pt>
                <c:pt idx="385">
                  <c:v>6325</c:v>
                </c:pt>
                <c:pt idx="386">
                  <c:v>9437</c:v>
                </c:pt>
                <c:pt idx="387">
                  <c:v>8894</c:v>
                </c:pt>
                <c:pt idx="388">
                  <c:v>10137</c:v>
                </c:pt>
                <c:pt idx="389">
                  <c:v>13147</c:v>
                </c:pt>
                <c:pt idx="390">
                  <c:v>10269</c:v>
                </c:pt>
                <c:pt idx="391">
                  <c:v>10814</c:v>
                </c:pt>
                <c:pt idx="392">
                  <c:v>14141</c:v>
                </c:pt>
                <c:pt idx="393">
                  <c:v>68565</c:v>
                </c:pt>
                <c:pt idx="394">
                  <c:v>58437</c:v>
                </c:pt>
                <c:pt idx="395">
                  <c:v>29436</c:v>
                </c:pt>
                <c:pt idx="396">
                  <c:v>21435</c:v>
                </c:pt>
                <c:pt idx="397">
                  <c:v>21701</c:v>
                </c:pt>
                <c:pt idx="398">
                  <c:v>25017</c:v>
                </c:pt>
                <c:pt idx="399">
                  <c:v>20514</c:v>
                </c:pt>
                <c:pt idx="400">
                  <c:v>7709</c:v>
                </c:pt>
                <c:pt idx="401">
                  <c:v>7976</c:v>
                </c:pt>
                <c:pt idx="402">
                  <c:v>7468</c:v>
                </c:pt>
                <c:pt idx="403">
                  <c:v>15592</c:v>
                </c:pt>
                <c:pt idx="404">
                  <c:v>15141</c:v>
                </c:pt>
                <c:pt idx="405">
                  <c:v>11394</c:v>
                </c:pt>
                <c:pt idx="406">
                  <c:v>8604</c:v>
                </c:pt>
                <c:pt idx="407">
                  <c:v>39444</c:v>
                </c:pt>
                <c:pt idx="408">
                  <c:v>23619</c:v>
                </c:pt>
                <c:pt idx="409">
                  <c:v>38205</c:v>
                </c:pt>
                <c:pt idx="410">
                  <c:v>22269</c:v>
                </c:pt>
                <c:pt idx="411">
                  <c:v>15877</c:v>
                </c:pt>
                <c:pt idx="412">
                  <c:v>9574</c:v>
                </c:pt>
                <c:pt idx="413">
                  <c:v>8839</c:v>
                </c:pt>
                <c:pt idx="414">
                  <c:v>8438</c:v>
                </c:pt>
                <c:pt idx="415">
                  <c:v>8076</c:v>
                </c:pt>
                <c:pt idx="416">
                  <c:v>7560</c:v>
                </c:pt>
                <c:pt idx="417">
                  <c:v>5740</c:v>
                </c:pt>
                <c:pt idx="418">
                  <c:v>6945</c:v>
                </c:pt>
                <c:pt idx="419">
                  <c:v>3412</c:v>
                </c:pt>
                <c:pt idx="420">
                  <c:v>3418</c:v>
                </c:pt>
                <c:pt idx="421">
                  <c:v>2831</c:v>
                </c:pt>
                <c:pt idx="422">
                  <c:v>2645</c:v>
                </c:pt>
                <c:pt idx="423">
                  <c:v>2511</c:v>
                </c:pt>
                <c:pt idx="424">
                  <c:v>5563</c:v>
                </c:pt>
                <c:pt idx="425">
                  <c:v>11753</c:v>
                </c:pt>
                <c:pt idx="426">
                  <c:v>29704</c:v>
                </c:pt>
                <c:pt idx="427">
                  <c:v>18609</c:v>
                </c:pt>
                <c:pt idx="428">
                  <c:v>11544</c:v>
                </c:pt>
                <c:pt idx="429">
                  <c:v>9857</c:v>
                </c:pt>
                <c:pt idx="430">
                  <c:v>6807</c:v>
                </c:pt>
                <c:pt idx="431">
                  <c:v>6768</c:v>
                </c:pt>
                <c:pt idx="432">
                  <c:v>8909</c:v>
                </c:pt>
                <c:pt idx="433">
                  <c:v>6110</c:v>
                </c:pt>
                <c:pt idx="434">
                  <c:v>7692</c:v>
                </c:pt>
                <c:pt idx="435">
                  <c:v>18191</c:v>
                </c:pt>
                <c:pt idx="436">
                  <c:v>12554</c:v>
                </c:pt>
                <c:pt idx="437">
                  <c:v>6411</c:v>
                </c:pt>
                <c:pt idx="438">
                  <c:v>4283</c:v>
                </c:pt>
                <c:pt idx="439">
                  <c:v>3808</c:v>
                </c:pt>
                <c:pt idx="440">
                  <c:v>4496</c:v>
                </c:pt>
                <c:pt idx="441">
                  <c:v>13481</c:v>
                </c:pt>
                <c:pt idx="442">
                  <c:v>8391</c:v>
                </c:pt>
                <c:pt idx="443">
                  <c:v>6213</c:v>
                </c:pt>
                <c:pt idx="444">
                  <c:v>11479</c:v>
                </c:pt>
                <c:pt idx="445">
                  <c:v>11747</c:v>
                </c:pt>
                <c:pt idx="446">
                  <c:v>13131</c:v>
                </c:pt>
                <c:pt idx="447">
                  <c:v>13831</c:v>
                </c:pt>
                <c:pt idx="448">
                  <c:v>11710</c:v>
                </c:pt>
                <c:pt idx="449">
                  <c:v>6988</c:v>
                </c:pt>
                <c:pt idx="450">
                  <c:v>4616</c:v>
                </c:pt>
                <c:pt idx="451">
                  <c:v>5612</c:v>
                </c:pt>
                <c:pt idx="452">
                  <c:v>9490</c:v>
                </c:pt>
                <c:pt idx="453">
                  <c:v>7765</c:v>
                </c:pt>
                <c:pt idx="454">
                  <c:v>11403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0-E22C-47B9-BD70-483658A15F26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NDR 2 Soundcheck Neue Musik - Das Festival</c:v>
                </c:pt>
              </c:strCache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Sheet1!$AI$2:$AI$456</c:f>
              <c:numCache>
                <c:formatCode>General</c:formatCode>
                <c:ptCount val="455"/>
                <c:pt idx="0">
                  <c:v>2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  <c:pt idx="4">
                  <c:v>1</c:v>
                </c:pt>
                <c:pt idx="5">
                  <c:v>4</c:v>
                </c:pt>
                <c:pt idx="6">
                  <c:v>3</c:v>
                </c:pt>
                <c:pt idx="7">
                  <c:v>2</c:v>
                </c:pt>
                <c:pt idx="8">
                  <c:v>3</c:v>
                </c:pt>
                <c:pt idx="9">
                  <c:v>3</c:v>
                </c:pt>
                <c:pt idx="10">
                  <c:v>2</c:v>
                </c:pt>
                <c:pt idx="11">
                  <c:v>4</c:v>
                </c:pt>
                <c:pt idx="12">
                  <c:v>158</c:v>
                </c:pt>
                <c:pt idx="13">
                  <c:v>28</c:v>
                </c:pt>
                <c:pt idx="14">
                  <c:v>3</c:v>
                </c:pt>
                <c:pt idx="15">
                  <c:v>6</c:v>
                </c:pt>
                <c:pt idx="16">
                  <c:v>3</c:v>
                </c:pt>
                <c:pt idx="17">
                  <c:v>4</c:v>
                </c:pt>
                <c:pt idx="18">
                  <c:v>2</c:v>
                </c:pt>
                <c:pt idx="19">
                  <c:v>1</c:v>
                </c:pt>
                <c:pt idx="20">
                  <c:v>2</c:v>
                </c:pt>
                <c:pt idx="21">
                  <c:v>6</c:v>
                </c:pt>
                <c:pt idx="22">
                  <c:v>6</c:v>
                </c:pt>
                <c:pt idx="23">
                  <c:v>1</c:v>
                </c:pt>
                <c:pt idx="24">
                  <c:v>1</c:v>
                </c:pt>
                <c:pt idx="25">
                  <c:v>3</c:v>
                </c:pt>
                <c:pt idx="26">
                  <c:v>7</c:v>
                </c:pt>
                <c:pt idx="27">
                  <c:v>6</c:v>
                </c:pt>
                <c:pt idx="28">
                  <c:v>2</c:v>
                </c:pt>
                <c:pt idx="29">
                  <c:v>5</c:v>
                </c:pt>
                <c:pt idx="30">
                  <c:v>0</c:v>
                </c:pt>
                <c:pt idx="31">
                  <c:v>1</c:v>
                </c:pt>
                <c:pt idx="32">
                  <c:v>2</c:v>
                </c:pt>
                <c:pt idx="33">
                  <c:v>3</c:v>
                </c:pt>
                <c:pt idx="34">
                  <c:v>4</c:v>
                </c:pt>
                <c:pt idx="35">
                  <c:v>1</c:v>
                </c:pt>
                <c:pt idx="36">
                  <c:v>2</c:v>
                </c:pt>
                <c:pt idx="37">
                  <c:v>1</c:v>
                </c:pt>
                <c:pt idx="38">
                  <c:v>1</c:v>
                </c:pt>
                <c:pt idx="39">
                  <c:v>3</c:v>
                </c:pt>
                <c:pt idx="40">
                  <c:v>4</c:v>
                </c:pt>
                <c:pt idx="41">
                  <c:v>1</c:v>
                </c:pt>
                <c:pt idx="42">
                  <c:v>3</c:v>
                </c:pt>
                <c:pt idx="43">
                  <c:v>1</c:v>
                </c:pt>
                <c:pt idx="44">
                  <c:v>4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0</c:v>
                </c:pt>
                <c:pt idx="50">
                  <c:v>0</c:v>
                </c:pt>
                <c:pt idx="51">
                  <c:v>4</c:v>
                </c:pt>
                <c:pt idx="52">
                  <c:v>4</c:v>
                </c:pt>
                <c:pt idx="53">
                  <c:v>3</c:v>
                </c:pt>
                <c:pt idx="54">
                  <c:v>0</c:v>
                </c:pt>
                <c:pt idx="55">
                  <c:v>1</c:v>
                </c:pt>
                <c:pt idx="56">
                  <c:v>0</c:v>
                </c:pt>
                <c:pt idx="57">
                  <c:v>2</c:v>
                </c:pt>
                <c:pt idx="58">
                  <c:v>2</c:v>
                </c:pt>
                <c:pt idx="59">
                  <c:v>2</c:v>
                </c:pt>
                <c:pt idx="60">
                  <c:v>3</c:v>
                </c:pt>
                <c:pt idx="61">
                  <c:v>1</c:v>
                </c:pt>
                <c:pt idx="62">
                  <c:v>1</c:v>
                </c:pt>
                <c:pt idx="63">
                  <c:v>3</c:v>
                </c:pt>
                <c:pt idx="64">
                  <c:v>3</c:v>
                </c:pt>
                <c:pt idx="65">
                  <c:v>2</c:v>
                </c:pt>
                <c:pt idx="66">
                  <c:v>3</c:v>
                </c:pt>
                <c:pt idx="67">
                  <c:v>1</c:v>
                </c:pt>
                <c:pt idx="68">
                  <c:v>1</c:v>
                </c:pt>
                <c:pt idx="69">
                  <c:v>2</c:v>
                </c:pt>
                <c:pt idx="70">
                  <c:v>0</c:v>
                </c:pt>
                <c:pt idx="71">
                  <c:v>5</c:v>
                </c:pt>
                <c:pt idx="72">
                  <c:v>5</c:v>
                </c:pt>
                <c:pt idx="73">
                  <c:v>1</c:v>
                </c:pt>
                <c:pt idx="74">
                  <c:v>1</c:v>
                </c:pt>
                <c:pt idx="75">
                  <c:v>3</c:v>
                </c:pt>
                <c:pt idx="76">
                  <c:v>2</c:v>
                </c:pt>
                <c:pt idx="77">
                  <c:v>1</c:v>
                </c:pt>
                <c:pt idx="78">
                  <c:v>0</c:v>
                </c:pt>
                <c:pt idx="79">
                  <c:v>2</c:v>
                </c:pt>
                <c:pt idx="80">
                  <c:v>0</c:v>
                </c:pt>
                <c:pt idx="81">
                  <c:v>0</c:v>
                </c:pt>
                <c:pt idx="82">
                  <c:v>1</c:v>
                </c:pt>
                <c:pt idx="83">
                  <c:v>3</c:v>
                </c:pt>
                <c:pt idx="84">
                  <c:v>97</c:v>
                </c:pt>
                <c:pt idx="85">
                  <c:v>127</c:v>
                </c:pt>
                <c:pt idx="86">
                  <c:v>7</c:v>
                </c:pt>
                <c:pt idx="87">
                  <c:v>9</c:v>
                </c:pt>
                <c:pt idx="88">
                  <c:v>6</c:v>
                </c:pt>
                <c:pt idx="89">
                  <c:v>2</c:v>
                </c:pt>
                <c:pt idx="90">
                  <c:v>2</c:v>
                </c:pt>
                <c:pt idx="91">
                  <c:v>3</c:v>
                </c:pt>
                <c:pt idx="92">
                  <c:v>0</c:v>
                </c:pt>
                <c:pt idx="93">
                  <c:v>2</c:v>
                </c:pt>
                <c:pt idx="94">
                  <c:v>4</c:v>
                </c:pt>
                <c:pt idx="95">
                  <c:v>92</c:v>
                </c:pt>
                <c:pt idx="96">
                  <c:v>49</c:v>
                </c:pt>
                <c:pt idx="97">
                  <c:v>7</c:v>
                </c:pt>
                <c:pt idx="98">
                  <c:v>2</c:v>
                </c:pt>
                <c:pt idx="99">
                  <c:v>2</c:v>
                </c:pt>
                <c:pt idx="100">
                  <c:v>1</c:v>
                </c:pt>
                <c:pt idx="101">
                  <c:v>3</c:v>
                </c:pt>
                <c:pt idx="102">
                  <c:v>3</c:v>
                </c:pt>
                <c:pt idx="103">
                  <c:v>0</c:v>
                </c:pt>
                <c:pt idx="104">
                  <c:v>3</c:v>
                </c:pt>
                <c:pt idx="105">
                  <c:v>1</c:v>
                </c:pt>
                <c:pt idx="106">
                  <c:v>4</c:v>
                </c:pt>
                <c:pt idx="107">
                  <c:v>4</c:v>
                </c:pt>
                <c:pt idx="108">
                  <c:v>3</c:v>
                </c:pt>
                <c:pt idx="109">
                  <c:v>6</c:v>
                </c:pt>
                <c:pt idx="110">
                  <c:v>4</c:v>
                </c:pt>
                <c:pt idx="111">
                  <c:v>2</c:v>
                </c:pt>
                <c:pt idx="112">
                  <c:v>3</c:v>
                </c:pt>
                <c:pt idx="113">
                  <c:v>2</c:v>
                </c:pt>
                <c:pt idx="114">
                  <c:v>7</c:v>
                </c:pt>
                <c:pt idx="115">
                  <c:v>0</c:v>
                </c:pt>
                <c:pt idx="116">
                  <c:v>3</c:v>
                </c:pt>
                <c:pt idx="117">
                  <c:v>3</c:v>
                </c:pt>
                <c:pt idx="118">
                  <c:v>5</c:v>
                </c:pt>
                <c:pt idx="119">
                  <c:v>0</c:v>
                </c:pt>
                <c:pt idx="120">
                  <c:v>3</c:v>
                </c:pt>
                <c:pt idx="121">
                  <c:v>5</c:v>
                </c:pt>
                <c:pt idx="122">
                  <c:v>3</c:v>
                </c:pt>
                <c:pt idx="123">
                  <c:v>2</c:v>
                </c:pt>
                <c:pt idx="124">
                  <c:v>2</c:v>
                </c:pt>
                <c:pt idx="125">
                  <c:v>2</c:v>
                </c:pt>
                <c:pt idx="126">
                  <c:v>1</c:v>
                </c:pt>
                <c:pt idx="127">
                  <c:v>6</c:v>
                </c:pt>
                <c:pt idx="128">
                  <c:v>3</c:v>
                </c:pt>
                <c:pt idx="129">
                  <c:v>16</c:v>
                </c:pt>
                <c:pt idx="130">
                  <c:v>7</c:v>
                </c:pt>
                <c:pt idx="131">
                  <c:v>1</c:v>
                </c:pt>
                <c:pt idx="132">
                  <c:v>1</c:v>
                </c:pt>
                <c:pt idx="133">
                  <c:v>6</c:v>
                </c:pt>
                <c:pt idx="134">
                  <c:v>1</c:v>
                </c:pt>
                <c:pt idx="135">
                  <c:v>3</c:v>
                </c:pt>
                <c:pt idx="136">
                  <c:v>2</c:v>
                </c:pt>
                <c:pt idx="137">
                  <c:v>5</c:v>
                </c:pt>
                <c:pt idx="138">
                  <c:v>13</c:v>
                </c:pt>
                <c:pt idx="139">
                  <c:v>12</c:v>
                </c:pt>
                <c:pt idx="140">
                  <c:v>7</c:v>
                </c:pt>
                <c:pt idx="141">
                  <c:v>9</c:v>
                </c:pt>
                <c:pt idx="142">
                  <c:v>8</c:v>
                </c:pt>
                <c:pt idx="143">
                  <c:v>4</c:v>
                </c:pt>
                <c:pt idx="144">
                  <c:v>3</c:v>
                </c:pt>
                <c:pt idx="145">
                  <c:v>34</c:v>
                </c:pt>
                <c:pt idx="146">
                  <c:v>13</c:v>
                </c:pt>
                <c:pt idx="147">
                  <c:v>5</c:v>
                </c:pt>
                <c:pt idx="148">
                  <c:v>1</c:v>
                </c:pt>
                <c:pt idx="149">
                  <c:v>4</c:v>
                </c:pt>
                <c:pt idx="150">
                  <c:v>8</c:v>
                </c:pt>
                <c:pt idx="151">
                  <c:v>1</c:v>
                </c:pt>
                <c:pt idx="152">
                  <c:v>773</c:v>
                </c:pt>
                <c:pt idx="153">
                  <c:v>186</c:v>
                </c:pt>
                <c:pt idx="154">
                  <c:v>49</c:v>
                </c:pt>
                <c:pt idx="155">
                  <c:v>23</c:v>
                </c:pt>
                <c:pt idx="156">
                  <c:v>1044</c:v>
                </c:pt>
                <c:pt idx="157">
                  <c:v>225</c:v>
                </c:pt>
                <c:pt idx="158">
                  <c:v>1098</c:v>
                </c:pt>
                <c:pt idx="159">
                  <c:v>258</c:v>
                </c:pt>
                <c:pt idx="160">
                  <c:v>76</c:v>
                </c:pt>
                <c:pt idx="161">
                  <c:v>59</c:v>
                </c:pt>
                <c:pt idx="162">
                  <c:v>30</c:v>
                </c:pt>
                <c:pt idx="163">
                  <c:v>28</c:v>
                </c:pt>
                <c:pt idx="164">
                  <c:v>22</c:v>
                </c:pt>
                <c:pt idx="165">
                  <c:v>22</c:v>
                </c:pt>
                <c:pt idx="166">
                  <c:v>24</c:v>
                </c:pt>
                <c:pt idx="167">
                  <c:v>17</c:v>
                </c:pt>
                <c:pt idx="168">
                  <c:v>16</c:v>
                </c:pt>
                <c:pt idx="169">
                  <c:v>19</c:v>
                </c:pt>
                <c:pt idx="170">
                  <c:v>8</c:v>
                </c:pt>
                <c:pt idx="171">
                  <c:v>6</c:v>
                </c:pt>
                <c:pt idx="172">
                  <c:v>751</c:v>
                </c:pt>
                <c:pt idx="173">
                  <c:v>195</c:v>
                </c:pt>
                <c:pt idx="174">
                  <c:v>61</c:v>
                </c:pt>
                <c:pt idx="175">
                  <c:v>56</c:v>
                </c:pt>
                <c:pt idx="176">
                  <c:v>19</c:v>
                </c:pt>
                <c:pt idx="177">
                  <c:v>14</c:v>
                </c:pt>
                <c:pt idx="178">
                  <c:v>10</c:v>
                </c:pt>
                <c:pt idx="179">
                  <c:v>723</c:v>
                </c:pt>
                <c:pt idx="180">
                  <c:v>140</c:v>
                </c:pt>
                <c:pt idx="181">
                  <c:v>49</c:v>
                </c:pt>
                <c:pt idx="182">
                  <c:v>48</c:v>
                </c:pt>
                <c:pt idx="183">
                  <c:v>17</c:v>
                </c:pt>
                <c:pt idx="184">
                  <c:v>12</c:v>
                </c:pt>
                <c:pt idx="185">
                  <c:v>9</c:v>
                </c:pt>
                <c:pt idx="186">
                  <c:v>17</c:v>
                </c:pt>
                <c:pt idx="187">
                  <c:v>5</c:v>
                </c:pt>
                <c:pt idx="188">
                  <c:v>5</c:v>
                </c:pt>
                <c:pt idx="189">
                  <c:v>8</c:v>
                </c:pt>
                <c:pt idx="190">
                  <c:v>5</c:v>
                </c:pt>
                <c:pt idx="191">
                  <c:v>71</c:v>
                </c:pt>
                <c:pt idx="192">
                  <c:v>11</c:v>
                </c:pt>
                <c:pt idx="193">
                  <c:v>11</c:v>
                </c:pt>
                <c:pt idx="194">
                  <c:v>6</c:v>
                </c:pt>
                <c:pt idx="195">
                  <c:v>6</c:v>
                </c:pt>
                <c:pt idx="196">
                  <c:v>5</c:v>
                </c:pt>
                <c:pt idx="197">
                  <c:v>4</c:v>
                </c:pt>
                <c:pt idx="198">
                  <c:v>7</c:v>
                </c:pt>
                <c:pt idx="199">
                  <c:v>3</c:v>
                </c:pt>
                <c:pt idx="200">
                  <c:v>3</c:v>
                </c:pt>
                <c:pt idx="201">
                  <c:v>2</c:v>
                </c:pt>
                <c:pt idx="202">
                  <c:v>3</c:v>
                </c:pt>
                <c:pt idx="203">
                  <c:v>5</c:v>
                </c:pt>
                <c:pt idx="204">
                  <c:v>2</c:v>
                </c:pt>
                <c:pt idx="205">
                  <c:v>6</c:v>
                </c:pt>
                <c:pt idx="206">
                  <c:v>7</c:v>
                </c:pt>
                <c:pt idx="207">
                  <c:v>8</c:v>
                </c:pt>
                <c:pt idx="208">
                  <c:v>2</c:v>
                </c:pt>
                <c:pt idx="209">
                  <c:v>5</c:v>
                </c:pt>
                <c:pt idx="210">
                  <c:v>1</c:v>
                </c:pt>
                <c:pt idx="211">
                  <c:v>4</c:v>
                </c:pt>
                <c:pt idx="212">
                  <c:v>6</c:v>
                </c:pt>
                <c:pt idx="213">
                  <c:v>5</c:v>
                </c:pt>
                <c:pt idx="214">
                  <c:v>363</c:v>
                </c:pt>
                <c:pt idx="215">
                  <c:v>212</c:v>
                </c:pt>
                <c:pt idx="216">
                  <c:v>27</c:v>
                </c:pt>
                <c:pt idx="217">
                  <c:v>30</c:v>
                </c:pt>
                <c:pt idx="218">
                  <c:v>24</c:v>
                </c:pt>
                <c:pt idx="219">
                  <c:v>10</c:v>
                </c:pt>
                <c:pt idx="220">
                  <c:v>8</c:v>
                </c:pt>
                <c:pt idx="221">
                  <c:v>681</c:v>
                </c:pt>
                <c:pt idx="222">
                  <c:v>111</c:v>
                </c:pt>
                <c:pt idx="223">
                  <c:v>20</c:v>
                </c:pt>
                <c:pt idx="224">
                  <c:v>32</c:v>
                </c:pt>
                <c:pt idx="225">
                  <c:v>22</c:v>
                </c:pt>
                <c:pt idx="226">
                  <c:v>15</c:v>
                </c:pt>
                <c:pt idx="227">
                  <c:v>166</c:v>
                </c:pt>
                <c:pt idx="228">
                  <c:v>276</c:v>
                </c:pt>
                <c:pt idx="229">
                  <c:v>122</c:v>
                </c:pt>
                <c:pt idx="230">
                  <c:v>29</c:v>
                </c:pt>
                <c:pt idx="231">
                  <c:v>23</c:v>
                </c:pt>
                <c:pt idx="232">
                  <c:v>763</c:v>
                </c:pt>
                <c:pt idx="233">
                  <c:v>692</c:v>
                </c:pt>
                <c:pt idx="234">
                  <c:v>105</c:v>
                </c:pt>
                <c:pt idx="235">
                  <c:v>40</c:v>
                </c:pt>
                <c:pt idx="236">
                  <c:v>38</c:v>
                </c:pt>
                <c:pt idx="237">
                  <c:v>28</c:v>
                </c:pt>
                <c:pt idx="238">
                  <c:v>22</c:v>
                </c:pt>
                <c:pt idx="239">
                  <c:v>23</c:v>
                </c:pt>
                <c:pt idx="240">
                  <c:v>105</c:v>
                </c:pt>
                <c:pt idx="241">
                  <c:v>31</c:v>
                </c:pt>
                <c:pt idx="242">
                  <c:v>20</c:v>
                </c:pt>
                <c:pt idx="243">
                  <c:v>15</c:v>
                </c:pt>
                <c:pt idx="244">
                  <c:v>18</c:v>
                </c:pt>
                <c:pt idx="245">
                  <c:v>19</c:v>
                </c:pt>
                <c:pt idx="246">
                  <c:v>259</c:v>
                </c:pt>
                <c:pt idx="247">
                  <c:v>48</c:v>
                </c:pt>
                <c:pt idx="248">
                  <c:v>128</c:v>
                </c:pt>
                <c:pt idx="249">
                  <c:v>138</c:v>
                </c:pt>
                <c:pt idx="250">
                  <c:v>135</c:v>
                </c:pt>
                <c:pt idx="251">
                  <c:v>54</c:v>
                </c:pt>
                <c:pt idx="252">
                  <c:v>116</c:v>
                </c:pt>
                <c:pt idx="253">
                  <c:v>202</c:v>
                </c:pt>
                <c:pt idx="254">
                  <c:v>134</c:v>
                </c:pt>
                <c:pt idx="255">
                  <c:v>445</c:v>
                </c:pt>
                <c:pt idx="256">
                  <c:v>2038</c:v>
                </c:pt>
                <c:pt idx="257">
                  <c:v>2851</c:v>
                </c:pt>
                <c:pt idx="258">
                  <c:v>3757</c:v>
                </c:pt>
                <c:pt idx="259">
                  <c:v>4082</c:v>
                </c:pt>
                <c:pt idx="260">
                  <c:v>1730</c:v>
                </c:pt>
                <c:pt idx="261">
                  <c:v>674</c:v>
                </c:pt>
                <c:pt idx="262">
                  <c:v>534</c:v>
                </c:pt>
                <c:pt idx="263">
                  <c:v>123</c:v>
                </c:pt>
                <c:pt idx="264">
                  <c:v>56</c:v>
                </c:pt>
                <c:pt idx="265">
                  <c:v>61</c:v>
                </c:pt>
                <c:pt idx="266">
                  <c:v>29</c:v>
                </c:pt>
                <c:pt idx="267">
                  <c:v>12</c:v>
                </c:pt>
                <c:pt idx="268">
                  <c:v>4</c:v>
                </c:pt>
                <c:pt idx="269">
                  <c:v>21</c:v>
                </c:pt>
                <c:pt idx="270">
                  <c:v>3</c:v>
                </c:pt>
                <c:pt idx="271">
                  <c:v>3</c:v>
                </c:pt>
                <c:pt idx="272">
                  <c:v>18</c:v>
                </c:pt>
                <c:pt idx="273">
                  <c:v>7</c:v>
                </c:pt>
                <c:pt idx="274">
                  <c:v>3</c:v>
                </c:pt>
                <c:pt idx="275">
                  <c:v>1</c:v>
                </c:pt>
                <c:pt idx="276">
                  <c:v>6</c:v>
                </c:pt>
                <c:pt idx="277">
                  <c:v>5</c:v>
                </c:pt>
                <c:pt idx="278">
                  <c:v>7</c:v>
                </c:pt>
                <c:pt idx="279">
                  <c:v>8</c:v>
                </c:pt>
                <c:pt idx="280">
                  <c:v>4</c:v>
                </c:pt>
                <c:pt idx="281">
                  <c:v>3</c:v>
                </c:pt>
                <c:pt idx="282">
                  <c:v>2</c:v>
                </c:pt>
                <c:pt idx="283">
                  <c:v>22</c:v>
                </c:pt>
                <c:pt idx="284">
                  <c:v>4</c:v>
                </c:pt>
                <c:pt idx="285">
                  <c:v>7</c:v>
                </c:pt>
                <c:pt idx="286">
                  <c:v>2</c:v>
                </c:pt>
                <c:pt idx="287">
                  <c:v>1</c:v>
                </c:pt>
                <c:pt idx="288">
                  <c:v>2</c:v>
                </c:pt>
                <c:pt idx="289">
                  <c:v>3</c:v>
                </c:pt>
                <c:pt idx="290">
                  <c:v>1</c:v>
                </c:pt>
                <c:pt idx="291">
                  <c:v>4</c:v>
                </c:pt>
                <c:pt idx="292">
                  <c:v>5</c:v>
                </c:pt>
                <c:pt idx="293">
                  <c:v>6</c:v>
                </c:pt>
                <c:pt idx="294">
                  <c:v>2</c:v>
                </c:pt>
                <c:pt idx="295">
                  <c:v>3</c:v>
                </c:pt>
                <c:pt idx="296">
                  <c:v>3</c:v>
                </c:pt>
                <c:pt idx="297">
                  <c:v>3</c:v>
                </c:pt>
                <c:pt idx="298">
                  <c:v>0</c:v>
                </c:pt>
                <c:pt idx="299">
                  <c:v>1</c:v>
                </c:pt>
                <c:pt idx="300">
                  <c:v>1</c:v>
                </c:pt>
                <c:pt idx="301">
                  <c:v>2</c:v>
                </c:pt>
                <c:pt idx="302">
                  <c:v>3</c:v>
                </c:pt>
                <c:pt idx="303">
                  <c:v>2</c:v>
                </c:pt>
                <c:pt idx="304">
                  <c:v>0</c:v>
                </c:pt>
                <c:pt idx="305">
                  <c:v>4</c:v>
                </c:pt>
                <c:pt idx="306">
                  <c:v>3</c:v>
                </c:pt>
                <c:pt idx="307">
                  <c:v>1</c:v>
                </c:pt>
                <c:pt idx="308">
                  <c:v>1</c:v>
                </c:pt>
                <c:pt idx="309">
                  <c:v>0</c:v>
                </c:pt>
                <c:pt idx="310">
                  <c:v>1</c:v>
                </c:pt>
                <c:pt idx="311">
                  <c:v>3</c:v>
                </c:pt>
                <c:pt idx="312">
                  <c:v>1</c:v>
                </c:pt>
                <c:pt idx="313">
                  <c:v>2</c:v>
                </c:pt>
                <c:pt idx="314">
                  <c:v>0</c:v>
                </c:pt>
                <c:pt idx="315">
                  <c:v>2</c:v>
                </c:pt>
                <c:pt idx="316">
                  <c:v>1</c:v>
                </c:pt>
                <c:pt idx="317">
                  <c:v>2</c:v>
                </c:pt>
                <c:pt idx="318">
                  <c:v>2</c:v>
                </c:pt>
                <c:pt idx="319">
                  <c:v>2</c:v>
                </c:pt>
                <c:pt idx="320">
                  <c:v>1</c:v>
                </c:pt>
                <c:pt idx="321">
                  <c:v>0</c:v>
                </c:pt>
                <c:pt idx="322">
                  <c:v>1</c:v>
                </c:pt>
                <c:pt idx="323">
                  <c:v>0</c:v>
                </c:pt>
                <c:pt idx="324">
                  <c:v>1</c:v>
                </c:pt>
                <c:pt idx="325">
                  <c:v>0</c:v>
                </c:pt>
                <c:pt idx="326">
                  <c:v>1</c:v>
                </c:pt>
                <c:pt idx="327">
                  <c:v>1</c:v>
                </c:pt>
                <c:pt idx="328">
                  <c:v>1</c:v>
                </c:pt>
                <c:pt idx="329">
                  <c:v>2</c:v>
                </c:pt>
                <c:pt idx="330">
                  <c:v>4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1</c:v>
                </c:pt>
                <c:pt idx="335">
                  <c:v>3</c:v>
                </c:pt>
                <c:pt idx="336">
                  <c:v>2</c:v>
                </c:pt>
                <c:pt idx="337">
                  <c:v>0</c:v>
                </c:pt>
                <c:pt idx="338">
                  <c:v>5</c:v>
                </c:pt>
                <c:pt idx="339">
                  <c:v>1</c:v>
                </c:pt>
                <c:pt idx="340">
                  <c:v>1</c:v>
                </c:pt>
                <c:pt idx="341">
                  <c:v>3</c:v>
                </c:pt>
                <c:pt idx="342">
                  <c:v>3</c:v>
                </c:pt>
                <c:pt idx="343">
                  <c:v>0</c:v>
                </c:pt>
                <c:pt idx="344">
                  <c:v>0</c:v>
                </c:pt>
                <c:pt idx="345">
                  <c:v>3</c:v>
                </c:pt>
                <c:pt idx="346">
                  <c:v>2</c:v>
                </c:pt>
                <c:pt idx="347">
                  <c:v>2</c:v>
                </c:pt>
                <c:pt idx="348">
                  <c:v>2</c:v>
                </c:pt>
                <c:pt idx="349">
                  <c:v>1</c:v>
                </c:pt>
                <c:pt idx="350">
                  <c:v>2</c:v>
                </c:pt>
                <c:pt idx="351">
                  <c:v>1</c:v>
                </c:pt>
                <c:pt idx="352">
                  <c:v>3</c:v>
                </c:pt>
                <c:pt idx="353">
                  <c:v>2</c:v>
                </c:pt>
                <c:pt idx="354">
                  <c:v>2</c:v>
                </c:pt>
                <c:pt idx="355">
                  <c:v>1</c:v>
                </c:pt>
                <c:pt idx="356">
                  <c:v>0</c:v>
                </c:pt>
                <c:pt idx="357">
                  <c:v>2</c:v>
                </c:pt>
                <c:pt idx="358">
                  <c:v>1</c:v>
                </c:pt>
                <c:pt idx="359">
                  <c:v>3</c:v>
                </c:pt>
                <c:pt idx="360">
                  <c:v>1</c:v>
                </c:pt>
                <c:pt idx="361">
                  <c:v>1</c:v>
                </c:pt>
                <c:pt idx="362">
                  <c:v>2</c:v>
                </c:pt>
                <c:pt idx="363">
                  <c:v>0</c:v>
                </c:pt>
                <c:pt idx="364">
                  <c:v>3</c:v>
                </c:pt>
                <c:pt idx="365">
                  <c:v>4</c:v>
                </c:pt>
                <c:pt idx="366">
                  <c:v>1</c:v>
                </c:pt>
                <c:pt idx="367">
                  <c:v>1</c:v>
                </c:pt>
                <c:pt idx="368">
                  <c:v>3</c:v>
                </c:pt>
                <c:pt idx="369">
                  <c:v>10</c:v>
                </c:pt>
                <c:pt idx="370">
                  <c:v>1</c:v>
                </c:pt>
                <c:pt idx="371">
                  <c:v>1</c:v>
                </c:pt>
                <c:pt idx="372">
                  <c:v>1</c:v>
                </c:pt>
                <c:pt idx="373">
                  <c:v>0</c:v>
                </c:pt>
                <c:pt idx="374">
                  <c:v>1</c:v>
                </c:pt>
                <c:pt idx="375">
                  <c:v>2</c:v>
                </c:pt>
                <c:pt idx="376">
                  <c:v>1</c:v>
                </c:pt>
                <c:pt idx="377">
                  <c:v>2</c:v>
                </c:pt>
                <c:pt idx="378">
                  <c:v>1</c:v>
                </c:pt>
                <c:pt idx="379">
                  <c:v>0</c:v>
                </c:pt>
                <c:pt idx="380">
                  <c:v>1</c:v>
                </c:pt>
                <c:pt idx="381">
                  <c:v>2</c:v>
                </c:pt>
                <c:pt idx="382">
                  <c:v>3</c:v>
                </c:pt>
                <c:pt idx="383">
                  <c:v>0</c:v>
                </c:pt>
                <c:pt idx="384">
                  <c:v>2</c:v>
                </c:pt>
                <c:pt idx="385">
                  <c:v>1</c:v>
                </c:pt>
                <c:pt idx="386">
                  <c:v>4</c:v>
                </c:pt>
                <c:pt idx="387">
                  <c:v>29</c:v>
                </c:pt>
                <c:pt idx="388">
                  <c:v>4</c:v>
                </c:pt>
                <c:pt idx="389">
                  <c:v>1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2</c:v>
                </c:pt>
                <c:pt idx="394">
                  <c:v>1</c:v>
                </c:pt>
                <c:pt idx="395">
                  <c:v>1</c:v>
                </c:pt>
                <c:pt idx="396">
                  <c:v>2</c:v>
                </c:pt>
                <c:pt idx="397">
                  <c:v>1</c:v>
                </c:pt>
                <c:pt idx="398">
                  <c:v>2</c:v>
                </c:pt>
                <c:pt idx="399">
                  <c:v>2</c:v>
                </c:pt>
                <c:pt idx="400">
                  <c:v>1</c:v>
                </c:pt>
                <c:pt idx="401">
                  <c:v>1</c:v>
                </c:pt>
                <c:pt idx="402">
                  <c:v>4</c:v>
                </c:pt>
                <c:pt idx="403">
                  <c:v>2</c:v>
                </c:pt>
                <c:pt idx="404">
                  <c:v>1</c:v>
                </c:pt>
                <c:pt idx="405">
                  <c:v>7</c:v>
                </c:pt>
                <c:pt idx="406">
                  <c:v>10</c:v>
                </c:pt>
                <c:pt idx="407">
                  <c:v>3</c:v>
                </c:pt>
                <c:pt idx="408">
                  <c:v>5</c:v>
                </c:pt>
                <c:pt idx="409">
                  <c:v>3</c:v>
                </c:pt>
                <c:pt idx="410">
                  <c:v>1</c:v>
                </c:pt>
                <c:pt idx="411">
                  <c:v>0</c:v>
                </c:pt>
                <c:pt idx="412">
                  <c:v>3</c:v>
                </c:pt>
                <c:pt idx="413">
                  <c:v>0</c:v>
                </c:pt>
                <c:pt idx="414">
                  <c:v>1</c:v>
                </c:pt>
                <c:pt idx="415">
                  <c:v>2</c:v>
                </c:pt>
                <c:pt idx="416">
                  <c:v>2</c:v>
                </c:pt>
                <c:pt idx="417">
                  <c:v>2</c:v>
                </c:pt>
                <c:pt idx="418">
                  <c:v>4</c:v>
                </c:pt>
                <c:pt idx="419">
                  <c:v>0</c:v>
                </c:pt>
                <c:pt idx="420">
                  <c:v>3</c:v>
                </c:pt>
                <c:pt idx="421">
                  <c:v>3</c:v>
                </c:pt>
                <c:pt idx="422">
                  <c:v>2</c:v>
                </c:pt>
                <c:pt idx="423">
                  <c:v>1</c:v>
                </c:pt>
                <c:pt idx="424">
                  <c:v>2</c:v>
                </c:pt>
                <c:pt idx="425">
                  <c:v>3</c:v>
                </c:pt>
                <c:pt idx="426">
                  <c:v>4</c:v>
                </c:pt>
                <c:pt idx="427">
                  <c:v>0</c:v>
                </c:pt>
                <c:pt idx="428">
                  <c:v>2</c:v>
                </c:pt>
                <c:pt idx="429">
                  <c:v>2</c:v>
                </c:pt>
                <c:pt idx="430">
                  <c:v>2</c:v>
                </c:pt>
                <c:pt idx="431">
                  <c:v>1</c:v>
                </c:pt>
                <c:pt idx="432">
                  <c:v>2</c:v>
                </c:pt>
                <c:pt idx="433">
                  <c:v>3</c:v>
                </c:pt>
                <c:pt idx="434">
                  <c:v>0</c:v>
                </c:pt>
                <c:pt idx="435">
                  <c:v>2</c:v>
                </c:pt>
                <c:pt idx="436">
                  <c:v>3</c:v>
                </c:pt>
                <c:pt idx="437">
                  <c:v>3</c:v>
                </c:pt>
                <c:pt idx="438">
                  <c:v>0</c:v>
                </c:pt>
                <c:pt idx="439">
                  <c:v>4</c:v>
                </c:pt>
                <c:pt idx="440">
                  <c:v>2</c:v>
                </c:pt>
                <c:pt idx="441">
                  <c:v>2</c:v>
                </c:pt>
                <c:pt idx="442">
                  <c:v>0</c:v>
                </c:pt>
                <c:pt idx="443">
                  <c:v>1</c:v>
                </c:pt>
                <c:pt idx="444">
                  <c:v>1</c:v>
                </c:pt>
                <c:pt idx="445">
                  <c:v>81</c:v>
                </c:pt>
                <c:pt idx="446">
                  <c:v>3</c:v>
                </c:pt>
                <c:pt idx="447">
                  <c:v>5</c:v>
                </c:pt>
                <c:pt idx="448">
                  <c:v>6</c:v>
                </c:pt>
                <c:pt idx="449">
                  <c:v>4</c:v>
                </c:pt>
                <c:pt idx="450">
                  <c:v>2</c:v>
                </c:pt>
                <c:pt idx="451">
                  <c:v>2</c:v>
                </c:pt>
                <c:pt idx="452">
                  <c:v>1</c:v>
                </c:pt>
                <c:pt idx="453">
                  <c:v>3</c:v>
                </c:pt>
                <c:pt idx="45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E22C-47B9-BD70-483658A15F26}"/>
            </c:ext>
          </c:extLst>
        </c:ser>
        <c:ser>
          <c:idx val="34"/>
          <c:order val="34"/>
          <c:tx>
            <c:strRef>
              <c:f>Sheet1!$AJ$1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Sheet1!$AJ$2:$AJ$456</c:f>
              <c:numCache>
                <c:formatCode>General</c:formatCode>
                <c:ptCount val="455"/>
                <c:pt idx="0">
                  <c:v>315</c:v>
                </c:pt>
                <c:pt idx="1">
                  <c:v>500</c:v>
                </c:pt>
                <c:pt idx="2">
                  <c:v>704</c:v>
                </c:pt>
                <c:pt idx="3">
                  <c:v>1794</c:v>
                </c:pt>
                <c:pt idx="4">
                  <c:v>1877</c:v>
                </c:pt>
                <c:pt idx="5">
                  <c:v>1378</c:v>
                </c:pt>
                <c:pt idx="6">
                  <c:v>650</c:v>
                </c:pt>
                <c:pt idx="7">
                  <c:v>858</c:v>
                </c:pt>
                <c:pt idx="8">
                  <c:v>702</c:v>
                </c:pt>
                <c:pt idx="9">
                  <c:v>934</c:v>
                </c:pt>
                <c:pt idx="10">
                  <c:v>636</c:v>
                </c:pt>
                <c:pt idx="11">
                  <c:v>538</c:v>
                </c:pt>
                <c:pt idx="12">
                  <c:v>651</c:v>
                </c:pt>
                <c:pt idx="13">
                  <c:v>600</c:v>
                </c:pt>
                <c:pt idx="14">
                  <c:v>379</c:v>
                </c:pt>
                <c:pt idx="15">
                  <c:v>1833</c:v>
                </c:pt>
                <c:pt idx="16">
                  <c:v>1290</c:v>
                </c:pt>
                <c:pt idx="17">
                  <c:v>4541</c:v>
                </c:pt>
                <c:pt idx="18">
                  <c:v>4487</c:v>
                </c:pt>
                <c:pt idx="19">
                  <c:v>3058</c:v>
                </c:pt>
                <c:pt idx="20">
                  <c:v>2859</c:v>
                </c:pt>
                <c:pt idx="21">
                  <c:v>2696</c:v>
                </c:pt>
                <c:pt idx="22">
                  <c:v>1907</c:v>
                </c:pt>
                <c:pt idx="23">
                  <c:v>2011</c:v>
                </c:pt>
                <c:pt idx="24">
                  <c:v>1545</c:v>
                </c:pt>
                <c:pt idx="25">
                  <c:v>2648</c:v>
                </c:pt>
                <c:pt idx="26">
                  <c:v>1787</c:v>
                </c:pt>
                <c:pt idx="27">
                  <c:v>1258</c:v>
                </c:pt>
                <c:pt idx="28">
                  <c:v>3067</c:v>
                </c:pt>
                <c:pt idx="29">
                  <c:v>2418</c:v>
                </c:pt>
                <c:pt idx="30">
                  <c:v>959</c:v>
                </c:pt>
                <c:pt idx="31">
                  <c:v>577</c:v>
                </c:pt>
                <c:pt idx="32">
                  <c:v>649</c:v>
                </c:pt>
                <c:pt idx="33">
                  <c:v>1299</c:v>
                </c:pt>
                <c:pt idx="34">
                  <c:v>1545</c:v>
                </c:pt>
                <c:pt idx="35">
                  <c:v>1794</c:v>
                </c:pt>
                <c:pt idx="36">
                  <c:v>3578</c:v>
                </c:pt>
                <c:pt idx="37">
                  <c:v>3428</c:v>
                </c:pt>
                <c:pt idx="38">
                  <c:v>1524</c:v>
                </c:pt>
                <c:pt idx="39">
                  <c:v>979</c:v>
                </c:pt>
                <c:pt idx="40">
                  <c:v>1006</c:v>
                </c:pt>
                <c:pt idx="41">
                  <c:v>1166</c:v>
                </c:pt>
                <c:pt idx="42">
                  <c:v>1033</c:v>
                </c:pt>
                <c:pt idx="43">
                  <c:v>3532</c:v>
                </c:pt>
                <c:pt idx="44">
                  <c:v>1623</c:v>
                </c:pt>
                <c:pt idx="45">
                  <c:v>1054</c:v>
                </c:pt>
                <c:pt idx="46">
                  <c:v>1005</c:v>
                </c:pt>
                <c:pt idx="47">
                  <c:v>828</c:v>
                </c:pt>
                <c:pt idx="48">
                  <c:v>1088</c:v>
                </c:pt>
                <c:pt idx="49">
                  <c:v>1434</c:v>
                </c:pt>
                <c:pt idx="50">
                  <c:v>5402</c:v>
                </c:pt>
                <c:pt idx="51">
                  <c:v>6516</c:v>
                </c:pt>
                <c:pt idx="52">
                  <c:v>4219</c:v>
                </c:pt>
                <c:pt idx="53">
                  <c:v>4357</c:v>
                </c:pt>
                <c:pt idx="54">
                  <c:v>4714</c:v>
                </c:pt>
                <c:pt idx="55">
                  <c:v>4837</c:v>
                </c:pt>
                <c:pt idx="56">
                  <c:v>7688</c:v>
                </c:pt>
                <c:pt idx="57">
                  <c:v>4626</c:v>
                </c:pt>
                <c:pt idx="58">
                  <c:v>3913</c:v>
                </c:pt>
                <c:pt idx="59">
                  <c:v>3648</c:v>
                </c:pt>
                <c:pt idx="60">
                  <c:v>8186</c:v>
                </c:pt>
                <c:pt idx="61">
                  <c:v>9545</c:v>
                </c:pt>
                <c:pt idx="62">
                  <c:v>8034</c:v>
                </c:pt>
                <c:pt idx="63">
                  <c:v>8288</c:v>
                </c:pt>
                <c:pt idx="64">
                  <c:v>9939</c:v>
                </c:pt>
                <c:pt idx="65">
                  <c:v>8262</c:v>
                </c:pt>
                <c:pt idx="66">
                  <c:v>4315</c:v>
                </c:pt>
                <c:pt idx="67">
                  <c:v>3010</c:v>
                </c:pt>
                <c:pt idx="68">
                  <c:v>3391</c:v>
                </c:pt>
                <c:pt idx="69">
                  <c:v>3150</c:v>
                </c:pt>
                <c:pt idx="70">
                  <c:v>2776</c:v>
                </c:pt>
                <c:pt idx="71">
                  <c:v>1698</c:v>
                </c:pt>
                <c:pt idx="72">
                  <c:v>1882</c:v>
                </c:pt>
                <c:pt idx="73">
                  <c:v>1420</c:v>
                </c:pt>
                <c:pt idx="74">
                  <c:v>867</c:v>
                </c:pt>
                <c:pt idx="75">
                  <c:v>921</c:v>
                </c:pt>
                <c:pt idx="76">
                  <c:v>764</c:v>
                </c:pt>
                <c:pt idx="77">
                  <c:v>936</c:v>
                </c:pt>
                <c:pt idx="78">
                  <c:v>971</c:v>
                </c:pt>
                <c:pt idx="79">
                  <c:v>1442</c:v>
                </c:pt>
                <c:pt idx="80">
                  <c:v>1718</c:v>
                </c:pt>
                <c:pt idx="81">
                  <c:v>1448</c:v>
                </c:pt>
                <c:pt idx="82">
                  <c:v>950</c:v>
                </c:pt>
                <c:pt idx="83">
                  <c:v>650</c:v>
                </c:pt>
                <c:pt idx="84">
                  <c:v>903</c:v>
                </c:pt>
                <c:pt idx="85">
                  <c:v>814</c:v>
                </c:pt>
                <c:pt idx="86">
                  <c:v>2385</c:v>
                </c:pt>
                <c:pt idx="87">
                  <c:v>1897</c:v>
                </c:pt>
                <c:pt idx="88">
                  <c:v>857</c:v>
                </c:pt>
                <c:pt idx="89">
                  <c:v>1526</c:v>
                </c:pt>
                <c:pt idx="90">
                  <c:v>3023</c:v>
                </c:pt>
                <c:pt idx="91">
                  <c:v>9814</c:v>
                </c:pt>
                <c:pt idx="92">
                  <c:v>6389</c:v>
                </c:pt>
                <c:pt idx="93">
                  <c:v>6729</c:v>
                </c:pt>
                <c:pt idx="94">
                  <c:v>4090</c:v>
                </c:pt>
                <c:pt idx="95">
                  <c:v>3028</c:v>
                </c:pt>
                <c:pt idx="96">
                  <c:v>1813</c:v>
                </c:pt>
                <c:pt idx="97">
                  <c:v>2726</c:v>
                </c:pt>
                <c:pt idx="98">
                  <c:v>2014</c:v>
                </c:pt>
                <c:pt idx="99">
                  <c:v>1243</c:v>
                </c:pt>
                <c:pt idx="100">
                  <c:v>1789</c:v>
                </c:pt>
                <c:pt idx="101">
                  <c:v>1341</c:v>
                </c:pt>
                <c:pt idx="102">
                  <c:v>1184</c:v>
                </c:pt>
                <c:pt idx="103">
                  <c:v>2484</c:v>
                </c:pt>
                <c:pt idx="104">
                  <c:v>1284</c:v>
                </c:pt>
                <c:pt idx="105">
                  <c:v>1489</c:v>
                </c:pt>
                <c:pt idx="106">
                  <c:v>2788</c:v>
                </c:pt>
                <c:pt idx="107">
                  <c:v>3601</c:v>
                </c:pt>
                <c:pt idx="108">
                  <c:v>2273</c:v>
                </c:pt>
                <c:pt idx="109">
                  <c:v>2867</c:v>
                </c:pt>
                <c:pt idx="110">
                  <c:v>1458</c:v>
                </c:pt>
                <c:pt idx="111">
                  <c:v>2507</c:v>
                </c:pt>
                <c:pt idx="112">
                  <c:v>2207</c:v>
                </c:pt>
                <c:pt idx="113">
                  <c:v>3954</c:v>
                </c:pt>
                <c:pt idx="114">
                  <c:v>2124</c:v>
                </c:pt>
                <c:pt idx="115">
                  <c:v>1489</c:v>
                </c:pt>
                <c:pt idx="116">
                  <c:v>1580</c:v>
                </c:pt>
                <c:pt idx="117">
                  <c:v>1688</c:v>
                </c:pt>
                <c:pt idx="118">
                  <c:v>3063</c:v>
                </c:pt>
                <c:pt idx="119">
                  <c:v>2556</c:v>
                </c:pt>
                <c:pt idx="120">
                  <c:v>3201</c:v>
                </c:pt>
                <c:pt idx="121">
                  <c:v>3023</c:v>
                </c:pt>
                <c:pt idx="122">
                  <c:v>2204</c:v>
                </c:pt>
                <c:pt idx="123">
                  <c:v>3802</c:v>
                </c:pt>
                <c:pt idx="124">
                  <c:v>3225</c:v>
                </c:pt>
                <c:pt idx="125">
                  <c:v>3618</c:v>
                </c:pt>
                <c:pt idx="126">
                  <c:v>3407</c:v>
                </c:pt>
                <c:pt idx="127">
                  <c:v>2376</c:v>
                </c:pt>
                <c:pt idx="128">
                  <c:v>2373</c:v>
                </c:pt>
                <c:pt idx="129">
                  <c:v>1930</c:v>
                </c:pt>
                <c:pt idx="130">
                  <c:v>1330</c:v>
                </c:pt>
                <c:pt idx="131">
                  <c:v>1364</c:v>
                </c:pt>
                <c:pt idx="132">
                  <c:v>1048</c:v>
                </c:pt>
                <c:pt idx="133">
                  <c:v>1303</c:v>
                </c:pt>
                <c:pt idx="134">
                  <c:v>937</c:v>
                </c:pt>
                <c:pt idx="135">
                  <c:v>1432</c:v>
                </c:pt>
                <c:pt idx="136">
                  <c:v>609</c:v>
                </c:pt>
                <c:pt idx="137">
                  <c:v>690</c:v>
                </c:pt>
                <c:pt idx="138">
                  <c:v>1253</c:v>
                </c:pt>
                <c:pt idx="139">
                  <c:v>4655</c:v>
                </c:pt>
                <c:pt idx="140">
                  <c:v>4837</c:v>
                </c:pt>
                <c:pt idx="141">
                  <c:v>1784</c:v>
                </c:pt>
                <c:pt idx="142">
                  <c:v>1930</c:v>
                </c:pt>
                <c:pt idx="143">
                  <c:v>1612</c:v>
                </c:pt>
                <c:pt idx="144">
                  <c:v>1454</c:v>
                </c:pt>
                <c:pt idx="145">
                  <c:v>1145</c:v>
                </c:pt>
                <c:pt idx="146">
                  <c:v>553</c:v>
                </c:pt>
                <c:pt idx="147">
                  <c:v>635</c:v>
                </c:pt>
                <c:pt idx="148">
                  <c:v>778</c:v>
                </c:pt>
                <c:pt idx="149">
                  <c:v>1408</c:v>
                </c:pt>
                <c:pt idx="150">
                  <c:v>1499</c:v>
                </c:pt>
                <c:pt idx="151">
                  <c:v>925</c:v>
                </c:pt>
                <c:pt idx="152">
                  <c:v>1225</c:v>
                </c:pt>
                <c:pt idx="153">
                  <c:v>864</c:v>
                </c:pt>
                <c:pt idx="154">
                  <c:v>1444</c:v>
                </c:pt>
                <c:pt idx="155">
                  <c:v>6995</c:v>
                </c:pt>
                <c:pt idx="156">
                  <c:v>1794</c:v>
                </c:pt>
                <c:pt idx="157">
                  <c:v>1331</c:v>
                </c:pt>
                <c:pt idx="158">
                  <c:v>791</c:v>
                </c:pt>
                <c:pt idx="159">
                  <c:v>956</c:v>
                </c:pt>
                <c:pt idx="160">
                  <c:v>1177</c:v>
                </c:pt>
                <c:pt idx="161">
                  <c:v>1105</c:v>
                </c:pt>
                <c:pt idx="162">
                  <c:v>685</c:v>
                </c:pt>
                <c:pt idx="163">
                  <c:v>1737</c:v>
                </c:pt>
                <c:pt idx="164">
                  <c:v>858</c:v>
                </c:pt>
                <c:pt idx="165">
                  <c:v>1023</c:v>
                </c:pt>
                <c:pt idx="166">
                  <c:v>463</c:v>
                </c:pt>
                <c:pt idx="167">
                  <c:v>858</c:v>
                </c:pt>
                <c:pt idx="168">
                  <c:v>971</c:v>
                </c:pt>
                <c:pt idx="169">
                  <c:v>2036</c:v>
                </c:pt>
                <c:pt idx="170">
                  <c:v>2470</c:v>
                </c:pt>
                <c:pt idx="171">
                  <c:v>1251</c:v>
                </c:pt>
                <c:pt idx="172">
                  <c:v>942</c:v>
                </c:pt>
                <c:pt idx="173">
                  <c:v>632</c:v>
                </c:pt>
                <c:pt idx="174">
                  <c:v>543</c:v>
                </c:pt>
                <c:pt idx="175">
                  <c:v>613</c:v>
                </c:pt>
                <c:pt idx="176">
                  <c:v>2101</c:v>
                </c:pt>
                <c:pt idx="177">
                  <c:v>2480</c:v>
                </c:pt>
                <c:pt idx="178">
                  <c:v>1264</c:v>
                </c:pt>
                <c:pt idx="179">
                  <c:v>1036</c:v>
                </c:pt>
                <c:pt idx="180">
                  <c:v>979</c:v>
                </c:pt>
                <c:pt idx="181">
                  <c:v>779</c:v>
                </c:pt>
                <c:pt idx="182">
                  <c:v>1107</c:v>
                </c:pt>
                <c:pt idx="183">
                  <c:v>2477</c:v>
                </c:pt>
                <c:pt idx="184">
                  <c:v>1777</c:v>
                </c:pt>
                <c:pt idx="185">
                  <c:v>1541</c:v>
                </c:pt>
                <c:pt idx="186">
                  <c:v>1541</c:v>
                </c:pt>
                <c:pt idx="187">
                  <c:v>883</c:v>
                </c:pt>
                <c:pt idx="188">
                  <c:v>367</c:v>
                </c:pt>
                <c:pt idx="189">
                  <c:v>475</c:v>
                </c:pt>
                <c:pt idx="190">
                  <c:v>1604</c:v>
                </c:pt>
                <c:pt idx="191">
                  <c:v>2115</c:v>
                </c:pt>
                <c:pt idx="192">
                  <c:v>3140</c:v>
                </c:pt>
                <c:pt idx="193">
                  <c:v>2110</c:v>
                </c:pt>
                <c:pt idx="194">
                  <c:v>2313</c:v>
                </c:pt>
                <c:pt idx="195">
                  <c:v>1877</c:v>
                </c:pt>
                <c:pt idx="196">
                  <c:v>3666</c:v>
                </c:pt>
                <c:pt idx="197">
                  <c:v>6245</c:v>
                </c:pt>
                <c:pt idx="198">
                  <c:v>2504</c:v>
                </c:pt>
                <c:pt idx="199">
                  <c:v>1221</c:v>
                </c:pt>
                <c:pt idx="200">
                  <c:v>1537</c:v>
                </c:pt>
                <c:pt idx="201">
                  <c:v>3289</c:v>
                </c:pt>
                <c:pt idx="202">
                  <c:v>2847</c:v>
                </c:pt>
                <c:pt idx="203">
                  <c:v>3386</c:v>
                </c:pt>
                <c:pt idx="204">
                  <c:v>2344</c:v>
                </c:pt>
                <c:pt idx="205">
                  <c:v>1969</c:v>
                </c:pt>
                <c:pt idx="206">
                  <c:v>1575</c:v>
                </c:pt>
                <c:pt idx="207">
                  <c:v>1402</c:v>
                </c:pt>
                <c:pt idx="208">
                  <c:v>1803</c:v>
                </c:pt>
                <c:pt idx="209">
                  <c:v>2531</c:v>
                </c:pt>
                <c:pt idx="210">
                  <c:v>3206</c:v>
                </c:pt>
                <c:pt idx="211">
                  <c:v>1661</c:v>
                </c:pt>
                <c:pt idx="212">
                  <c:v>1985</c:v>
                </c:pt>
                <c:pt idx="213">
                  <c:v>2279</c:v>
                </c:pt>
                <c:pt idx="214">
                  <c:v>1335</c:v>
                </c:pt>
                <c:pt idx="215">
                  <c:v>1166</c:v>
                </c:pt>
                <c:pt idx="216">
                  <c:v>1938</c:v>
                </c:pt>
                <c:pt idx="217">
                  <c:v>1877</c:v>
                </c:pt>
                <c:pt idx="218">
                  <c:v>2052</c:v>
                </c:pt>
                <c:pt idx="219">
                  <c:v>1522</c:v>
                </c:pt>
                <c:pt idx="220">
                  <c:v>1573</c:v>
                </c:pt>
                <c:pt idx="221">
                  <c:v>1565</c:v>
                </c:pt>
                <c:pt idx="222">
                  <c:v>1312</c:v>
                </c:pt>
                <c:pt idx="223">
                  <c:v>901</c:v>
                </c:pt>
                <c:pt idx="224">
                  <c:v>1735</c:v>
                </c:pt>
                <c:pt idx="225">
                  <c:v>1440</c:v>
                </c:pt>
                <c:pt idx="226">
                  <c:v>1148</c:v>
                </c:pt>
                <c:pt idx="227">
                  <c:v>1518</c:v>
                </c:pt>
                <c:pt idx="228">
                  <c:v>2652</c:v>
                </c:pt>
                <c:pt idx="229">
                  <c:v>1902</c:v>
                </c:pt>
                <c:pt idx="230">
                  <c:v>942</c:v>
                </c:pt>
                <c:pt idx="231">
                  <c:v>601</c:v>
                </c:pt>
                <c:pt idx="232">
                  <c:v>974</c:v>
                </c:pt>
                <c:pt idx="233">
                  <c:v>1637</c:v>
                </c:pt>
                <c:pt idx="234">
                  <c:v>940</c:v>
                </c:pt>
                <c:pt idx="235">
                  <c:v>1343</c:v>
                </c:pt>
                <c:pt idx="236">
                  <c:v>948</c:v>
                </c:pt>
                <c:pt idx="237">
                  <c:v>731</c:v>
                </c:pt>
                <c:pt idx="238">
                  <c:v>1212</c:v>
                </c:pt>
                <c:pt idx="239">
                  <c:v>1567</c:v>
                </c:pt>
                <c:pt idx="240">
                  <c:v>1458</c:v>
                </c:pt>
                <c:pt idx="241">
                  <c:v>1331</c:v>
                </c:pt>
                <c:pt idx="242">
                  <c:v>847</c:v>
                </c:pt>
                <c:pt idx="243">
                  <c:v>1930</c:v>
                </c:pt>
                <c:pt idx="244">
                  <c:v>1478</c:v>
                </c:pt>
                <c:pt idx="245">
                  <c:v>1251</c:v>
                </c:pt>
                <c:pt idx="246">
                  <c:v>1434</c:v>
                </c:pt>
                <c:pt idx="247">
                  <c:v>2022</c:v>
                </c:pt>
                <c:pt idx="248">
                  <c:v>1575</c:v>
                </c:pt>
                <c:pt idx="249">
                  <c:v>1203</c:v>
                </c:pt>
                <c:pt idx="250">
                  <c:v>963</c:v>
                </c:pt>
                <c:pt idx="251">
                  <c:v>2354</c:v>
                </c:pt>
                <c:pt idx="252">
                  <c:v>1440</c:v>
                </c:pt>
                <c:pt idx="253">
                  <c:v>676</c:v>
                </c:pt>
                <c:pt idx="254">
                  <c:v>2723</c:v>
                </c:pt>
                <c:pt idx="255">
                  <c:v>1396</c:v>
                </c:pt>
                <c:pt idx="256">
                  <c:v>1056</c:v>
                </c:pt>
                <c:pt idx="257">
                  <c:v>1547</c:v>
                </c:pt>
                <c:pt idx="258">
                  <c:v>854</c:v>
                </c:pt>
                <c:pt idx="259">
                  <c:v>547</c:v>
                </c:pt>
                <c:pt idx="260">
                  <c:v>1026</c:v>
                </c:pt>
                <c:pt idx="261">
                  <c:v>1294</c:v>
                </c:pt>
                <c:pt idx="262">
                  <c:v>3108</c:v>
                </c:pt>
                <c:pt idx="263">
                  <c:v>2234</c:v>
                </c:pt>
                <c:pt idx="264">
                  <c:v>940</c:v>
                </c:pt>
                <c:pt idx="265">
                  <c:v>489</c:v>
                </c:pt>
                <c:pt idx="266">
                  <c:v>581</c:v>
                </c:pt>
                <c:pt idx="267">
                  <c:v>1014</c:v>
                </c:pt>
                <c:pt idx="268">
                  <c:v>2912</c:v>
                </c:pt>
                <c:pt idx="269">
                  <c:v>4349</c:v>
                </c:pt>
                <c:pt idx="270">
                  <c:v>4173</c:v>
                </c:pt>
                <c:pt idx="271">
                  <c:v>3319</c:v>
                </c:pt>
                <c:pt idx="272">
                  <c:v>3090</c:v>
                </c:pt>
                <c:pt idx="273">
                  <c:v>3601</c:v>
                </c:pt>
                <c:pt idx="274">
                  <c:v>2385</c:v>
                </c:pt>
                <c:pt idx="275">
                  <c:v>4827</c:v>
                </c:pt>
                <c:pt idx="276">
                  <c:v>3211</c:v>
                </c:pt>
                <c:pt idx="277">
                  <c:v>2001</c:v>
                </c:pt>
                <c:pt idx="278">
                  <c:v>2181</c:v>
                </c:pt>
                <c:pt idx="279">
                  <c:v>1835</c:v>
                </c:pt>
                <c:pt idx="280">
                  <c:v>1675</c:v>
                </c:pt>
                <c:pt idx="281">
                  <c:v>1038</c:v>
                </c:pt>
                <c:pt idx="282">
                  <c:v>3197</c:v>
                </c:pt>
                <c:pt idx="283">
                  <c:v>1933</c:v>
                </c:pt>
                <c:pt idx="284">
                  <c:v>2110</c:v>
                </c:pt>
                <c:pt idx="285">
                  <c:v>2019</c:v>
                </c:pt>
                <c:pt idx="286">
                  <c:v>1426</c:v>
                </c:pt>
                <c:pt idx="287">
                  <c:v>872</c:v>
                </c:pt>
                <c:pt idx="288">
                  <c:v>1364</c:v>
                </c:pt>
                <c:pt idx="289">
                  <c:v>1907</c:v>
                </c:pt>
                <c:pt idx="290">
                  <c:v>2193</c:v>
                </c:pt>
                <c:pt idx="291">
                  <c:v>934</c:v>
                </c:pt>
                <c:pt idx="292">
                  <c:v>1069</c:v>
                </c:pt>
                <c:pt idx="293">
                  <c:v>1043</c:v>
                </c:pt>
                <c:pt idx="294">
                  <c:v>3873</c:v>
                </c:pt>
                <c:pt idx="295">
                  <c:v>2888</c:v>
                </c:pt>
                <c:pt idx="296">
                  <c:v>6362</c:v>
                </c:pt>
                <c:pt idx="297">
                  <c:v>4946</c:v>
                </c:pt>
                <c:pt idx="298">
                  <c:v>3240</c:v>
                </c:pt>
                <c:pt idx="299">
                  <c:v>1946</c:v>
                </c:pt>
                <c:pt idx="300">
                  <c:v>1775</c:v>
                </c:pt>
                <c:pt idx="301">
                  <c:v>2099</c:v>
                </c:pt>
                <c:pt idx="302">
                  <c:v>1131</c:v>
                </c:pt>
                <c:pt idx="303">
                  <c:v>697</c:v>
                </c:pt>
                <c:pt idx="304">
                  <c:v>2014</c:v>
                </c:pt>
                <c:pt idx="305">
                  <c:v>1664</c:v>
                </c:pt>
                <c:pt idx="306">
                  <c:v>1930</c:v>
                </c:pt>
                <c:pt idx="307">
                  <c:v>1716</c:v>
                </c:pt>
                <c:pt idx="308">
                  <c:v>2656</c:v>
                </c:pt>
                <c:pt idx="309">
                  <c:v>2366</c:v>
                </c:pt>
                <c:pt idx="310">
                  <c:v>4460</c:v>
                </c:pt>
                <c:pt idx="311">
                  <c:v>4142</c:v>
                </c:pt>
                <c:pt idx="312">
                  <c:v>2700</c:v>
                </c:pt>
                <c:pt idx="313">
                  <c:v>3182</c:v>
                </c:pt>
                <c:pt idx="314">
                  <c:v>1679</c:v>
                </c:pt>
                <c:pt idx="315">
                  <c:v>2584</c:v>
                </c:pt>
                <c:pt idx="316">
                  <c:v>2835</c:v>
                </c:pt>
                <c:pt idx="317">
                  <c:v>2780</c:v>
                </c:pt>
                <c:pt idx="318">
                  <c:v>2022</c:v>
                </c:pt>
                <c:pt idx="319">
                  <c:v>2147</c:v>
                </c:pt>
                <c:pt idx="320">
                  <c:v>1535</c:v>
                </c:pt>
                <c:pt idx="321">
                  <c:v>2187</c:v>
                </c:pt>
                <c:pt idx="322">
                  <c:v>1458</c:v>
                </c:pt>
                <c:pt idx="323">
                  <c:v>939</c:v>
                </c:pt>
                <c:pt idx="324">
                  <c:v>4607</c:v>
                </c:pt>
                <c:pt idx="325">
                  <c:v>5379</c:v>
                </c:pt>
                <c:pt idx="326">
                  <c:v>2619</c:v>
                </c:pt>
                <c:pt idx="327">
                  <c:v>1604</c:v>
                </c:pt>
                <c:pt idx="328">
                  <c:v>1765</c:v>
                </c:pt>
                <c:pt idx="329">
                  <c:v>2525</c:v>
                </c:pt>
                <c:pt idx="330">
                  <c:v>1297</c:v>
                </c:pt>
                <c:pt idx="331">
                  <c:v>1688</c:v>
                </c:pt>
                <c:pt idx="332">
                  <c:v>1345</c:v>
                </c:pt>
                <c:pt idx="333">
                  <c:v>1152</c:v>
                </c:pt>
                <c:pt idx="334">
                  <c:v>1850</c:v>
                </c:pt>
                <c:pt idx="335">
                  <c:v>1882</c:v>
                </c:pt>
                <c:pt idx="336">
                  <c:v>1558</c:v>
                </c:pt>
                <c:pt idx="337">
                  <c:v>1543</c:v>
                </c:pt>
                <c:pt idx="338">
                  <c:v>1478</c:v>
                </c:pt>
                <c:pt idx="339">
                  <c:v>1103</c:v>
                </c:pt>
                <c:pt idx="340">
                  <c:v>658</c:v>
                </c:pt>
                <c:pt idx="341">
                  <c:v>695</c:v>
                </c:pt>
                <c:pt idx="342">
                  <c:v>564</c:v>
                </c:pt>
                <c:pt idx="343">
                  <c:v>980</c:v>
                </c:pt>
                <c:pt idx="344">
                  <c:v>1450</c:v>
                </c:pt>
                <c:pt idx="345">
                  <c:v>1714</c:v>
                </c:pt>
                <c:pt idx="346">
                  <c:v>1216</c:v>
                </c:pt>
                <c:pt idx="347">
                  <c:v>1493</c:v>
                </c:pt>
                <c:pt idx="348">
                  <c:v>1266</c:v>
                </c:pt>
                <c:pt idx="349">
                  <c:v>1023</c:v>
                </c:pt>
                <c:pt idx="350">
                  <c:v>1143</c:v>
                </c:pt>
                <c:pt idx="351">
                  <c:v>1608</c:v>
                </c:pt>
                <c:pt idx="352">
                  <c:v>1189</c:v>
                </c:pt>
                <c:pt idx="353">
                  <c:v>1054</c:v>
                </c:pt>
                <c:pt idx="354">
                  <c:v>904</c:v>
                </c:pt>
                <c:pt idx="355">
                  <c:v>829</c:v>
                </c:pt>
                <c:pt idx="356">
                  <c:v>2017</c:v>
                </c:pt>
                <c:pt idx="357">
                  <c:v>1390</c:v>
                </c:pt>
                <c:pt idx="358">
                  <c:v>1440</c:v>
                </c:pt>
                <c:pt idx="359">
                  <c:v>1772</c:v>
                </c:pt>
                <c:pt idx="360">
                  <c:v>1402</c:v>
                </c:pt>
                <c:pt idx="361">
                  <c:v>1008</c:v>
                </c:pt>
                <c:pt idx="362">
                  <c:v>5472</c:v>
                </c:pt>
                <c:pt idx="363">
                  <c:v>14142</c:v>
                </c:pt>
                <c:pt idx="364">
                  <c:v>6451</c:v>
                </c:pt>
                <c:pt idx="365">
                  <c:v>7269</c:v>
                </c:pt>
                <c:pt idx="366">
                  <c:v>9037</c:v>
                </c:pt>
                <c:pt idx="367">
                  <c:v>5735</c:v>
                </c:pt>
                <c:pt idx="368">
                  <c:v>5194</c:v>
                </c:pt>
                <c:pt idx="369">
                  <c:v>4417</c:v>
                </c:pt>
                <c:pt idx="370">
                  <c:v>4357</c:v>
                </c:pt>
                <c:pt idx="371">
                  <c:v>4924</c:v>
                </c:pt>
                <c:pt idx="372">
                  <c:v>5818</c:v>
                </c:pt>
                <c:pt idx="373">
                  <c:v>4219</c:v>
                </c:pt>
                <c:pt idx="374">
                  <c:v>2497</c:v>
                </c:pt>
                <c:pt idx="375">
                  <c:v>2322</c:v>
                </c:pt>
                <c:pt idx="376">
                  <c:v>3365</c:v>
                </c:pt>
                <c:pt idx="377">
                  <c:v>4332</c:v>
                </c:pt>
                <c:pt idx="378">
                  <c:v>4025</c:v>
                </c:pt>
                <c:pt idx="379">
                  <c:v>3488</c:v>
                </c:pt>
                <c:pt idx="380">
                  <c:v>3745</c:v>
                </c:pt>
                <c:pt idx="381">
                  <c:v>6956</c:v>
                </c:pt>
                <c:pt idx="382">
                  <c:v>4417</c:v>
                </c:pt>
                <c:pt idx="383">
                  <c:v>2997</c:v>
                </c:pt>
                <c:pt idx="384">
                  <c:v>4165</c:v>
                </c:pt>
                <c:pt idx="385">
                  <c:v>3418</c:v>
                </c:pt>
                <c:pt idx="386">
                  <c:v>2730</c:v>
                </c:pt>
                <c:pt idx="387">
                  <c:v>3391</c:v>
                </c:pt>
                <c:pt idx="388">
                  <c:v>2366</c:v>
                </c:pt>
                <c:pt idx="389">
                  <c:v>2164</c:v>
                </c:pt>
                <c:pt idx="390">
                  <c:v>2158</c:v>
                </c:pt>
                <c:pt idx="391">
                  <c:v>2246</c:v>
                </c:pt>
                <c:pt idx="392">
                  <c:v>2929</c:v>
                </c:pt>
                <c:pt idx="393">
                  <c:v>2937</c:v>
                </c:pt>
                <c:pt idx="394">
                  <c:v>4275</c:v>
                </c:pt>
                <c:pt idx="395">
                  <c:v>2851</c:v>
                </c:pt>
                <c:pt idx="396">
                  <c:v>1794</c:v>
                </c:pt>
                <c:pt idx="397">
                  <c:v>1953</c:v>
                </c:pt>
                <c:pt idx="398">
                  <c:v>1813</c:v>
                </c:pt>
                <c:pt idx="399">
                  <c:v>2823</c:v>
                </c:pt>
                <c:pt idx="400">
                  <c:v>1852</c:v>
                </c:pt>
                <c:pt idx="401">
                  <c:v>4097</c:v>
                </c:pt>
                <c:pt idx="402">
                  <c:v>3076</c:v>
                </c:pt>
                <c:pt idx="403">
                  <c:v>2167</c:v>
                </c:pt>
                <c:pt idx="404">
                  <c:v>1249</c:v>
                </c:pt>
                <c:pt idx="405">
                  <c:v>1779</c:v>
                </c:pt>
                <c:pt idx="406">
                  <c:v>1547</c:v>
                </c:pt>
                <c:pt idx="407">
                  <c:v>1232</c:v>
                </c:pt>
                <c:pt idx="408">
                  <c:v>3376</c:v>
                </c:pt>
                <c:pt idx="409">
                  <c:v>1621</c:v>
                </c:pt>
                <c:pt idx="410">
                  <c:v>1353</c:v>
                </c:pt>
                <c:pt idx="411">
                  <c:v>2719</c:v>
                </c:pt>
                <c:pt idx="412">
                  <c:v>2792</c:v>
                </c:pt>
                <c:pt idx="413">
                  <c:v>4291</c:v>
                </c:pt>
                <c:pt idx="414">
                  <c:v>2328</c:v>
                </c:pt>
                <c:pt idx="415">
                  <c:v>2997</c:v>
                </c:pt>
                <c:pt idx="416">
                  <c:v>2411</c:v>
                </c:pt>
                <c:pt idx="417">
                  <c:v>2859</c:v>
                </c:pt>
                <c:pt idx="418">
                  <c:v>2723</c:v>
                </c:pt>
                <c:pt idx="419">
                  <c:v>2107</c:v>
                </c:pt>
                <c:pt idx="420">
                  <c:v>2656</c:v>
                </c:pt>
                <c:pt idx="421">
                  <c:v>2963</c:v>
                </c:pt>
                <c:pt idx="422">
                  <c:v>2734</c:v>
                </c:pt>
                <c:pt idx="423">
                  <c:v>3197</c:v>
                </c:pt>
                <c:pt idx="424">
                  <c:v>2831</c:v>
                </c:pt>
                <c:pt idx="425">
                  <c:v>1460</c:v>
                </c:pt>
                <c:pt idx="426">
                  <c:v>1682</c:v>
                </c:pt>
                <c:pt idx="427">
                  <c:v>1964</c:v>
                </c:pt>
                <c:pt idx="428">
                  <c:v>1737</c:v>
                </c:pt>
                <c:pt idx="429">
                  <c:v>2450</c:v>
                </c:pt>
                <c:pt idx="430">
                  <c:v>3642</c:v>
                </c:pt>
                <c:pt idx="431">
                  <c:v>2480</c:v>
                </c:pt>
                <c:pt idx="432">
                  <c:v>1684</c:v>
                </c:pt>
                <c:pt idx="433">
                  <c:v>1575</c:v>
                </c:pt>
                <c:pt idx="434">
                  <c:v>1993</c:v>
                </c:pt>
                <c:pt idx="435">
                  <c:v>1787</c:v>
                </c:pt>
                <c:pt idx="436">
                  <c:v>2580</c:v>
                </c:pt>
                <c:pt idx="437">
                  <c:v>2036</c:v>
                </c:pt>
                <c:pt idx="438">
                  <c:v>1388</c:v>
                </c:pt>
                <c:pt idx="439">
                  <c:v>1121</c:v>
                </c:pt>
                <c:pt idx="440">
                  <c:v>1969</c:v>
                </c:pt>
                <c:pt idx="441">
                  <c:v>2285</c:v>
                </c:pt>
                <c:pt idx="442">
                  <c:v>2264</c:v>
                </c:pt>
                <c:pt idx="443">
                  <c:v>3014</c:v>
                </c:pt>
                <c:pt idx="444">
                  <c:v>3549</c:v>
                </c:pt>
                <c:pt idx="445">
                  <c:v>2228</c:v>
                </c:pt>
                <c:pt idx="446">
                  <c:v>1815</c:v>
                </c:pt>
                <c:pt idx="447">
                  <c:v>1524</c:v>
                </c:pt>
                <c:pt idx="448">
                  <c:v>1129</c:v>
                </c:pt>
                <c:pt idx="449">
                  <c:v>921</c:v>
                </c:pt>
                <c:pt idx="450">
                  <c:v>1630</c:v>
                </c:pt>
                <c:pt idx="451">
                  <c:v>1850</c:v>
                </c:pt>
                <c:pt idx="452">
                  <c:v>3085</c:v>
                </c:pt>
                <c:pt idx="453">
                  <c:v>2322</c:v>
                </c:pt>
                <c:pt idx="454">
                  <c:v>2152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2-E22C-47B9-BD70-483658A15F26}"/>
            </c:ext>
          </c:extLst>
        </c:ser>
        <c:ser>
          <c:idx val="35"/>
          <c:order val="35"/>
          <c:tx>
            <c:strRef>
              <c:f>Sheet1!$AK$1</c:f>
              <c:strCache>
                <c:ptCount val="1"/>
                <c:pt idx="0">
                  <c:v>Schüssel-Schorse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Sheet1!$AK$2:$AK$456</c:f>
              <c:numCache>
                <c:formatCode>General</c:formatCode>
                <c:ptCount val="455"/>
                <c:pt idx="0">
                  <c:v>1</c:v>
                </c:pt>
                <c:pt idx="1">
                  <c:v>0</c:v>
                </c:pt>
                <c:pt idx="2">
                  <c:v>7</c:v>
                </c:pt>
                <c:pt idx="3">
                  <c:v>3</c:v>
                </c:pt>
                <c:pt idx="4">
                  <c:v>159</c:v>
                </c:pt>
                <c:pt idx="5">
                  <c:v>17</c:v>
                </c:pt>
                <c:pt idx="6">
                  <c:v>0</c:v>
                </c:pt>
                <c:pt idx="7">
                  <c:v>5</c:v>
                </c:pt>
                <c:pt idx="8">
                  <c:v>3</c:v>
                </c:pt>
                <c:pt idx="9">
                  <c:v>4</c:v>
                </c:pt>
                <c:pt idx="10">
                  <c:v>3</c:v>
                </c:pt>
                <c:pt idx="11">
                  <c:v>7</c:v>
                </c:pt>
                <c:pt idx="12">
                  <c:v>1</c:v>
                </c:pt>
                <c:pt idx="13">
                  <c:v>127</c:v>
                </c:pt>
                <c:pt idx="14">
                  <c:v>35</c:v>
                </c:pt>
                <c:pt idx="15">
                  <c:v>5</c:v>
                </c:pt>
                <c:pt idx="16">
                  <c:v>2</c:v>
                </c:pt>
                <c:pt idx="17">
                  <c:v>3</c:v>
                </c:pt>
                <c:pt idx="18">
                  <c:v>4</c:v>
                </c:pt>
                <c:pt idx="19">
                  <c:v>0</c:v>
                </c:pt>
                <c:pt idx="20">
                  <c:v>3</c:v>
                </c:pt>
                <c:pt idx="21">
                  <c:v>80</c:v>
                </c:pt>
                <c:pt idx="22">
                  <c:v>86</c:v>
                </c:pt>
                <c:pt idx="23">
                  <c:v>15</c:v>
                </c:pt>
                <c:pt idx="24">
                  <c:v>82</c:v>
                </c:pt>
                <c:pt idx="25">
                  <c:v>9</c:v>
                </c:pt>
                <c:pt idx="26">
                  <c:v>61</c:v>
                </c:pt>
                <c:pt idx="27">
                  <c:v>11</c:v>
                </c:pt>
                <c:pt idx="28">
                  <c:v>5</c:v>
                </c:pt>
                <c:pt idx="29">
                  <c:v>33</c:v>
                </c:pt>
                <c:pt idx="30">
                  <c:v>90</c:v>
                </c:pt>
                <c:pt idx="31">
                  <c:v>228</c:v>
                </c:pt>
                <c:pt idx="32">
                  <c:v>94</c:v>
                </c:pt>
                <c:pt idx="33">
                  <c:v>48</c:v>
                </c:pt>
                <c:pt idx="34">
                  <c:v>13</c:v>
                </c:pt>
                <c:pt idx="35">
                  <c:v>5</c:v>
                </c:pt>
                <c:pt idx="36">
                  <c:v>154</c:v>
                </c:pt>
                <c:pt idx="37">
                  <c:v>59</c:v>
                </c:pt>
                <c:pt idx="38">
                  <c:v>10</c:v>
                </c:pt>
                <c:pt idx="39">
                  <c:v>7</c:v>
                </c:pt>
                <c:pt idx="40">
                  <c:v>366</c:v>
                </c:pt>
                <c:pt idx="41">
                  <c:v>56</c:v>
                </c:pt>
                <c:pt idx="42">
                  <c:v>494</c:v>
                </c:pt>
                <c:pt idx="43">
                  <c:v>95</c:v>
                </c:pt>
                <c:pt idx="44">
                  <c:v>18</c:v>
                </c:pt>
                <c:pt idx="45">
                  <c:v>9</c:v>
                </c:pt>
                <c:pt idx="46">
                  <c:v>9</c:v>
                </c:pt>
                <c:pt idx="47">
                  <c:v>10</c:v>
                </c:pt>
                <c:pt idx="48">
                  <c:v>5</c:v>
                </c:pt>
                <c:pt idx="49">
                  <c:v>522</c:v>
                </c:pt>
                <c:pt idx="50">
                  <c:v>646</c:v>
                </c:pt>
                <c:pt idx="51">
                  <c:v>342</c:v>
                </c:pt>
                <c:pt idx="52">
                  <c:v>429</c:v>
                </c:pt>
                <c:pt idx="53">
                  <c:v>470</c:v>
                </c:pt>
                <c:pt idx="54">
                  <c:v>379</c:v>
                </c:pt>
                <c:pt idx="55">
                  <c:v>181</c:v>
                </c:pt>
                <c:pt idx="56">
                  <c:v>579</c:v>
                </c:pt>
                <c:pt idx="57">
                  <c:v>252</c:v>
                </c:pt>
                <c:pt idx="58">
                  <c:v>93</c:v>
                </c:pt>
                <c:pt idx="59">
                  <c:v>16</c:v>
                </c:pt>
                <c:pt idx="60">
                  <c:v>7</c:v>
                </c:pt>
                <c:pt idx="61">
                  <c:v>2</c:v>
                </c:pt>
                <c:pt idx="62">
                  <c:v>5</c:v>
                </c:pt>
                <c:pt idx="63">
                  <c:v>109</c:v>
                </c:pt>
                <c:pt idx="64">
                  <c:v>25</c:v>
                </c:pt>
                <c:pt idx="65">
                  <c:v>7</c:v>
                </c:pt>
                <c:pt idx="66">
                  <c:v>193</c:v>
                </c:pt>
                <c:pt idx="67">
                  <c:v>43</c:v>
                </c:pt>
                <c:pt idx="68">
                  <c:v>13</c:v>
                </c:pt>
                <c:pt idx="69">
                  <c:v>7</c:v>
                </c:pt>
                <c:pt idx="70">
                  <c:v>84</c:v>
                </c:pt>
                <c:pt idx="71">
                  <c:v>34</c:v>
                </c:pt>
                <c:pt idx="72">
                  <c:v>10</c:v>
                </c:pt>
                <c:pt idx="73">
                  <c:v>4</c:v>
                </c:pt>
                <c:pt idx="74">
                  <c:v>3</c:v>
                </c:pt>
                <c:pt idx="75">
                  <c:v>99</c:v>
                </c:pt>
                <c:pt idx="76">
                  <c:v>13</c:v>
                </c:pt>
                <c:pt idx="77">
                  <c:v>7</c:v>
                </c:pt>
                <c:pt idx="78">
                  <c:v>81</c:v>
                </c:pt>
                <c:pt idx="79">
                  <c:v>223</c:v>
                </c:pt>
                <c:pt idx="80">
                  <c:v>166</c:v>
                </c:pt>
                <c:pt idx="81">
                  <c:v>162</c:v>
                </c:pt>
                <c:pt idx="82">
                  <c:v>93</c:v>
                </c:pt>
                <c:pt idx="83">
                  <c:v>468</c:v>
                </c:pt>
                <c:pt idx="84">
                  <c:v>164</c:v>
                </c:pt>
                <c:pt idx="85">
                  <c:v>488</c:v>
                </c:pt>
                <c:pt idx="86">
                  <c:v>423</c:v>
                </c:pt>
                <c:pt idx="87">
                  <c:v>308</c:v>
                </c:pt>
                <c:pt idx="88">
                  <c:v>521</c:v>
                </c:pt>
                <c:pt idx="89">
                  <c:v>234</c:v>
                </c:pt>
                <c:pt idx="90">
                  <c:v>966</c:v>
                </c:pt>
                <c:pt idx="91">
                  <c:v>1081</c:v>
                </c:pt>
                <c:pt idx="92">
                  <c:v>422</c:v>
                </c:pt>
                <c:pt idx="93">
                  <c:v>298</c:v>
                </c:pt>
                <c:pt idx="94">
                  <c:v>166</c:v>
                </c:pt>
                <c:pt idx="95">
                  <c:v>539</c:v>
                </c:pt>
                <c:pt idx="96">
                  <c:v>623</c:v>
                </c:pt>
                <c:pt idx="97">
                  <c:v>188</c:v>
                </c:pt>
                <c:pt idx="98">
                  <c:v>1194</c:v>
                </c:pt>
                <c:pt idx="99">
                  <c:v>283</c:v>
                </c:pt>
                <c:pt idx="100">
                  <c:v>118</c:v>
                </c:pt>
                <c:pt idx="101">
                  <c:v>119</c:v>
                </c:pt>
                <c:pt idx="102">
                  <c:v>173</c:v>
                </c:pt>
                <c:pt idx="103">
                  <c:v>37</c:v>
                </c:pt>
                <c:pt idx="104">
                  <c:v>65</c:v>
                </c:pt>
                <c:pt idx="105">
                  <c:v>208</c:v>
                </c:pt>
                <c:pt idx="106">
                  <c:v>90</c:v>
                </c:pt>
                <c:pt idx="107">
                  <c:v>253</c:v>
                </c:pt>
                <c:pt idx="108">
                  <c:v>97</c:v>
                </c:pt>
                <c:pt idx="109">
                  <c:v>207</c:v>
                </c:pt>
                <c:pt idx="110">
                  <c:v>199</c:v>
                </c:pt>
                <c:pt idx="111">
                  <c:v>65</c:v>
                </c:pt>
                <c:pt idx="112">
                  <c:v>126</c:v>
                </c:pt>
                <c:pt idx="113">
                  <c:v>281</c:v>
                </c:pt>
                <c:pt idx="114">
                  <c:v>100</c:v>
                </c:pt>
                <c:pt idx="115">
                  <c:v>111</c:v>
                </c:pt>
                <c:pt idx="116">
                  <c:v>255</c:v>
                </c:pt>
                <c:pt idx="117">
                  <c:v>37</c:v>
                </c:pt>
                <c:pt idx="118">
                  <c:v>11</c:v>
                </c:pt>
                <c:pt idx="119">
                  <c:v>253</c:v>
                </c:pt>
                <c:pt idx="120">
                  <c:v>213</c:v>
                </c:pt>
                <c:pt idx="121">
                  <c:v>361</c:v>
                </c:pt>
                <c:pt idx="122">
                  <c:v>90</c:v>
                </c:pt>
                <c:pt idx="123">
                  <c:v>160</c:v>
                </c:pt>
                <c:pt idx="124">
                  <c:v>264</c:v>
                </c:pt>
                <c:pt idx="125">
                  <c:v>184</c:v>
                </c:pt>
                <c:pt idx="126">
                  <c:v>76</c:v>
                </c:pt>
                <c:pt idx="127">
                  <c:v>521</c:v>
                </c:pt>
                <c:pt idx="128">
                  <c:v>898</c:v>
                </c:pt>
                <c:pt idx="129">
                  <c:v>678</c:v>
                </c:pt>
                <c:pt idx="130">
                  <c:v>683</c:v>
                </c:pt>
                <c:pt idx="131">
                  <c:v>615</c:v>
                </c:pt>
                <c:pt idx="132">
                  <c:v>160</c:v>
                </c:pt>
                <c:pt idx="133">
                  <c:v>373</c:v>
                </c:pt>
                <c:pt idx="134">
                  <c:v>593</c:v>
                </c:pt>
                <c:pt idx="135">
                  <c:v>1071</c:v>
                </c:pt>
                <c:pt idx="136">
                  <c:v>2022</c:v>
                </c:pt>
                <c:pt idx="137">
                  <c:v>906</c:v>
                </c:pt>
                <c:pt idx="138">
                  <c:v>631</c:v>
                </c:pt>
                <c:pt idx="139">
                  <c:v>363</c:v>
                </c:pt>
                <c:pt idx="140">
                  <c:v>132</c:v>
                </c:pt>
                <c:pt idx="141">
                  <c:v>212</c:v>
                </c:pt>
                <c:pt idx="142">
                  <c:v>94</c:v>
                </c:pt>
                <c:pt idx="143">
                  <c:v>171</c:v>
                </c:pt>
                <c:pt idx="144">
                  <c:v>34</c:v>
                </c:pt>
                <c:pt idx="145">
                  <c:v>233</c:v>
                </c:pt>
                <c:pt idx="146">
                  <c:v>14</c:v>
                </c:pt>
                <c:pt idx="147">
                  <c:v>9</c:v>
                </c:pt>
                <c:pt idx="148">
                  <c:v>82</c:v>
                </c:pt>
                <c:pt idx="149">
                  <c:v>151</c:v>
                </c:pt>
                <c:pt idx="150">
                  <c:v>95</c:v>
                </c:pt>
                <c:pt idx="151">
                  <c:v>119</c:v>
                </c:pt>
                <c:pt idx="152">
                  <c:v>125</c:v>
                </c:pt>
                <c:pt idx="153">
                  <c:v>31</c:v>
                </c:pt>
                <c:pt idx="154">
                  <c:v>12</c:v>
                </c:pt>
                <c:pt idx="155">
                  <c:v>7</c:v>
                </c:pt>
                <c:pt idx="156">
                  <c:v>97</c:v>
                </c:pt>
                <c:pt idx="157">
                  <c:v>147</c:v>
                </c:pt>
                <c:pt idx="158">
                  <c:v>11</c:v>
                </c:pt>
                <c:pt idx="159">
                  <c:v>71</c:v>
                </c:pt>
                <c:pt idx="160">
                  <c:v>14</c:v>
                </c:pt>
                <c:pt idx="161">
                  <c:v>8</c:v>
                </c:pt>
                <c:pt idx="162">
                  <c:v>96</c:v>
                </c:pt>
                <c:pt idx="163">
                  <c:v>262</c:v>
                </c:pt>
                <c:pt idx="164">
                  <c:v>278</c:v>
                </c:pt>
                <c:pt idx="165">
                  <c:v>265</c:v>
                </c:pt>
                <c:pt idx="166">
                  <c:v>336</c:v>
                </c:pt>
                <c:pt idx="167">
                  <c:v>253</c:v>
                </c:pt>
                <c:pt idx="168">
                  <c:v>251</c:v>
                </c:pt>
                <c:pt idx="169">
                  <c:v>91</c:v>
                </c:pt>
                <c:pt idx="170">
                  <c:v>14</c:v>
                </c:pt>
                <c:pt idx="171">
                  <c:v>686</c:v>
                </c:pt>
                <c:pt idx="172">
                  <c:v>478</c:v>
                </c:pt>
                <c:pt idx="173">
                  <c:v>317</c:v>
                </c:pt>
                <c:pt idx="174">
                  <c:v>330</c:v>
                </c:pt>
                <c:pt idx="175">
                  <c:v>118</c:v>
                </c:pt>
                <c:pt idx="176">
                  <c:v>294</c:v>
                </c:pt>
                <c:pt idx="177">
                  <c:v>112</c:v>
                </c:pt>
                <c:pt idx="178">
                  <c:v>154</c:v>
                </c:pt>
                <c:pt idx="179">
                  <c:v>215</c:v>
                </c:pt>
                <c:pt idx="180">
                  <c:v>599</c:v>
                </c:pt>
                <c:pt idx="181">
                  <c:v>203</c:v>
                </c:pt>
                <c:pt idx="182">
                  <c:v>319</c:v>
                </c:pt>
                <c:pt idx="183">
                  <c:v>142</c:v>
                </c:pt>
                <c:pt idx="184">
                  <c:v>260</c:v>
                </c:pt>
                <c:pt idx="185">
                  <c:v>401</c:v>
                </c:pt>
                <c:pt idx="186">
                  <c:v>293</c:v>
                </c:pt>
                <c:pt idx="187">
                  <c:v>175</c:v>
                </c:pt>
                <c:pt idx="188">
                  <c:v>43</c:v>
                </c:pt>
                <c:pt idx="189">
                  <c:v>93</c:v>
                </c:pt>
                <c:pt idx="190">
                  <c:v>54</c:v>
                </c:pt>
                <c:pt idx="191">
                  <c:v>301</c:v>
                </c:pt>
                <c:pt idx="192">
                  <c:v>306</c:v>
                </c:pt>
                <c:pt idx="193">
                  <c:v>244</c:v>
                </c:pt>
                <c:pt idx="194">
                  <c:v>286</c:v>
                </c:pt>
                <c:pt idx="195">
                  <c:v>55</c:v>
                </c:pt>
                <c:pt idx="196">
                  <c:v>21</c:v>
                </c:pt>
                <c:pt idx="197">
                  <c:v>91</c:v>
                </c:pt>
                <c:pt idx="198">
                  <c:v>154</c:v>
                </c:pt>
                <c:pt idx="199">
                  <c:v>302</c:v>
                </c:pt>
                <c:pt idx="200">
                  <c:v>84</c:v>
                </c:pt>
                <c:pt idx="201">
                  <c:v>206</c:v>
                </c:pt>
                <c:pt idx="202">
                  <c:v>36</c:v>
                </c:pt>
                <c:pt idx="203">
                  <c:v>23</c:v>
                </c:pt>
                <c:pt idx="204">
                  <c:v>153</c:v>
                </c:pt>
                <c:pt idx="205">
                  <c:v>333</c:v>
                </c:pt>
                <c:pt idx="206">
                  <c:v>264</c:v>
                </c:pt>
                <c:pt idx="207">
                  <c:v>316</c:v>
                </c:pt>
                <c:pt idx="208">
                  <c:v>247</c:v>
                </c:pt>
                <c:pt idx="209">
                  <c:v>313</c:v>
                </c:pt>
                <c:pt idx="210">
                  <c:v>133</c:v>
                </c:pt>
                <c:pt idx="211">
                  <c:v>328</c:v>
                </c:pt>
                <c:pt idx="212">
                  <c:v>154</c:v>
                </c:pt>
                <c:pt idx="213">
                  <c:v>306</c:v>
                </c:pt>
                <c:pt idx="214">
                  <c:v>360</c:v>
                </c:pt>
                <c:pt idx="215">
                  <c:v>125</c:v>
                </c:pt>
                <c:pt idx="216">
                  <c:v>130</c:v>
                </c:pt>
                <c:pt idx="217">
                  <c:v>67</c:v>
                </c:pt>
                <c:pt idx="218">
                  <c:v>166</c:v>
                </c:pt>
                <c:pt idx="219">
                  <c:v>521</c:v>
                </c:pt>
                <c:pt idx="220">
                  <c:v>237</c:v>
                </c:pt>
                <c:pt idx="221">
                  <c:v>57</c:v>
                </c:pt>
                <c:pt idx="222">
                  <c:v>11</c:v>
                </c:pt>
                <c:pt idx="223">
                  <c:v>268</c:v>
                </c:pt>
                <c:pt idx="224">
                  <c:v>86</c:v>
                </c:pt>
                <c:pt idx="225">
                  <c:v>16</c:v>
                </c:pt>
                <c:pt idx="226">
                  <c:v>84</c:v>
                </c:pt>
                <c:pt idx="227">
                  <c:v>15</c:v>
                </c:pt>
                <c:pt idx="228">
                  <c:v>649</c:v>
                </c:pt>
                <c:pt idx="229">
                  <c:v>290</c:v>
                </c:pt>
                <c:pt idx="230">
                  <c:v>159</c:v>
                </c:pt>
                <c:pt idx="231">
                  <c:v>95</c:v>
                </c:pt>
                <c:pt idx="232">
                  <c:v>993</c:v>
                </c:pt>
                <c:pt idx="233">
                  <c:v>387</c:v>
                </c:pt>
                <c:pt idx="234">
                  <c:v>131</c:v>
                </c:pt>
                <c:pt idx="235">
                  <c:v>192</c:v>
                </c:pt>
                <c:pt idx="236">
                  <c:v>587</c:v>
                </c:pt>
                <c:pt idx="237">
                  <c:v>459</c:v>
                </c:pt>
                <c:pt idx="238">
                  <c:v>125</c:v>
                </c:pt>
                <c:pt idx="239">
                  <c:v>37</c:v>
                </c:pt>
                <c:pt idx="240">
                  <c:v>105</c:v>
                </c:pt>
                <c:pt idx="241">
                  <c:v>20</c:v>
                </c:pt>
                <c:pt idx="242">
                  <c:v>147</c:v>
                </c:pt>
                <c:pt idx="243">
                  <c:v>122</c:v>
                </c:pt>
                <c:pt idx="244">
                  <c:v>374</c:v>
                </c:pt>
                <c:pt idx="245">
                  <c:v>275</c:v>
                </c:pt>
                <c:pt idx="246">
                  <c:v>236</c:v>
                </c:pt>
                <c:pt idx="247">
                  <c:v>875</c:v>
                </c:pt>
                <c:pt idx="248">
                  <c:v>866</c:v>
                </c:pt>
                <c:pt idx="249">
                  <c:v>1095</c:v>
                </c:pt>
                <c:pt idx="250">
                  <c:v>667</c:v>
                </c:pt>
                <c:pt idx="251">
                  <c:v>423</c:v>
                </c:pt>
                <c:pt idx="252">
                  <c:v>401</c:v>
                </c:pt>
                <c:pt idx="253">
                  <c:v>563</c:v>
                </c:pt>
                <c:pt idx="254">
                  <c:v>2158</c:v>
                </c:pt>
                <c:pt idx="255">
                  <c:v>1316</c:v>
                </c:pt>
                <c:pt idx="256">
                  <c:v>900</c:v>
                </c:pt>
                <c:pt idx="257">
                  <c:v>2255</c:v>
                </c:pt>
                <c:pt idx="258">
                  <c:v>1177</c:v>
                </c:pt>
                <c:pt idx="259">
                  <c:v>1093</c:v>
                </c:pt>
                <c:pt idx="260">
                  <c:v>1140</c:v>
                </c:pt>
                <c:pt idx="261">
                  <c:v>1074</c:v>
                </c:pt>
                <c:pt idx="262">
                  <c:v>2228</c:v>
                </c:pt>
                <c:pt idx="263">
                  <c:v>2480</c:v>
                </c:pt>
                <c:pt idx="264">
                  <c:v>1702</c:v>
                </c:pt>
                <c:pt idx="265">
                  <c:v>1068</c:v>
                </c:pt>
                <c:pt idx="266">
                  <c:v>513</c:v>
                </c:pt>
                <c:pt idx="267">
                  <c:v>123</c:v>
                </c:pt>
                <c:pt idx="268">
                  <c:v>287</c:v>
                </c:pt>
                <c:pt idx="269">
                  <c:v>150</c:v>
                </c:pt>
                <c:pt idx="270">
                  <c:v>157</c:v>
                </c:pt>
                <c:pt idx="271">
                  <c:v>129</c:v>
                </c:pt>
                <c:pt idx="272">
                  <c:v>39</c:v>
                </c:pt>
                <c:pt idx="273">
                  <c:v>16</c:v>
                </c:pt>
                <c:pt idx="274">
                  <c:v>17</c:v>
                </c:pt>
                <c:pt idx="275">
                  <c:v>195</c:v>
                </c:pt>
                <c:pt idx="276">
                  <c:v>227</c:v>
                </c:pt>
                <c:pt idx="277">
                  <c:v>94</c:v>
                </c:pt>
                <c:pt idx="278">
                  <c:v>159</c:v>
                </c:pt>
                <c:pt idx="279">
                  <c:v>43</c:v>
                </c:pt>
                <c:pt idx="280">
                  <c:v>22</c:v>
                </c:pt>
                <c:pt idx="281">
                  <c:v>198</c:v>
                </c:pt>
                <c:pt idx="282">
                  <c:v>134</c:v>
                </c:pt>
                <c:pt idx="283">
                  <c:v>103</c:v>
                </c:pt>
                <c:pt idx="284">
                  <c:v>105</c:v>
                </c:pt>
                <c:pt idx="285">
                  <c:v>436</c:v>
                </c:pt>
                <c:pt idx="286">
                  <c:v>142</c:v>
                </c:pt>
                <c:pt idx="287">
                  <c:v>29</c:v>
                </c:pt>
                <c:pt idx="288">
                  <c:v>18</c:v>
                </c:pt>
                <c:pt idx="289">
                  <c:v>468</c:v>
                </c:pt>
                <c:pt idx="290">
                  <c:v>603</c:v>
                </c:pt>
                <c:pt idx="291">
                  <c:v>512</c:v>
                </c:pt>
                <c:pt idx="292">
                  <c:v>293</c:v>
                </c:pt>
                <c:pt idx="293">
                  <c:v>490</c:v>
                </c:pt>
                <c:pt idx="294">
                  <c:v>132</c:v>
                </c:pt>
                <c:pt idx="295">
                  <c:v>170</c:v>
                </c:pt>
                <c:pt idx="296">
                  <c:v>306</c:v>
                </c:pt>
                <c:pt idx="297">
                  <c:v>419</c:v>
                </c:pt>
                <c:pt idx="298">
                  <c:v>157</c:v>
                </c:pt>
                <c:pt idx="299">
                  <c:v>209</c:v>
                </c:pt>
                <c:pt idx="300">
                  <c:v>62</c:v>
                </c:pt>
                <c:pt idx="301">
                  <c:v>21</c:v>
                </c:pt>
                <c:pt idx="302">
                  <c:v>4</c:v>
                </c:pt>
                <c:pt idx="303">
                  <c:v>6</c:v>
                </c:pt>
                <c:pt idx="304">
                  <c:v>61</c:v>
                </c:pt>
                <c:pt idx="305">
                  <c:v>53</c:v>
                </c:pt>
                <c:pt idx="306">
                  <c:v>279</c:v>
                </c:pt>
                <c:pt idx="307">
                  <c:v>51</c:v>
                </c:pt>
                <c:pt idx="308">
                  <c:v>19</c:v>
                </c:pt>
                <c:pt idx="309">
                  <c:v>156</c:v>
                </c:pt>
                <c:pt idx="310">
                  <c:v>131</c:v>
                </c:pt>
                <c:pt idx="311">
                  <c:v>344</c:v>
                </c:pt>
                <c:pt idx="312">
                  <c:v>237</c:v>
                </c:pt>
                <c:pt idx="313">
                  <c:v>185</c:v>
                </c:pt>
                <c:pt idx="314">
                  <c:v>53</c:v>
                </c:pt>
                <c:pt idx="315">
                  <c:v>150</c:v>
                </c:pt>
                <c:pt idx="316">
                  <c:v>114</c:v>
                </c:pt>
                <c:pt idx="317">
                  <c:v>1207</c:v>
                </c:pt>
                <c:pt idx="318">
                  <c:v>488</c:v>
                </c:pt>
                <c:pt idx="319">
                  <c:v>227</c:v>
                </c:pt>
                <c:pt idx="320">
                  <c:v>287</c:v>
                </c:pt>
                <c:pt idx="321">
                  <c:v>84</c:v>
                </c:pt>
                <c:pt idx="322">
                  <c:v>179</c:v>
                </c:pt>
                <c:pt idx="323">
                  <c:v>263</c:v>
                </c:pt>
                <c:pt idx="324">
                  <c:v>100</c:v>
                </c:pt>
                <c:pt idx="325">
                  <c:v>63</c:v>
                </c:pt>
                <c:pt idx="326">
                  <c:v>153</c:v>
                </c:pt>
                <c:pt idx="327">
                  <c:v>114</c:v>
                </c:pt>
                <c:pt idx="328">
                  <c:v>23</c:v>
                </c:pt>
                <c:pt idx="329">
                  <c:v>11</c:v>
                </c:pt>
                <c:pt idx="330">
                  <c:v>323</c:v>
                </c:pt>
                <c:pt idx="331">
                  <c:v>122</c:v>
                </c:pt>
                <c:pt idx="332">
                  <c:v>287</c:v>
                </c:pt>
                <c:pt idx="333">
                  <c:v>216</c:v>
                </c:pt>
                <c:pt idx="334">
                  <c:v>157</c:v>
                </c:pt>
                <c:pt idx="335">
                  <c:v>1038</c:v>
                </c:pt>
                <c:pt idx="336">
                  <c:v>265</c:v>
                </c:pt>
                <c:pt idx="337">
                  <c:v>142</c:v>
                </c:pt>
                <c:pt idx="338">
                  <c:v>58</c:v>
                </c:pt>
                <c:pt idx="339">
                  <c:v>349</c:v>
                </c:pt>
                <c:pt idx="340">
                  <c:v>381</c:v>
                </c:pt>
                <c:pt idx="341">
                  <c:v>385</c:v>
                </c:pt>
                <c:pt idx="342">
                  <c:v>348</c:v>
                </c:pt>
                <c:pt idx="343">
                  <c:v>328</c:v>
                </c:pt>
                <c:pt idx="344">
                  <c:v>255</c:v>
                </c:pt>
                <c:pt idx="345">
                  <c:v>272</c:v>
                </c:pt>
                <c:pt idx="346">
                  <c:v>259</c:v>
                </c:pt>
                <c:pt idx="347">
                  <c:v>244</c:v>
                </c:pt>
                <c:pt idx="348">
                  <c:v>291</c:v>
                </c:pt>
                <c:pt idx="349">
                  <c:v>218</c:v>
                </c:pt>
                <c:pt idx="350">
                  <c:v>419</c:v>
                </c:pt>
                <c:pt idx="351">
                  <c:v>85</c:v>
                </c:pt>
                <c:pt idx="352">
                  <c:v>72</c:v>
                </c:pt>
                <c:pt idx="353">
                  <c:v>92</c:v>
                </c:pt>
                <c:pt idx="354">
                  <c:v>81</c:v>
                </c:pt>
                <c:pt idx="355">
                  <c:v>80</c:v>
                </c:pt>
                <c:pt idx="356">
                  <c:v>153</c:v>
                </c:pt>
                <c:pt idx="357">
                  <c:v>203</c:v>
                </c:pt>
                <c:pt idx="358">
                  <c:v>35</c:v>
                </c:pt>
                <c:pt idx="359">
                  <c:v>12</c:v>
                </c:pt>
                <c:pt idx="360">
                  <c:v>103</c:v>
                </c:pt>
                <c:pt idx="361">
                  <c:v>22</c:v>
                </c:pt>
                <c:pt idx="362">
                  <c:v>465</c:v>
                </c:pt>
                <c:pt idx="363">
                  <c:v>78</c:v>
                </c:pt>
                <c:pt idx="364">
                  <c:v>80</c:v>
                </c:pt>
                <c:pt idx="365">
                  <c:v>338</c:v>
                </c:pt>
                <c:pt idx="366">
                  <c:v>135</c:v>
                </c:pt>
                <c:pt idx="367">
                  <c:v>366</c:v>
                </c:pt>
                <c:pt idx="368">
                  <c:v>109</c:v>
                </c:pt>
                <c:pt idx="369">
                  <c:v>293</c:v>
                </c:pt>
                <c:pt idx="370">
                  <c:v>198</c:v>
                </c:pt>
                <c:pt idx="371">
                  <c:v>54</c:v>
                </c:pt>
                <c:pt idx="372">
                  <c:v>126</c:v>
                </c:pt>
                <c:pt idx="373">
                  <c:v>196</c:v>
                </c:pt>
                <c:pt idx="374">
                  <c:v>95</c:v>
                </c:pt>
                <c:pt idx="375">
                  <c:v>228</c:v>
                </c:pt>
                <c:pt idx="376">
                  <c:v>193</c:v>
                </c:pt>
                <c:pt idx="377">
                  <c:v>29</c:v>
                </c:pt>
                <c:pt idx="378">
                  <c:v>19</c:v>
                </c:pt>
                <c:pt idx="379">
                  <c:v>130</c:v>
                </c:pt>
                <c:pt idx="380">
                  <c:v>468</c:v>
                </c:pt>
                <c:pt idx="381">
                  <c:v>268</c:v>
                </c:pt>
                <c:pt idx="382">
                  <c:v>438</c:v>
                </c:pt>
                <c:pt idx="383">
                  <c:v>356</c:v>
                </c:pt>
                <c:pt idx="384">
                  <c:v>122</c:v>
                </c:pt>
                <c:pt idx="385">
                  <c:v>54</c:v>
                </c:pt>
                <c:pt idx="386">
                  <c:v>201</c:v>
                </c:pt>
                <c:pt idx="387">
                  <c:v>135</c:v>
                </c:pt>
                <c:pt idx="388">
                  <c:v>135</c:v>
                </c:pt>
                <c:pt idx="389">
                  <c:v>283</c:v>
                </c:pt>
                <c:pt idx="390">
                  <c:v>208</c:v>
                </c:pt>
                <c:pt idx="391">
                  <c:v>106</c:v>
                </c:pt>
                <c:pt idx="392">
                  <c:v>179</c:v>
                </c:pt>
                <c:pt idx="393">
                  <c:v>498</c:v>
                </c:pt>
                <c:pt idx="394">
                  <c:v>226</c:v>
                </c:pt>
                <c:pt idx="395">
                  <c:v>288</c:v>
                </c:pt>
                <c:pt idx="396">
                  <c:v>71</c:v>
                </c:pt>
                <c:pt idx="397">
                  <c:v>153</c:v>
                </c:pt>
                <c:pt idx="398">
                  <c:v>26</c:v>
                </c:pt>
                <c:pt idx="399">
                  <c:v>17</c:v>
                </c:pt>
                <c:pt idx="400">
                  <c:v>4</c:v>
                </c:pt>
                <c:pt idx="401">
                  <c:v>192</c:v>
                </c:pt>
                <c:pt idx="402">
                  <c:v>127</c:v>
                </c:pt>
                <c:pt idx="403">
                  <c:v>48</c:v>
                </c:pt>
                <c:pt idx="404">
                  <c:v>785</c:v>
                </c:pt>
                <c:pt idx="405">
                  <c:v>426</c:v>
                </c:pt>
                <c:pt idx="406">
                  <c:v>689</c:v>
                </c:pt>
                <c:pt idx="407">
                  <c:v>713</c:v>
                </c:pt>
                <c:pt idx="408">
                  <c:v>391</c:v>
                </c:pt>
                <c:pt idx="409">
                  <c:v>243</c:v>
                </c:pt>
                <c:pt idx="410">
                  <c:v>403</c:v>
                </c:pt>
                <c:pt idx="411">
                  <c:v>584</c:v>
                </c:pt>
                <c:pt idx="412">
                  <c:v>2811</c:v>
                </c:pt>
                <c:pt idx="413">
                  <c:v>2875</c:v>
                </c:pt>
                <c:pt idx="414">
                  <c:v>707</c:v>
                </c:pt>
                <c:pt idx="415">
                  <c:v>444</c:v>
                </c:pt>
                <c:pt idx="416">
                  <c:v>524</c:v>
                </c:pt>
                <c:pt idx="417">
                  <c:v>502</c:v>
                </c:pt>
                <c:pt idx="418">
                  <c:v>362</c:v>
                </c:pt>
                <c:pt idx="419">
                  <c:v>73</c:v>
                </c:pt>
                <c:pt idx="420">
                  <c:v>57</c:v>
                </c:pt>
                <c:pt idx="421">
                  <c:v>619</c:v>
                </c:pt>
                <c:pt idx="422">
                  <c:v>256</c:v>
                </c:pt>
                <c:pt idx="423">
                  <c:v>569</c:v>
                </c:pt>
                <c:pt idx="424">
                  <c:v>110</c:v>
                </c:pt>
                <c:pt idx="425">
                  <c:v>317</c:v>
                </c:pt>
                <c:pt idx="426">
                  <c:v>187</c:v>
                </c:pt>
                <c:pt idx="427">
                  <c:v>62</c:v>
                </c:pt>
                <c:pt idx="428">
                  <c:v>206</c:v>
                </c:pt>
                <c:pt idx="429">
                  <c:v>795</c:v>
                </c:pt>
                <c:pt idx="430">
                  <c:v>1177</c:v>
                </c:pt>
                <c:pt idx="431">
                  <c:v>817</c:v>
                </c:pt>
                <c:pt idx="432">
                  <c:v>373</c:v>
                </c:pt>
                <c:pt idx="433">
                  <c:v>314</c:v>
                </c:pt>
                <c:pt idx="434">
                  <c:v>151</c:v>
                </c:pt>
                <c:pt idx="435">
                  <c:v>530</c:v>
                </c:pt>
                <c:pt idx="436">
                  <c:v>621</c:v>
                </c:pt>
                <c:pt idx="437">
                  <c:v>415</c:v>
                </c:pt>
                <c:pt idx="438">
                  <c:v>429</c:v>
                </c:pt>
                <c:pt idx="439">
                  <c:v>425</c:v>
                </c:pt>
                <c:pt idx="440">
                  <c:v>451</c:v>
                </c:pt>
                <c:pt idx="441">
                  <c:v>95</c:v>
                </c:pt>
                <c:pt idx="442">
                  <c:v>235</c:v>
                </c:pt>
                <c:pt idx="443">
                  <c:v>233</c:v>
                </c:pt>
                <c:pt idx="444">
                  <c:v>378</c:v>
                </c:pt>
                <c:pt idx="445">
                  <c:v>392</c:v>
                </c:pt>
                <c:pt idx="446">
                  <c:v>205</c:v>
                </c:pt>
                <c:pt idx="447">
                  <c:v>86</c:v>
                </c:pt>
                <c:pt idx="448">
                  <c:v>23</c:v>
                </c:pt>
                <c:pt idx="449">
                  <c:v>507</c:v>
                </c:pt>
                <c:pt idx="450">
                  <c:v>83</c:v>
                </c:pt>
                <c:pt idx="451">
                  <c:v>596</c:v>
                </c:pt>
                <c:pt idx="452">
                  <c:v>285</c:v>
                </c:pt>
                <c:pt idx="453">
                  <c:v>55</c:v>
                </c:pt>
                <c:pt idx="454">
                  <c:v>543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3-E22C-47B9-BD70-483658A15F26}"/>
            </c:ext>
          </c:extLst>
        </c:ser>
        <c:ser>
          <c:idx val="36"/>
          <c:order val="36"/>
          <c:tx>
            <c:strRef>
              <c:f>Sheet1!$AL$1</c:f>
              <c:strCache>
                <c:ptCount val="1"/>
                <c:pt idx="0">
                  <c:v>NDR Bigband</c:v>
                </c:pt>
              </c:strCache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Sheet1!$AL$2:$AL$456</c:f>
              <c:numCache>
                <c:formatCode>General</c:formatCode>
                <c:ptCount val="45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1</c:v>
                </c:pt>
                <c:pt idx="72">
                  <c:v>2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2</c:v>
                </c:pt>
                <c:pt idx="87">
                  <c:v>1</c:v>
                </c:pt>
                <c:pt idx="88">
                  <c:v>1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2</c:v>
                </c:pt>
                <c:pt idx="94">
                  <c:v>1</c:v>
                </c:pt>
                <c:pt idx="95">
                  <c:v>1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2096</c:v>
                </c:pt>
                <c:pt idx="100">
                  <c:v>754</c:v>
                </c:pt>
                <c:pt idx="101">
                  <c:v>613</c:v>
                </c:pt>
                <c:pt idx="102">
                  <c:v>220</c:v>
                </c:pt>
                <c:pt idx="103">
                  <c:v>85</c:v>
                </c:pt>
                <c:pt idx="104">
                  <c:v>32</c:v>
                </c:pt>
                <c:pt idx="105">
                  <c:v>20</c:v>
                </c:pt>
                <c:pt idx="106">
                  <c:v>363</c:v>
                </c:pt>
                <c:pt idx="107">
                  <c:v>230</c:v>
                </c:pt>
                <c:pt idx="108">
                  <c:v>539</c:v>
                </c:pt>
                <c:pt idx="109">
                  <c:v>810</c:v>
                </c:pt>
                <c:pt idx="110">
                  <c:v>1376</c:v>
                </c:pt>
                <c:pt idx="111">
                  <c:v>1704</c:v>
                </c:pt>
                <c:pt idx="112">
                  <c:v>1499</c:v>
                </c:pt>
                <c:pt idx="113">
                  <c:v>1256</c:v>
                </c:pt>
                <c:pt idx="114">
                  <c:v>1670</c:v>
                </c:pt>
                <c:pt idx="115">
                  <c:v>418</c:v>
                </c:pt>
                <c:pt idx="116">
                  <c:v>241</c:v>
                </c:pt>
                <c:pt idx="117">
                  <c:v>113</c:v>
                </c:pt>
                <c:pt idx="118">
                  <c:v>39</c:v>
                </c:pt>
                <c:pt idx="119">
                  <c:v>184</c:v>
                </c:pt>
                <c:pt idx="120">
                  <c:v>64</c:v>
                </c:pt>
                <c:pt idx="121">
                  <c:v>83</c:v>
                </c:pt>
                <c:pt idx="122">
                  <c:v>14</c:v>
                </c:pt>
                <c:pt idx="123">
                  <c:v>9</c:v>
                </c:pt>
                <c:pt idx="124">
                  <c:v>767</c:v>
                </c:pt>
                <c:pt idx="125">
                  <c:v>261</c:v>
                </c:pt>
                <c:pt idx="126">
                  <c:v>106</c:v>
                </c:pt>
                <c:pt idx="127">
                  <c:v>92</c:v>
                </c:pt>
                <c:pt idx="128">
                  <c:v>47</c:v>
                </c:pt>
                <c:pt idx="129">
                  <c:v>13</c:v>
                </c:pt>
                <c:pt idx="130">
                  <c:v>563</c:v>
                </c:pt>
                <c:pt idx="131">
                  <c:v>72</c:v>
                </c:pt>
                <c:pt idx="132">
                  <c:v>18</c:v>
                </c:pt>
                <c:pt idx="133">
                  <c:v>57</c:v>
                </c:pt>
                <c:pt idx="134">
                  <c:v>17</c:v>
                </c:pt>
                <c:pt idx="135">
                  <c:v>766</c:v>
                </c:pt>
                <c:pt idx="136">
                  <c:v>254</c:v>
                </c:pt>
                <c:pt idx="137">
                  <c:v>76</c:v>
                </c:pt>
                <c:pt idx="138">
                  <c:v>63</c:v>
                </c:pt>
                <c:pt idx="139">
                  <c:v>47</c:v>
                </c:pt>
                <c:pt idx="140">
                  <c:v>114</c:v>
                </c:pt>
                <c:pt idx="141">
                  <c:v>53</c:v>
                </c:pt>
                <c:pt idx="142">
                  <c:v>17</c:v>
                </c:pt>
                <c:pt idx="143">
                  <c:v>457</c:v>
                </c:pt>
                <c:pt idx="144">
                  <c:v>124</c:v>
                </c:pt>
                <c:pt idx="145">
                  <c:v>158</c:v>
                </c:pt>
                <c:pt idx="146">
                  <c:v>51</c:v>
                </c:pt>
                <c:pt idx="147">
                  <c:v>16</c:v>
                </c:pt>
                <c:pt idx="148">
                  <c:v>13</c:v>
                </c:pt>
                <c:pt idx="149">
                  <c:v>135</c:v>
                </c:pt>
                <c:pt idx="150">
                  <c:v>218</c:v>
                </c:pt>
                <c:pt idx="151">
                  <c:v>172</c:v>
                </c:pt>
                <c:pt idx="152">
                  <c:v>244</c:v>
                </c:pt>
                <c:pt idx="153">
                  <c:v>457</c:v>
                </c:pt>
                <c:pt idx="154">
                  <c:v>100</c:v>
                </c:pt>
                <c:pt idx="155">
                  <c:v>90</c:v>
                </c:pt>
                <c:pt idx="156">
                  <c:v>139</c:v>
                </c:pt>
                <c:pt idx="157">
                  <c:v>38</c:v>
                </c:pt>
                <c:pt idx="158">
                  <c:v>164</c:v>
                </c:pt>
                <c:pt idx="159">
                  <c:v>43</c:v>
                </c:pt>
                <c:pt idx="160">
                  <c:v>16</c:v>
                </c:pt>
                <c:pt idx="161">
                  <c:v>24</c:v>
                </c:pt>
                <c:pt idx="162">
                  <c:v>5</c:v>
                </c:pt>
                <c:pt idx="163">
                  <c:v>17</c:v>
                </c:pt>
                <c:pt idx="164">
                  <c:v>175</c:v>
                </c:pt>
                <c:pt idx="165">
                  <c:v>185</c:v>
                </c:pt>
                <c:pt idx="166">
                  <c:v>122</c:v>
                </c:pt>
                <c:pt idx="167">
                  <c:v>31</c:v>
                </c:pt>
                <c:pt idx="168">
                  <c:v>34</c:v>
                </c:pt>
                <c:pt idx="169">
                  <c:v>25</c:v>
                </c:pt>
                <c:pt idx="170">
                  <c:v>172</c:v>
                </c:pt>
                <c:pt idx="171">
                  <c:v>52</c:v>
                </c:pt>
                <c:pt idx="172">
                  <c:v>213</c:v>
                </c:pt>
                <c:pt idx="173">
                  <c:v>145</c:v>
                </c:pt>
                <c:pt idx="174">
                  <c:v>95</c:v>
                </c:pt>
                <c:pt idx="175">
                  <c:v>106</c:v>
                </c:pt>
                <c:pt idx="176">
                  <c:v>34</c:v>
                </c:pt>
                <c:pt idx="177">
                  <c:v>354</c:v>
                </c:pt>
                <c:pt idx="178">
                  <c:v>563</c:v>
                </c:pt>
                <c:pt idx="179">
                  <c:v>743</c:v>
                </c:pt>
                <c:pt idx="180">
                  <c:v>352</c:v>
                </c:pt>
                <c:pt idx="181">
                  <c:v>229</c:v>
                </c:pt>
                <c:pt idx="182">
                  <c:v>124</c:v>
                </c:pt>
                <c:pt idx="183">
                  <c:v>302</c:v>
                </c:pt>
                <c:pt idx="184">
                  <c:v>276</c:v>
                </c:pt>
                <c:pt idx="185">
                  <c:v>55</c:v>
                </c:pt>
                <c:pt idx="186">
                  <c:v>25</c:v>
                </c:pt>
                <c:pt idx="187">
                  <c:v>176</c:v>
                </c:pt>
                <c:pt idx="188">
                  <c:v>397</c:v>
                </c:pt>
                <c:pt idx="189">
                  <c:v>384</c:v>
                </c:pt>
                <c:pt idx="190">
                  <c:v>126</c:v>
                </c:pt>
                <c:pt idx="191">
                  <c:v>62</c:v>
                </c:pt>
                <c:pt idx="192">
                  <c:v>53</c:v>
                </c:pt>
                <c:pt idx="193">
                  <c:v>139</c:v>
                </c:pt>
                <c:pt idx="194">
                  <c:v>15</c:v>
                </c:pt>
                <c:pt idx="195">
                  <c:v>18</c:v>
                </c:pt>
                <c:pt idx="196">
                  <c:v>27</c:v>
                </c:pt>
                <c:pt idx="197">
                  <c:v>229</c:v>
                </c:pt>
                <c:pt idx="198">
                  <c:v>27</c:v>
                </c:pt>
                <c:pt idx="199">
                  <c:v>425</c:v>
                </c:pt>
                <c:pt idx="200">
                  <c:v>94</c:v>
                </c:pt>
                <c:pt idx="201">
                  <c:v>219</c:v>
                </c:pt>
                <c:pt idx="202">
                  <c:v>46</c:v>
                </c:pt>
                <c:pt idx="203">
                  <c:v>31</c:v>
                </c:pt>
                <c:pt idx="204">
                  <c:v>12</c:v>
                </c:pt>
                <c:pt idx="205">
                  <c:v>267</c:v>
                </c:pt>
                <c:pt idx="206">
                  <c:v>56</c:v>
                </c:pt>
                <c:pt idx="207">
                  <c:v>153</c:v>
                </c:pt>
                <c:pt idx="208">
                  <c:v>41</c:v>
                </c:pt>
                <c:pt idx="209">
                  <c:v>9</c:v>
                </c:pt>
                <c:pt idx="210">
                  <c:v>60</c:v>
                </c:pt>
                <c:pt idx="211">
                  <c:v>10</c:v>
                </c:pt>
                <c:pt idx="212">
                  <c:v>216</c:v>
                </c:pt>
                <c:pt idx="213">
                  <c:v>32</c:v>
                </c:pt>
                <c:pt idx="214">
                  <c:v>176</c:v>
                </c:pt>
                <c:pt idx="215">
                  <c:v>21</c:v>
                </c:pt>
                <c:pt idx="216">
                  <c:v>15</c:v>
                </c:pt>
                <c:pt idx="217">
                  <c:v>12</c:v>
                </c:pt>
                <c:pt idx="218">
                  <c:v>11</c:v>
                </c:pt>
                <c:pt idx="219">
                  <c:v>93</c:v>
                </c:pt>
                <c:pt idx="220">
                  <c:v>12</c:v>
                </c:pt>
                <c:pt idx="221">
                  <c:v>134</c:v>
                </c:pt>
                <c:pt idx="222">
                  <c:v>13</c:v>
                </c:pt>
                <c:pt idx="223">
                  <c:v>14</c:v>
                </c:pt>
                <c:pt idx="224">
                  <c:v>9</c:v>
                </c:pt>
                <c:pt idx="225">
                  <c:v>14</c:v>
                </c:pt>
                <c:pt idx="226">
                  <c:v>87</c:v>
                </c:pt>
                <c:pt idx="227">
                  <c:v>8</c:v>
                </c:pt>
                <c:pt idx="228">
                  <c:v>4</c:v>
                </c:pt>
                <c:pt idx="229">
                  <c:v>170</c:v>
                </c:pt>
                <c:pt idx="230">
                  <c:v>26</c:v>
                </c:pt>
                <c:pt idx="231">
                  <c:v>22</c:v>
                </c:pt>
                <c:pt idx="232">
                  <c:v>9</c:v>
                </c:pt>
                <c:pt idx="233">
                  <c:v>99</c:v>
                </c:pt>
                <c:pt idx="234">
                  <c:v>21</c:v>
                </c:pt>
                <c:pt idx="235">
                  <c:v>24</c:v>
                </c:pt>
                <c:pt idx="236">
                  <c:v>113</c:v>
                </c:pt>
                <c:pt idx="237">
                  <c:v>25</c:v>
                </c:pt>
                <c:pt idx="238">
                  <c:v>18</c:v>
                </c:pt>
                <c:pt idx="239">
                  <c:v>9</c:v>
                </c:pt>
                <c:pt idx="240">
                  <c:v>52</c:v>
                </c:pt>
                <c:pt idx="241">
                  <c:v>8</c:v>
                </c:pt>
                <c:pt idx="242">
                  <c:v>131</c:v>
                </c:pt>
                <c:pt idx="243">
                  <c:v>52</c:v>
                </c:pt>
                <c:pt idx="244">
                  <c:v>140</c:v>
                </c:pt>
                <c:pt idx="245">
                  <c:v>66</c:v>
                </c:pt>
                <c:pt idx="246">
                  <c:v>114</c:v>
                </c:pt>
                <c:pt idx="247">
                  <c:v>288</c:v>
                </c:pt>
                <c:pt idx="248">
                  <c:v>226</c:v>
                </c:pt>
                <c:pt idx="249">
                  <c:v>210</c:v>
                </c:pt>
                <c:pt idx="250">
                  <c:v>48</c:v>
                </c:pt>
                <c:pt idx="251">
                  <c:v>210</c:v>
                </c:pt>
                <c:pt idx="252">
                  <c:v>60</c:v>
                </c:pt>
                <c:pt idx="253">
                  <c:v>40</c:v>
                </c:pt>
                <c:pt idx="254">
                  <c:v>69</c:v>
                </c:pt>
                <c:pt idx="255">
                  <c:v>77</c:v>
                </c:pt>
                <c:pt idx="256">
                  <c:v>2823</c:v>
                </c:pt>
                <c:pt idx="257">
                  <c:v>3549</c:v>
                </c:pt>
                <c:pt idx="258">
                  <c:v>2447</c:v>
                </c:pt>
                <c:pt idx="259">
                  <c:v>580</c:v>
                </c:pt>
                <c:pt idx="260">
                  <c:v>2693</c:v>
                </c:pt>
                <c:pt idx="261">
                  <c:v>3006</c:v>
                </c:pt>
                <c:pt idx="262">
                  <c:v>1677</c:v>
                </c:pt>
                <c:pt idx="263">
                  <c:v>87</c:v>
                </c:pt>
                <c:pt idx="264">
                  <c:v>215</c:v>
                </c:pt>
                <c:pt idx="265">
                  <c:v>163</c:v>
                </c:pt>
                <c:pt idx="266">
                  <c:v>73</c:v>
                </c:pt>
                <c:pt idx="267">
                  <c:v>87</c:v>
                </c:pt>
                <c:pt idx="268">
                  <c:v>357</c:v>
                </c:pt>
                <c:pt idx="269">
                  <c:v>86</c:v>
                </c:pt>
                <c:pt idx="270">
                  <c:v>26</c:v>
                </c:pt>
                <c:pt idx="271">
                  <c:v>33</c:v>
                </c:pt>
                <c:pt idx="272">
                  <c:v>41</c:v>
                </c:pt>
                <c:pt idx="273">
                  <c:v>29</c:v>
                </c:pt>
                <c:pt idx="274">
                  <c:v>57</c:v>
                </c:pt>
                <c:pt idx="275">
                  <c:v>104</c:v>
                </c:pt>
                <c:pt idx="276">
                  <c:v>46</c:v>
                </c:pt>
                <c:pt idx="277">
                  <c:v>682</c:v>
                </c:pt>
                <c:pt idx="278">
                  <c:v>439</c:v>
                </c:pt>
                <c:pt idx="279">
                  <c:v>302</c:v>
                </c:pt>
                <c:pt idx="280">
                  <c:v>398</c:v>
                </c:pt>
                <c:pt idx="281">
                  <c:v>664</c:v>
                </c:pt>
                <c:pt idx="282">
                  <c:v>191</c:v>
                </c:pt>
                <c:pt idx="283">
                  <c:v>236</c:v>
                </c:pt>
                <c:pt idx="284">
                  <c:v>84</c:v>
                </c:pt>
                <c:pt idx="285">
                  <c:v>70</c:v>
                </c:pt>
                <c:pt idx="286">
                  <c:v>18</c:v>
                </c:pt>
                <c:pt idx="287">
                  <c:v>70</c:v>
                </c:pt>
                <c:pt idx="288">
                  <c:v>34</c:v>
                </c:pt>
                <c:pt idx="289">
                  <c:v>92</c:v>
                </c:pt>
                <c:pt idx="290">
                  <c:v>19</c:v>
                </c:pt>
                <c:pt idx="291">
                  <c:v>4</c:v>
                </c:pt>
                <c:pt idx="292">
                  <c:v>8</c:v>
                </c:pt>
                <c:pt idx="293">
                  <c:v>12</c:v>
                </c:pt>
                <c:pt idx="294">
                  <c:v>278</c:v>
                </c:pt>
                <c:pt idx="295">
                  <c:v>115</c:v>
                </c:pt>
                <c:pt idx="296">
                  <c:v>18</c:v>
                </c:pt>
                <c:pt idx="297">
                  <c:v>115</c:v>
                </c:pt>
                <c:pt idx="298">
                  <c:v>30</c:v>
                </c:pt>
                <c:pt idx="299">
                  <c:v>164</c:v>
                </c:pt>
                <c:pt idx="300">
                  <c:v>185</c:v>
                </c:pt>
                <c:pt idx="301">
                  <c:v>430</c:v>
                </c:pt>
                <c:pt idx="302">
                  <c:v>417</c:v>
                </c:pt>
                <c:pt idx="303">
                  <c:v>125</c:v>
                </c:pt>
                <c:pt idx="304">
                  <c:v>600</c:v>
                </c:pt>
                <c:pt idx="305">
                  <c:v>242</c:v>
                </c:pt>
                <c:pt idx="306">
                  <c:v>95</c:v>
                </c:pt>
                <c:pt idx="307">
                  <c:v>32</c:v>
                </c:pt>
                <c:pt idx="308">
                  <c:v>17</c:v>
                </c:pt>
                <c:pt idx="309">
                  <c:v>199</c:v>
                </c:pt>
                <c:pt idx="310">
                  <c:v>38</c:v>
                </c:pt>
                <c:pt idx="311">
                  <c:v>185</c:v>
                </c:pt>
                <c:pt idx="312">
                  <c:v>461</c:v>
                </c:pt>
                <c:pt idx="313">
                  <c:v>182</c:v>
                </c:pt>
                <c:pt idx="314">
                  <c:v>115</c:v>
                </c:pt>
                <c:pt idx="315">
                  <c:v>262</c:v>
                </c:pt>
                <c:pt idx="316">
                  <c:v>265</c:v>
                </c:pt>
                <c:pt idx="317">
                  <c:v>153</c:v>
                </c:pt>
                <c:pt idx="318">
                  <c:v>227</c:v>
                </c:pt>
                <c:pt idx="319">
                  <c:v>168</c:v>
                </c:pt>
                <c:pt idx="320">
                  <c:v>63</c:v>
                </c:pt>
                <c:pt idx="321">
                  <c:v>17</c:v>
                </c:pt>
                <c:pt idx="322">
                  <c:v>179</c:v>
                </c:pt>
                <c:pt idx="323">
                  <c:v>224</c:v>
                </c:pt>
                <c:pt idx="324">
                  <c:v>105</c:v>
                </c:pt>
                <c:pt idx="325">
                  <c:v>86</c:v>
                </c:pt>
                <c:pt idx="326">
                  <c:v>359</c:v>
                </c:pt>
                <c:pt idx="327">
                  <c:v>68</c:v>
                </c:pt>
                <c:pt idx="328">
                  <c:v>202</c:v>
                </c:pt>
                <c:pt idx="329">
                  <c:v>120</c:v>
                </c:pt>
                <c:pt idx="330">
                  <c:v>34</c:v>
                </c:pt>
                <c:pt idx="331">
                  <c:v>19</c:v>
                </c:pt>
                <c:pt idx="332">
                  <c:v>254</c:v>
                </c:pt>
                <c:pt idx="333">
                  <c:v>93</c:v>
                </c:pt>
                <c:pt idx="334">
                  <c:v>49</c:v>
                </c:pt>
                <c:pt idx="335">
                  <c:v>298</c:v>
                </c:pt>
                <c:pt idx="336">
                  <c:v>91</c:v>
                </c:pt>
                <c:pt idx="337">
                  <c:v>35</c:v>
                </c:pt>
                <c:pt idx="338">
                  <c:v>343</c:v>
                </c:pt>
                <c:pt idx="339">
                  <c:v>60</c:v>
                </c:pt>
                <c:pt idx="340">
                  <c:v>182</c:v>
                </c:pt>
                <c:pt idx="341">
                  <c:v>41</c:v>
                </c:pt>
                <c:pt idx="342">
                  <c:v>19</c:v>
                </c:pt>
                <c:pt idx="343">
                  <c:v>11</c:v>
                </c:pt>
                <c:pt idx="344">
                  <c:v>1779</c:v>
                </c:pt>
                <c:pt idx="345">
                  <c:v>811</c:v>
                </c:pt>
                <c:pt idx="346">
                  <c:v>476</c:v>
                </c:pt>
                <c:pt idx="347">
                  <c:v>406</c:v>
                </c:pt>
                <c:pt idx="348">
                  <c:v>224</c:v>
                </c:pt>
                <c:pt idx="349">
                  <c:v>210</c:v>
                </c:pt>
                <c:pt idx="350">
                  <c:v>140</c:v>
                </c:pt>
                <c:pt idx="351">
                  <c:v>70</c:v>
                </c:pt>
                <c:pt idx="352">
                  <c:v>67</c:v>
                </c:pt>
                <c:pt idx="353">
                  <c:v>242</c:v>
                </c:pt>
                <c:pt idx="354">
                  <c:v>381</c:v>
                </c:pt>
                <c:pt idx="355">
                  <c:v>773</c:v>
                </c:pt>
                <c:pt idx="356">
                  <c:v>378</c:v>
                </c:pt>
                <c:pt idx="357">
                  <c:v>194</c:v>
                </c:pt>
                <c:pt idx="358">
                  <c:v>147</c:v>
                </c:pt>
                <c:pt idx="359">
                  <c:v>90</c:v>
                </c:pt>
                <c:pt idx="360">
                  <c:v>25</c:v>
                </c:pt>
                <c:pt idx="361">
                  <c:v>17</c:v>
                </c:pt>
                <c:pt idx="362">
                  <c:v>14</c:v>
                </c:pt>
                <c:pt idx="363">
                  <c:v>75</c:v>
                </c:pt>
                <c:pt idx="364">
                  <c:v>16</c:v>
                </c:pt>
                <c:pt idx="365">
                  <c:v>10</c:v>
                </c:pt>
                <c:pt idx="366">
                  <c:v>979</c:v>
                </c:pt>
                <c:pt idx="367">
                  <c:v>199</c:v>
                </c:pt>
                <c:pt idx="368">
                  <c:v>46</c:v>
                </c:pt>
                <c:pt idx="369">
                  <c:v>349</c:v>
                </c:pt>
                <c:pt idx="370">
                  <c:v>98</c:v>
                </c:pt>
                <c:pt idx="371">
                  <c:v>39</c:v>
                </c:pt>
                <c:pt idx="372">
                  <c:v>34</c:v>
                </c:pt>
                <c:pt idx="373">
                  <c:v>14</c:v>
                </c:pt>
                <c:pt idx="374">
                  <c:v>417</c:v>
                </c:pt>
                <c:pt idx="375">
                  <c:v>73</c:v>
                </c:pt>
                <c:pt idx="376">
                  <c:v>25</c:v>
                </c:pt>
                <c:pt idx="377">
                  <c:v>14</c:v>
                </c:pt>
                <c:pt idx="378">
                  <c:v>13</c:v>
                </c:pt>
                <c:pt idx="379">
                  <c:v>46</c:v>
                </c:pt>
                <c:pt idx="380">
                  <c:v>100</c:v>
                </c:pt>
                <c:pt idx="381">
                  <c:v>90</c:v>
                </c:pt>
                <c:pt idx="382">
                  <c:v>25</c:v>
                </c:pt>
                <c:pt idx="383">
                  <c:v>201</c:v>
                </c:pt>
                <c:pt idx="384">
                  <c:v>48</c:v>
                </c:pt>
                <c:pt idx="385">
                  <c:v>251</c:v>
                </c:pt>
                <c:pt idx="386">
                  <c:v>82</c:v>
                </c:pt>
                <c:pt idx="387">
                  <c:v>185</c:v>
                </c:pt>
                <c:pt idx="388">
                  <c:v>42</c:v>
                </c:pt>
                <c:pt idx="389">
                  <c:v>24</c:v>
                </c:pt>
                <c:pt idx="390">
                  <c:v>232</c:v>
                </c:pt>
                <c:pt idx="391">
                  <c:v>113</c:v>
                </c:pt>
                <c:pt idx="392">
                  <c:v>58</c:v>
                </c:pt>
                <c:pt idx="393">
                  <c:v>181</c:v>
                </c:pt>
                <c:pt idx="394">
                  <c:v>80</c:v>
                </c:pt>
                <c:pt idx="395">
                  <c:v>250</c:v>
                </c:pt>
                <c:pt idx="396">
                  <c:v>116</c:v>
                </c:pt>
                <c:pt idx="397">
                  <c:v>50</c:v>
                </c:pt>
                <c:pt idx="398">
                  <c:v>21</c:v>
                </c:pt>
                <c:pt idx="399">
                  <c:v>18</c:v>
                </c:pt>
                <c:pt idx="400">
                  <c:v>7</c:v>
                </c:pt>
                <c:pt idx="401">
                  <c:v>12</c:v>
                </c:pt>
                <c:pt idx="402">
                  <c:v>9</c:v>
                </c:pt>
                <c:pt idx="403">
                  <c:v>5</c:v>
                </c:pt>
                <c:pt idx="404">
                  <c:v>8</c:v>
                </c:pt>
                <c:pt idx="405">
                  <c:v>4</c:v>
                </c:pt>
                <c:pt idx="406">
                  <c:v>5</c:v>
                </c:pt>
                <c:pt idx="407">
                  <c:v>6</c:v>
                </c:pt>
                <c:pt idx="408">
                  <c:v>23</c:v>
                </c:pt>
                <c:pt idx="409">
                  <c:v>10</c:v>
                </c:pt>
                <c:pt idx="410">
                  <c:v>12</c:v>
                </c:pt>
                <c:pt idx="411">
                  <c:v>169</c:v>
                </c:pt>
                <c:pt idx="412">
                  <c:v>195</c:v>
                </c:pt>
                <c:pt idx="413">
                  <c:v>196</c:v>
                </c:pt>
                <c:pt idx="414">
                  <c:v>188</c:v>
                </c:pt>
                <c:pt idx="415">
                  <c:v>52</c:v>
                </c:pt>
                <c:pt idx="416">
                  <c:v>157</c:v>
                </c:pt>
                <c:pt idx="417">
                  <c:v>217</c:v>
                </c:pt>
                <c:pt idx="418">
                  <c:v>156</c:v>
                </c:pt>
                <c:pt idx="419">
                  <c:v>119</c:v>
                </c:pt>
                <c:pt idx="420">
                  <c:v>59</c:v>
                </c:pt>
                <c:pt idx="421">
                  <c:v>172</c:v>
                </c:pt>
                <c:pt idx="422">
                  <c:v>350</c:v>
                </c:pt>
                <c:pt idx="423">
                  <c:v>123</c:v>
                </c:pt>
                <c:pt idx="424">
                  <c:v>50</c:v>
                </c:pt>
                <c:pt idx="425">
                  <c:v>184</c:v>
                </c:pt>
                <c:pt idx="426">
                  <c:v>53</c:v>
                </c:pt>
                <c:pt idx="427">
                  <c:v>296</c:v>
                </c:pt>
                <c:pt idx="428">
                  <c:v>191</c:v>
                </c:pt>
                <c:pt idx="429">
                  <c:v>47</c:v>
                </c:pt>
                <c:pt idx="430">
                  <c:v>25</c:v>
                </c:pt>
                <c:pt idx="431">
                  <c:v>149</c:v>
                </c:pt>
                <c:pt idx="432">
                  <c:v>29</c:v>
                </c:pt>
                <c:pt idx="433">
                  <c:v>19</c:v>
                </c:pt>
                <c:pt idx="434">
                  <c:v>13</c:v>
                </c:pt>
                <c:pt idx="435">
                  <c:v>9</c:v>
                </c:pt>
                <c:pt idx="436">
                  <c:v>406</c:v>
                </c:pt>
                <c:pt idx="437">
                  <c:v>198</c:v>
                </c:pt>
                <c:pt idx="438">
                  <c:v>150</c:v>
                </c:pt>
                <c:pt idx="439">
                  <c:v>50</c:v>
                </c:pt>
                <c:pt idx="440">
                  <c:v>157</c:v>
                </c:pt>
                <c:pt idx="441">
                  <c:v>140</c:v>
                </c:pt>
                <c:pt idx="442">
                  <c:v>177</c:v>
                </c:pt>
                <c:pt idx="443">
                  <c:v>39</c:v>
                </c:pt>
                <c:pt idx="444">
                  <c:v>15</c:v>
                </c:pt>
                <c:pt idx="445">
                  <c:v>11</c:v>
                </c:pt>
                <c:pt idx="446">
                  <c:v>195</c:v>
                </c:pt>
                <c:pt idx="447">
                  <c:v>77</c:v>
                </c:pt>
                <c:pt idx="448">
                  <c:v>115</c:v>
                </c:pt>
                <c:pt idx="449">
                  <c:v>108</c:v>
                </c:pt>
                <c:pt idx="450">
                  <c:v>38</c:v>
                </c:pt>
                <c:pt idx="451">
                  <c:v>390</c:v>
                </c:pt>
                <c:pt idx="452">
                  <c:v>50</c:v>
                </c:pt>
                <c:pt idx="453">
                  <c:v>155</c:v>
                </c:pt>
                <c:pt idx="454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4-E22C-47B9-BD70-483658A15F26}"/>
            </c:ext>
          </c:extLst>
        </c:ser>
        <c:ser>
          <c:idx val="37"/>
          <c:order val="37"/>
          <c:tx>
            <c:strRef>
              <c:f>Sheet1!$AM$1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Sheet1!$AM$2:$AM$456</c:f>
              <c:numCache>
                <c:formatCode>General</c:formatCode>
                <c:ptCount val="45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2</c:v>
                </c:pt>
                <c:pt idx="227">
                  <c:v>1</c:v>
                </c:pt>
                <c:pt idx="228">
                  <c:v>0</c:v>
                </c:pt>
                <c:pt idx="229">
                  <c:v>1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1</c:v>
                </c:pt>
                <c:pt idx="235">
                  <c:v>2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1</c:v>
                </c:pt>
                <c:pt idx="243">
                  <c:v>1143</c:v>
                </c:pt>
                <c:pt idx="244">
                  <c:v>475</c:v>
                </c:pt>
                <c:pt idx="245">
                  <c:v>873</c:v>
                </c:pt>
                <c:pt idx="246">
                  <c:v>439</c:v>
                </c:pt>
                <c:pt idx="247">
                  <c:v>291</c:v>
                </c:pt>
                <c:pt idx="248">
                  <c:v>224</c:v>
                </c:pt>
                <c:pt idx="249">
                  <c:v>172</c:v>
                </c:pt>
                <c:pt idx="250">
                  <c:v>246</c:v>
                </c:pt>
                <c:pt idx="251">
                  <c:v>2049</c:v>
                </c:pt>
                <c:pt idx="252">
                  <c:v>1129</c:v>
                </c:pt>
                <c:pt idx="253">
                  <c:v>917</c:v>
                </c:pt>
                <c:pt idx="254">
                  <c:v>1799</c:v>
                </c:pt>
                <c:pt idx="255">
                  <c:v>1483</c:v>
                </c:pt>
                <c:pt idx="256">
                  <c:v>893</c:v>
                </c:pt>
                <c:pt idx="257">
                  <c:v>797</c:v>
                </c:pt>
                <c:pt idx="258">
                  <c:v>1450</c:v>
                </c:pt>
                <c:pt idx="259">
                  <c:v>895</c:v>
                </c:pt>
                <c:pt idx="260">
                  <c:v>592</c:v>
                </c:pt>
                <c:pt idx="261">
                  <c:v>446</c:v>
                </c:pt>
                <c:pt idx="262">
                  <c:v>362</c:v>
                </c:pt>
                <c:pt idx="263">
                  <c:v>527</c:v>
                </c:pt>
                <c:pt idx="264">
                  <c:v>342</c:v>
                </c:pt>
                <c:pt idx="265">
                  <c:v>226</c:v>
                </c:pt>
                <c:pt idx="266">
                  <c:v>191</c:v>
                </c:pt>
                <c:pt idx="267">
                  <c:v>255</c:v>
                </c:pt>
                <c:pt idx="268">
                  <c:v>440</c:v>
                </c:pt>
                <c:pt idx="269">
                  <c:v>980</c:v>
                </c:pt>
                <c:pt idx="270">
                  <c:v>668</c:v>
                </c:pt>
                <c:pt idx="271">
                  <c:v>587</c:v>
                </c:pt>
                <c:pt idx="272">
                  <c:v>634</c:v>
                </c:pt>
                <c:pt idx="273">
                  <c:v>651</c:v>
                </c:pt>
                <c:pt idx="274">
                  <c:v>489</c:v>
                </c:pt>
                <c:pt idx="275">
                  <c:v>717</c:v>
                </c:pt>
                <c:pt idx="276">
                  <c:v>3386</c:v>
                </c:pt>
                <c:pt idx="277">
                  <c:v>1392</c:v>
                </c:pt>
                <c:pt idx="278">
                  <c:v>736</c:v>
                </c:pt>
                <c:pt idx="279">
                  <c:v>621</c:v>
                </c:pt>
                <c:pt idx="280">
                  <c:v>217</c:v>
                </c:pt>
                <c:pt idx="281">
                  <c:v>267</c:v>
                </c:pt>
                <c:pt idx="282">
                  <c:v>760</c:v>
                </c:pt>
                <c:pt idx="283">
                  <c:v>480</c:v>
                </c:pt>
                <c:pt idx="284">
                  <c:v>319</c:v>
                </c:pt>
                <c:pt idx="285">
                  <c:v>539</c:v>
                </c:pt>
                <c:pt idx="286">
                  <c:v>414</c:v>
                </c:pt>
                <c:pt idx="287">
                  <c:v>294</c:v>
                </c:pt>
                <c:pt idx="288">
                  <c:v>166</c:v>
                </c:pt>
                <c:pt idx="289">
                  <c:v>587</c:v>
                </c:pt>
                <c:pt idx="290">
                  <c:v>516</c:v>
                </c:pt>
                <c:pt idx="291">
                  <c:v>560</c:v>
                </c:pt>
                <c:pt idx="292">
                  <c:v>310</c:v>
                </c:pt>
                <c:pt idx="293">
                  <c:v>275</c:v>
                </c:pt>
                <c:pt idx="294">
                  <c:v>499</c:v>
                </c:pt>
                <c:pt idx="295">
                  <c:v>450</c:v>
                </c:pt>
                <c:pt idx="296">
                  <c:v>1917</c:v>
                </c:pt>
                <c:pt idx="297">
                  <c:v>525</c:v>
                </c:pt>
                <c:pt idx="298">
                  <c:v>408</c:v>
                </c:pt>
                <c:pt idx="299">
                  <c:v>309</c:v>
                </c:pt>
                <c:pt idx="300">
                  <c:v>385</c:v>
                </c:pt>
                <c:pt idx="301">
                  <c:v>597</c:v>
                </c:pt>
                <c:pt idx="302">
                  <c:v>335</c:v>
                </c:pt>
                <c:pt idx="303">
                  <c:v>1376</c:v>
                </c:pt>
                <c:pt idx="304">
                  <c:v>3423</c:v>
                </c:pt>
                <c:pt idx="305">
                  <c:v>1643</c:v>
                </c:pt>
                <c:pt idx="306">
                  <c:v>788</c:v>
                </c:pt>
                <c:pt idx="307">
                  <c:v>454</c:v>
                </c:pt>
                <c:pt idx="308">
                  <c:v>579</c:v>
                </c:pt>
                <c:pt idx="309">
                  <c:v>2178</c:v>
                </c:pt>
                <c:pt idx="310">
                  <c:v>3873</c:v>
                </c:pt>
                <c:pt idx="311">
                  <c:v>10242</c:v>
                </c:pt>
                <c:pt idx="312">
                  <c:v>5326</c:v>
                </c:pt>
                <c:pt idx="313">
                  <c:v>3397</c:v>
                </c:pt>
                <c:pt idx="314">
                  <c:v>3560</c:v>
                </c:pt>
                <c:pt idx="315">
                  <c:v>3150</c:v>
                </c:pt>
                <c:pt idx="316">
                  <c:v>5245</c:v>
                </c:pt>
                <c:pt idx="317">
                  <c:v>8662</c:v>
                </c:pt>
                <c:pt idx="318">
                  <c:v>7186</c:v>
                </c:pt>
                <c:pt idx="319">
                  <c:v>6509</c:v>
                </c:pt>
                <c:pt idx="320">
                  <c:v>6370</c:v>
                </c:pt>
                <c:pt idx="321">
                  <c:v>9769</c:v>
                </c:pt>
                <c:pt idx="322">
                  <c:v>12973</c:v>
                </c:pt>
                <c:pt idx="323">
                  <c:v>7239</c:v>
                </c:pt>
                <c:pt idx="324">
                  <c:v>6926</c:v>
                </c:pt>
                <c:pt idx="325">
                  <c:v>4704</c:v>
                </c:pt>
                <c:pt idx="326">
                  <c:v>2487</c:v>
                </c:pt>
                <c:pt idx="327">
                  <c:v>2161</c:v>
                </c:pt>
                <c:pt idx="328">
                  <c:v>2044</c:v>
                </c:pt>
                <c:pt idx="329">
                  <c:v>2124</c:v>
                </c:pt>
                <c:pt idx="330">
                  <c:v>2060</c:v>
                </c:pt>
                <c:pt idx="331">
                  <c:v>563</c:v>
                </c:pt>
                <c:pt idx="332">
                  <c:v>645</c:v>
                </c:pt>
                <c:pt idx="333">
                  <c:v>479</c:v>
                </c:pt>
                <c:pt idx="334">
                  <c:v>1398</c:v>
                </c:pt>
                <c:pt idx="335">
                  <c:v>2193</c:v>
                </c:pt>
                <c:pt idx="336">
                  <c:v>3309</c:v>
                </c:pt>
                <c:pt idx="337">
                  <c:v>1980</c:v>
                </c:pt>
                <c:pt idx="338">
                  <c:v>1725</c:v>
                </c:pt>
                <c:pt idx="339">
                  <c:v>2207</c:v>
                </c:pt>
                <c:pt idx="340">
                  <c:v>918</c:v>
                </c:pt>
                <c:pt idx="341">
                  <c:v>12557</c:v>
                </c:pt>
                <c:pt idx="342">
                  <c:v>10352</c:v>
                </c:pt>
                <c:pt idx="343">
                  <c:v>9247</c:v>
                </c:pt>
                <c:pt idx="344">
                  <c:v>6012</c:v>
                </c:pt>
                <c:pt idx="345">
                  <c:v>6901</c:v>
                </c:pt>
                <c:pt idx="346">
                  <c:v>12000</c:v>
                </c:pt>
                <c:pt idx="347">
                  <c:v>6319</c:v>
                </c:pt>
                <c:pt idx="348">
                  <c:v>5441</c:v>
                </c:pt>
                <c:pt idx="349">
                  <c:v>6365</c:v>
                </c:pt>
                <c:pt idx="350">
                  <c:v>8558</c:v>
                </c:pt>
                <c:pt idx="351">
                  <c:v>7150</c:v>
                </c:pt>
                <c:pt idx="352">
                  <c:v>5942</c:v>
                </c:pt>
                <c:pt idx="353">
                  <c:v>7256</c:v>
                </c:pt>
                <c:pt idx="354">
                  <c:v>6241</c:v>
                </c:pt>
                <c:pt idx="355">
                  <c:v>6612</c:v>
                </c:pt>
                <c:pt idx="356">
                  <c:v>5607</c:v>
                </c:pt>
                <c:pt idx="357">
                  <c:v>4684</c:v>
                </c:pt>
                <c:pt idx="358">
                  <c:v>14100</c:v>
                </c:pt>
                <c:pt idx="359">
                  <c:v>13512</c:v>
                </c:pt>
                <c:pt idx="360">
                  <c:v>9449</c:v>
                </c:pt>
                <c:pt idx="361">
                  <c:v>16756</c:v>
                </c:pt>
                <c:pt idx="362">
                  <c:v>3601</c:v>
                </c:pt>
                <c:pt idx="363">
                  <c:v>5675</c:v>
                </c:pt>
                <c:pt idx="364">
                  <c:v>4532</c:v>
                </c:pt>
                <c:pt idx="365">
                  <c:v>5812</c:v>
                </c:pt>
                <c:pt idx="366">
                  <c:v>7709</c:v>
                </c:pt>
                <c:pt idx="367">
                  <c:v>7759</c:v>
                </c:pt>
                <c:pt idx="368">
                  <c:v>5824</c:v>
                </c:pt>
                <c:pt idx="369">
                  <c:v>7897</c:v>
                </c:pt>
                <c:pt idx="370">
                  <c:v>10788</c:v>
                </c:pt>
                <c:pt idx="371">
                  <c:v>11643</c:v>
                </c:pt>
                <c:pt idx="372">
                  <c:v>10096</c:v>
                </c:pt>
                <c:pt idx="373">
                  <c:v>24254</c:v>
                </c:pt>
                <c:pt idx="374">
                  <c:v>23944</c:v>
                </c:pt>
                <c:pt idx="375">
                  <c:v>15767</c:v>
                </c:pt>
                <c:pt idx="376">
                  <c:v>10744</c:v>
                </c:pt>
                <c:pt idx="377">
                  <c:v>6555</c:v>
                </c:pt>
                <c:pt idx="378">
                  <c:v>5704</c:v>
                </c:pt>
                <c:pt idx="379">
                  <c:v>4434</c:v>
                </c:pt>
                <c:pt idx="380">
                  <c:v>5378</c:v>
                </c:pt>
                <c:pt idx="381">
                  <c:v>16569</c:v>
                </c:pt>
                <c:pt idx="382">
                  <c:v>4946</c:v>
                </c:pt>
                <c:pt idx="383">
                  <c:v>6705</c:v>
                </c:pt>
                <c:pt idx="384">
                  <c:v>12258</c:v>
                </c:pt>
                <c:pt idx="385">
                  <c:v>15392</c:v>
                </c:pt>
                <c:pt idx="386">
                  <c:v>20296</c:v>
                </c:pt>
                <c:pt idx="387">
                  <c:v>23202</c:v>
                </c:pt>
                <c:pt idx="388">
                  <c:v>17679</c:v>
                </c:pt>
                <c:pt idx="389">
                  <c:v>16325</c:v>
                </c:pt>
                <c:pt idx="390">
                  <c:v>12528</c:v>
                </c:pt>
                <c:pt idx="391">
                  <c:v>15361</c:v>
                </c:pt>
                <c:pt idx="392">
                  <c:v>18270</c:v>
                </c:pt>
                <c:pt idx="393">
                  <c:v>12008</c:v>
                </c:pt>
                <c:pt idx="394">
                  <c:v>7739</c:v>
                </c:pt>
                <c:pt idx="395">
                  <c:v>6864</c:v>
                </c:pt>
                <c:pt idx="396">
                  <c:v>3612</c:v>
                </c:pt>
                <c:pt idx="397">
                  <c:v>3880</c:v>
                </c:pt>
                <c:pt idx="398">
                  <c:v>4684</c:v>
                </c:pt>
                <c:pt idx="399">
                  <c:v>3840</c:v>
                </c:pt>
                <c:pt idx="400">
                  <c:v>2693</c:v>
                </c:pt>
                <c:pt idx="401">
                  <c:v>1578</c:v>
                </c:pt>
                <c:pt idx="402">
                  <c:v>2921</c:v>
                </c:pt>
                <c:pt idx="403">
                  <c:v>3235</c:v>
                </c:pt>
                <c:pt idx="404">
                  <c:v>1095</c:v>
                </c:pt>
                <c:pt idx="405">
                  <c:v>3927</c:v>
                </c:pt>
                <c:pt idx="406">
                  <c:v>1619</c:v>
                </c:pt>
                <c:pt idx="407">
                  <c:v>785</c:v>
                </c:pt>
                <c:pt idx="408">
                  <c:v>524</c:v>
                </c:pt>
                <c:pt idx="409">
                  <c:v>2152</c:v>
                </c:pt>
                <c:pt idx="410">
                  <c:v>1718</c:v>
                </c:pt>
                <c:pt idx="411">
                  <c:v>2301</c:v>
                </c:pt>
                <c:pt idx="412">
                  <c:v>4097</c:v>
                </c:pt>
                <c:pt idx="413">
                  <c:v>4607</c:v>
                </c:pt>
                <c:pt idx="414">
                  <c:v>7803</c:v>
                </c:pt>
                <c:pt idx="415">
                  <c:v>6552</c:v>
                </c:pt>
                <c:pt idx="416">
                  <c:v>7502</c:v>
                </c:pt>
                <c:pt idx="417">
                  <c:v>2379</c:v>
                </c:pt>
                <c:pt idx="418">
                  <c:v>2332</c:v>
                </c:pt>
                <c:pt idx="419">
                  <c:v>3521</c:v>
                </c:pt>
                <c:pt idx="420">
                  <c:v>2855</c:v>
                </c:pt>
                <c:pt idx="421">
                  <c:v>1877</c:v>
                </c:pt>
                <c:pt idx="422">
                  <c:v>1870</c:v>
                </c:pt>
                <c:pt idx="423">
                  <c:v>2264</c:v>
                </c:pt>
                <c:pt idx="424">
                  <c:v>1552</c:v>
                </c:pt>
                <c:pt idx="425">
                  <c:v>1031</c:v>
                </c:pt>
                <c:pt idx="426">
                  <c:v>3802</c:v>
                </c:pt>
                <c:pt idx="427">
                  <c:v>2884</c:v>
                </c:pt>
                <c:pt idx="428">
                  <c:v>1095</c:v>
                </c:pt>
                <c:pt idx="429">
                  <c:v>988</c:v>
                </c:pt>
                <c:pt idx="430">
                  <c:v>18558</c:v>
                </c:pt>
                <c:pt idx="431">
                  <c:v>4588</c:v>
                </c:pt>
                <c:pt idx="432">
                  <c:v>5219</c:v>
                </c:pt>
                <c:pt idx="433">
                  <c:v>5206</c:v>
                </c:pt>
                <c:pt idx="434">
                  <c:v>3751</c:v>
                </c:pt>
                <c:pt idx="435">
                  <c:v>1650</c:v>
                </c:pt>
                <c:pt idx="436">
                  <c:v>1728</c:v>
                </c:pt>
                <c:pt idx="437">
                  <c:v>3660</c:v>
                </c:pt>
                <c:pt idx="438">
                  <c:v>4460</c:v>
                </c:pt>
                <c:pt idx="439">
                  <c:v>7286</c:v>
                </c:pt>
                <c:pt idx="440">
                  <c:v>3968</c:v>
                </c:pt>
                <c:pt idx="441">
                  <c:v>4569</c:v>
                </c:pt>
                <c:pt idx="442">
                  <c:v>3934</c:v>
                </c:pt>
                <c:pt idx="443">
                  <c:v>2350</c:v>
                </c:pt>
                <c:pt idx="444">
                  <c:v>2418</c:v>
                </c:pt>
                <c:pt idx="445">
                  <c:v>3023</c:v>
                </c:pt>
                <c:pt idx="446">
                  <c:v>3504</c:v>
                </c:pt>
                <c:pt idx="447">
                  <c:v>1487</c:v>
                </c:pt>
                <c:pt idx="448">
                  <c:v>2888</c:v>
                </c:pt>
                <c:pt idx="449">
                  <c:v>3259</c:v>
                </c:pt>
                <c:pt idx="450">
                  <c:v>1664</c:v>
                </c:pt>
                <c:pt idx="451">
                  <c:v>2130</c:v>
                </c:pt>
                <c:pt idx="452">
                  <c:v>1673</c:v>
                </c:pt>
                <c:pt idx="453">
                  <c:v>4188</c:v>
                </c:pt>
                <c:pt idx="454">
                  <c:v>4307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5-E22C-47B9-BD70-483658A15F26}"/>
            </c:ext>
          </c:extLst>
        </c:ser>
        <c:ser>
          <c:idx val="38"/>
          <c:order val="38"/>
          <c:tx>
            <c:strRef>
              <c:f>Sheet1!$AN$1</c:f>
              <c:strCache>
                <c:ptCount val="1"/>
                <c:pt idx="0">
                  <c:v>Jennifer - Sehnsucht nach was Besseres</c:v>
                </c:pt>
              </c:strCache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</c:numCache>
            </c:numRef>
          </c:cat>
          <c:val>
            <c:numRef>
              <c:f>Sheet1!$AN$2:$AN$456</c:f>
              <c:numCache>
                <c:formatCode>General</c:formatCode>
                <c:ptCount val="45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3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1</c:v>
                </c:pt>
                <c:pt idx="242">
                  <c:v>0</c:v>
                </c:pt>
                <c:pt idx="243">
                  <c:v>53</c:v>
                </c:pt>
                <c:pt idx="244">
                  <c:v>32</c:v>
                </c:pt>
                <c:pt idx="245">
                  <c:v>5</c:v>
                </c:pt>
                <c:pt idx="246">
                  <c:v>95</c:v>
                </c:pt>
                <c:pt idx="247">
                  <c:v>572</c:v>
                </c:pt>
                <c:pt idx="248">
                  <c:v>305</c:v>
                </c:pt>
                <c:pt idx="249">
                  <c:v>87</c:v>
                </c:pt>
                <c:pt idx="250">
                  <c:v>38</c:v>
                </c:pt>
                <c:pt idx="251">
                  <c:v>33</c:v>
                </c:pt>
                <c:pt idx="252">
                  <c:v>23</c:v>
                </c:pt>
                <c:pt idx="253">
                  <c:v>103</c:v>
                </c:pt>
                <c:pt idx="254">
                  <c:v>95</c:v>
                </c:pt>
                <c:pt idx="255">
                  <c:v>25</c:v>
                </c:pt>
                <c:pt idx="256">
                  <c:v>7</c:v>
                </c:pt>
                <c:pt idx="257">
                  <c:v>4</c:v>
                </c:pt>
                <c:pt idx="258">
                  <c:v>3</c:v>
                </c:pt>
                <c:pt idx="259">
                  <c:v>5</c:v>
                </c:pt>
                <c:pt idx="260">
                  <c:v>3</c:v>
                </c:pt>
                <c:pt idx="261">
                  <c:v>3</c:v>
                </c:pt>
                <c:pt idx="262">
                  <c:v>89</c:v>
                </c:pt>
                <c:pt idx="263">
                  <c:v>43</c:v>
                </c:pt>
                <c:pt idx="264">
                  <c:v>7</c:v>
                </c:pt>
                <c:pt idx="265">
                  <c:v>8</c:v>
                </c:pt>
                <c:pt idx="266">
                  <c:v>2</c:v>
                </c:pt>
                <c:pt idx="267">
                  <c:v>1</c:v>
                </c:pt>
                <c:pt idx="268">
                  <c:v>90</c:v>
                </c:pt>
                <c:pt idx="269">
                  <c:v>15</c:v>
                </c:pt>
                <c:pt idx="270">
                  <c:v>12</c:v>
                </c:pt>
                <c:pt idx="271">
                  <c:v>6</c:v>
                </c:pt>
                <c:pt idx="272">
                  <c:v>2</c:v>
                </c:pt>
                <c:pt idx="273">
                  <c:v>3</c:v>
                </c:pt>
                <c:pt idx="274">
                  <c:v>0</c:v>
                </c:pt>
                <c:pt idx="275">
                  <c:v>2</c:v>
                </c:pt>
                <c:pt idx="276">
                  <c:v>2</c:v>
                </c:pt>
                <c:pt idx="277">
                  <c:v>3</c:v>
                </c:pt>
                <c:pt idx="278">
                  <c:v>2</c:v>
                </c:pt>
                <c:pt idx="279">
                  <c:v>3</c:v>
                </c:pt>
                <c:pt idx="280">
                  <c:v>6</c:v>
                </c:pt>
                <c:pt idx="281">
                  <c:v>13</c:v>
                </c:pt>
                <c:pt idx="282">
                  <c:v>7</c:v>
                </c:pt>
                <c:pt idx="283">
                  <c:v>277</c:v>
                </c:pt>
                <c:pt idx="284">
                  <c:v>455</c:v>
                </c:pt>
                <c:pt idx="285">
                  <c:v>936</c:v>
                </c:pt>
                <c:pt idx="286">
                  <c:v>312</c:v>
                </c:pt>
                <c:pt idx="287">
                  <c:v>162</c:v>
                </c:pt>
                <c:pt idx="288">
                  <c:v>84</c:v>
                </c:pt>
                <c:pt idx="289">
                  <c:v>797</c:v>
                </c:pt>
                <c:pt idx="290">
                  <c:v>188</c:v>
                </c:pt>
                <c:pt idx="291">
                  <c:v>112</c:v>
                </c:pt>
                <c:pt idx="292">
                  <c:v>206</c:v>
                </c:pt>
                <c:pt idx="293">
                  <c:v>716</c:v>
                </c:pt>
                <c:pt idx="294">
                  <c:v>860</c:v>
                </c:pt>
                <c:pt idx="295">
                  <c:v>112</c:v>
                </c:pt>
                <c:pt idx="296">
                  <c:v>39</c:v>
                </c:pt>
                <c:pt idx="297">
                  <c:v>222</c:v>
                </c:pt>
                <c:pt idx="298">
                  <c:v>84</c:v>
                </c:pt>
                <c:pt idx="299">
                  <c:v>74</c:v>
                </c:pt>
                <c:pt idx="300">
                  <c:v>50</c:v>
                </c:pt>
                <c:pt idx="301">
                  <c:v>8</c:v>
                </c:pt>
                <c:pt idx="302">
                  <c:v>7</c:v>
                </c:pt>
                <c:pt idx="303">
                  <c:v>29</c:v>
                </c:pt>
                <c:pt idx="304">
                  <c:v>343</c:v>
                </c:pt>
                <c:pt idx="305">
                  <c:v>259</c:v>
                </c:pt>
                <c:pt idx="306">
                  <c:v>281</c:v>
                </c:pt>
                <c:pt idx="307">
                  <c:v>93</c:v>
                </c:pt>
                <c:pt idx="308">
                  <c:v>35</c:v>
                </c:pt>
                <c:pt idx="309">
                  <c:v>95</c:v>
                </c:pt>
                <c:pt idx="310">
                  <c:v>70</c:v>
                </c:pt>
                <c:pt idx="311">
                  <c:v>25</c:v>
                </c:pt>
                <c:pt idx="312">
                  <c:v>28</c:v>
                </c:pt>
                <c:pt idx="313">
                  <c:v>241</c:v>
                </c:pt>
                <c:pt idx="314">
                  <c:v>106</c:v>
                </c:pt>
                <c:pt idx="315">
                  <c:v>54</c:v>
                </c:pt>
                <c:pt idx="316">
                  <c:v>330</c:v>
                </c:pt>
                <c:pt idx="317">
                  <c:v>77</c:v>
                </c:pt>
                <c:pt idx="318">
                  <c:v>295</c:v>
                </c:pt>
                <c:pt idx="319">
                  <c:v>100</c:v>
                </c:pt>
                <c:pt idx="320">
                  <c:v>379</c:v>
                </c:pt>
                <c:pt idx="321">
                  <c:v>142</c:v>
                </c:pt>
                <c:pt idx="322">
                  <c:v>469</c:v>
                </c:pt>
                <c:pt idx="323">
                  <c:v>420</c:v>
                </c:pt>
                <c:pt idx="324">
                  <c:v>72</c:v>
                </c:pt>
                <c:pt idx="325">
                  <c:v>166</c:v>
                </c:pt>
                <c:pt idx="326">
                  <c:v>55</c:v>
                </c:pt>
                <c:pt idx="327">
                  <c:v>37</c:v>
                </c:pt>
                <c:pt idx="328">
                  <c:v>39</c:v>
                </c:pt>
                <c:pt idx="329">
                  <c:v>27</c:v>
                </c:pt>
                <c:pt idx="330">
                  <c:v>9</c:v>
                </c:pt>
                <c:pt idx="331">
                  <c:v>15</c:v>
                </c:pt>
                <c:pt idx="332">
                  <c:v>19</c:v>
                </c:pt>
                <c:pt idx="333">
                  <c:v>18</c:v>
                </c:pt>
                <c:pt idx="334">
                  <c:v>286</c:v>
                </c:pt>
                <c:pt idx="335">
                  <c:v>61</c:v>
                </c:pt>
                <c:pt idx="336">
                  <c:v>29</c:v>
                </c:pt>
                <c:pt idx="337">
                  <c:v>157</c:v>
                </c:pt>
                <c:pt idx="338">
                  <c:v>37</c:v>
                </c:pt>
                <c:pt idx="339">
                  <c:v>181</c:v>
                </c:pt>
                <c:pt idx="340">
                  <c:v>262</c:v>
                </c:pt>
                <c:pt idx="341">
                  <c:v>565</c:v>
                </c:pt>
                <c:pt idx="342">
                  <c:v>236</c:v>
                </c:pt>
                <c:pt idx="343">
                  <c:v>484</c:v>
                </c:pt>
                <c:pt idx="344">
                  <c:v>164</c:v>
                </c:pt>
                <c:pt idx="345">
                  <c:v>384</c:v>
                </c:pt>
                <c:pt idx="346">
                  <c:v>488</c:v>
                </c:pt>
                <c:pt idx="347">
                  <c:v>649</c:v>
                </c:pt>
                <c:pt idx="348">
                  <c:v>493</c:v>
                </c:pt>
                <c:pt idx="349">
                  <c:v>157</c:v>
                </c:pt>
                <c:pt idx="350">
                  <c:v>108</c:v>
                </c:pt>
                <c:pt idx="351">
                  <c:v>47</c:v>
                </c:pt>
                <c:pt idx="352">
                  <c:v>371</c:v>
                </c:pt>
                <c:pt idx="353">
                  <c:v>1054</c:v>
                </c:pt>
                <c:pt idx="354">
                  <c:v>713</c:v>
                </c:pt>
                <c:pt idx="355">
                  <c:v>129</c:v>
                </c:pt>
                <c:pt idx="356">
                  <c:v>207</c:v>
                </c:pt>
                <c:pt idx="357">
                  <c:v>105</c:v>
                </c:pt>
                <c:pt idx="358">
                  <c:v>404</c:v>
                </c:pt>
                <c:pt idx="359">
                  <c:v>433</c:v>
                </c:pt>
                <c:pt idx="360">
                  <c:v>216</c:v>
                </c:pt>
                <c:pt idx="361">
                  <c:v>438</c:v>
                </c:pt>
                <c:pt idx="362">
                  <c:v>147</c:v>
                </c:pt>
                <c:pt idx="363">
                  <c:v>404</c:v>
                </c:pt>
                <c:pt idx="364">
                  <c:v>464</c:v>
                </c:pt>
                <c:pt idx="365">
                  <c:v>1093</c:v>
                </c:pt>
                <c:pt idx="366">
                  <c:v>4157</c:v>
                </c:pt>
                <c:pt idx="367">
                  <c:v>2282</c:v>
                </c:pt>
                <c:pt idx="368">
                  <c:v>1331</c:v>
                </c:pt>
                <c:pt idx="369">
                  <c:v>522</c:v>
                </c:pt>
                <c:pt idx="370">
                  <c:v>150</c:v>
                </c:pt>
                <c:pt idx="371">
                  <c:v>92</c:v>
                </c:pt>
                <c:pt idx="372">
                  <c:v>539</c:v>
                </c:pt>
                <c:pt idx="373">
                  <c:v>547</c:v>
                </c:pt>
                <c:pt idx="374">
                  <c:v>110</c:v>
                </c:pt>
                <c:pt idx="375">
                  <c:v>375</c:v>
                </c:pt>
                <c:pt idx="376">
                  <c:v>107</c:v>
                </c:pt>
                <c:pt idx="377">
                  <c:v>42</c:v>
                </c:pt>
                <c:pt idx="378">
                  <c:v>27</c:v>
                </c:pt>
                <c:pt idx="379">
                  <c:v>418</c:v>
                </c:pt>
                <c:pt idx="380">
                  <c:v>95</c:v>
                </c:pt>
                <c:pt idx="381">
                  <c:v>250</c:v>
                </c:pt>
                <c:pt idx="382">
                  <c:v>57</c:v>
                </c:pt>
                <c:pt idx="383">
                  <c:v>31</c:v>
                </c:pt>
                <c:pt idx="384">
                  <c:v>22</c:v>
                </c:pt>
                <c:pt idx="385">
                  <c:v>18</c:v>
                </c:pt>
                <c:pt idx="386">
                  <c:v>7</c:v>
                </c:pt>
                <c:pt idx="387">
                  <c:v>8</c:v>
                </c:pt>
                <c:pt idx="388">
                  <c:v>15</c:v>
                </c:pt>
                <c:pt idx="389">
                  <c:v>13</c:v>
                </c:pt>
                <c:pt idx="390">
                  <c:v>10</c:v>
                </c:pt>
                <c:pt idx="391">
                  <c:v>10</c:v>
                </c:pt>
                <c:pt idx="392">
                  <c:v>71</c:v>
                </c:pt>
                <c:pt idx="393">
                  <c:v>29</c:v>
                </c:pt>
                <c:pt idx="394">
                  <c:v>10</c:v>
                </c:pt>
                <c:pt idx="395">
                  <c:v>10</c:v>
                </c:pt>
                <c:pt idx="396">
                  <c:v>10</c:v>
                </c:pt>
                <c:pt idx="397">
                  <c:v>2</c:v>
                </c:pt>
                <c:pt idx="398">
                  <c:v>8</c:v>
                </c:pt>
                <c:pt idx="399">
                  <c:v>7</c:v>
                </c:pt>
                <c:pt idx="400">
                  <c:v>9</c:v>
                </c:pt>
                <c:pt idx="401">
                  <c:v>6</c:v>
                </c:pt>
                <c:pt idx="402">
                  <c:v>6</c:v>
                </c:pt>
                <c:pt idx="403">
                  <c:v>7</c:v>
                </c:pt>
                <c:pt idx="404">
                  <c:v>9</c:v>
                </c:pt>
                <c:pt idx="405">
                  <c:v>4</c:v>
                </c:pt>
                <c:pt idx="406">
                  <c:v>5</c:v>
                </c:pt>
                <c:pt idx="407">
                  <c:v>3</c:v>
                </c:pt>
                <c:pt idx="408">
                  <c:v>2</c:v>
                </c:pt>
                <c:pt idx="409">
                  <c:v>5</c:v>
                </c:pt>
                <c:pt idx="410">
                  <c:v>15</c:v>
                </c:pt>
                <c:pt idx="411">
                  <c:v>5</c:v>
                </c:pt>
                <c:pt idx="412">
                  <c:v>7</c:v>
                </c:pt>
                <c:pt idx="413">
                  <c:v>4</c:v>
                </c:pt>
                <c:pt idx="414">
                  <c:v>6</c:v>
                </c:pt>
                <c:pt idx="415">
                  <c:v>3</c:v>
                </c:pt>
                <c:pt idx="416">
                  <c:v>5</c:v>
                </c:pt>
                <c:pt idx="417">
                  <c:v>3</c:v>
                </c:pt>
                <c:pt idx="418">
                  <c:v>0</c:v>
                </c:pt>
                <c:pt idx="419">
                  <c:v>5</c:v>
                </c:pt>
                <c:pt idx="420">
                  <c:v>5</c:v>
                </c:pt>
                <c:pt idx="421">
                  <c:v>4</c:v>
                </c:pt>
                <c:pt idx="422">
                  <c:v>3</c:v>
                </c:pt>
                <c:pt idx="423">
                  <c:v>3</c:v>
                </c:pt>
                <c:pt idx="424">
                  <c:v>2</c:v>
                </c:pt>
                <c:pt idx="425">
                  <c:v>2</c:v>
                </c:pt>
                <c:pt idx="426">
                  <c:v>5</c:v>
                </c:pt>
                <c:pt idx="427">
                  <c:v>2</c:v>
                </c:pt>
                <c:pt idx="428">
                  <c:v>3</c:v>
                </c:pt>
                <c:pt idx="429">
                  <c:v>3</c:v>
                </c:pt>
                <c:pt idx="430">
                  <c:v>2</c:v>
                </c:pt>
                <c:pt idx="431">
                  <c:v>2</c:v>
                </c:pt>
                <c:pt idx="432">
                  <c:v>4</c:v>
                </c:pt>
                <c:pt idx="433">
                  <c:v>3</c:v>
                </c:pt>
                <c:pt idx="434">
                  <c:v>2</c:v>
                </c:pt>
                <c:pt idx="435">
                  <c:v>3</c:v>
                </c:pt>
                <c:pt idx="436">
                  <c:v>2</c:v>
                </c:pt>
                <c:pt idx="437">
                  <c:v>5</c:v>
                </c:pt>
                <c:pt idx="438">
                  <c:v>4</c:v>
                </c:pt>
                <c:pt idx="439">
                  <c:v>4</c:v>
                </c:pt>
                <c:pt idx="440">
                  <c:v>2</c:v>
                </c:pt>
                <c:pt idx="441">
                  <c:v>3</c:v>
                </c:pt>
                <c:pt idx="442">
                  <c:v>4</c:v>
                </c:pt>
                <c:pt idx="443">
                  <c:v>1</c:v>
                </c:pt>
                <c:pt idx="444">
                  <c:v>1</c:v>
                </c:pt>
                <c:pt idx="445">
                  <c:v>4</c:v>
                </c:pt>
                <c:pt idx="446">
                  <c:v>5</c:v>
                </c:pt>
                <c:pt idx="447">
                  <c:v>3</c:v>
                </c:pt>
                <c:pt idx="448">
                  <c:v>1</c:v>
                </c:pt>
                <c:pt idx="449">
                  <c:v>1</c:v>
                </c:pt>
                <c:pt idx="450">
                  <c:v>4</c:v>
                </c:pt>
                <c:pt idx="451">
                  <c:v>3</c:v>
                </c:pt>
                <c:pt idx="452">
                  <c:v>4</c:v>
                </c:pt>
                <c:pt idx="453">
                  <c:v>3</c:v>
                </c:pt>
                <c:pt idx="45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6-E22C-47B9-BD70-483658A15F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895240"/>
        <c:axId val="250895568"/>
      </c:lineChart>
      <c:dateAx>
        <c:axId val="250895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895568"/>
        <c:crosses val="autoZero"/>
        <c:auto val="1"/>
        <c:lblOffset val="100"/>
        <c:baseTimeUnit val="days"/>
      </c:dateAx>
      <c:valAx>
        <c:axId val="250895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895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9D77C-8C20-4439-9A5D-749F04064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1484B0-CE88-42AF-9C1F-BDFF73C792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28204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22EC05-29C8-4FC8-AECE-CF8C0646E5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61F7FC-6DF1-406B-93E8-6D2DB68E8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3340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Aktive Nutzer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Aktive Nutzer</dc:title>
  <dc:creator>Administrator</dc:creator>
  <cp:lastModifiedBy>Administrator</cp:lastModifiedBy>
  <cp:revision>1</cp:revision>
  <dcterms:created xsi:type="dcterms:W3CDTF">2018-04-09T11:25:44Z</dcterms:created>
  <dcterms:modified xsi:type="dcterms:W3CDTF">2018-04-09T11:25:50Z</dcterms:modified>
</cp:coreProperties>
</file>