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Sheet1!$B$2:$B$456</c:f>
            </c:numRef>
          </c:val>
          <c:smooth val="0"/>
          <c:extLst>
            <c:ext xmlns:c16="http://schemas.microsoft.com/office/drawing/2014/chart" uri="{C3380CC4-5D6E-409C-BE32-E72D297353CC}">
              <c16:uniqueId val="{00000000-FD24-4DDE-B41A-17681C29445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Sheet1!$C$2:$C$456</c:f>
            </c:numRef>
          </c:val>
          <c:smooth val="0"/>
          <c:extLst>
            <c:ext xmlns:c16="http://schemas.microsoft.com/office/drawing/2014/chart" uri="{C3380CC4-5D6E-409C-BE32-E72D297353CC}">
              <c16:uniqueId val="{00000001-FD24-4DDE-B41A-17681C29445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Sheet1!$D$2:$D$456</c:f>
            </c:numRef>
          </c:val>
          <c:smooth val="0"/>
          <c:extLst>
            <c:ext xmlns:c16="http://schemas.microsoft.com/office/drawing/2014/chart" uri="{C3380CC4-5D6E-409C-BE32-E72D297353CC}">
              <c16:uniqueId val="{00000002-FD24-4DDE-B41A-17681C29445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Sheet1!$E$2:$E$456</c:f>
            </c:numRef>
          </c:val>
          <c:smooth val="0"/>
          <c:extLst>
            <c:ext xmlns:c16="http://schemas.microsoft.com/office/drawing/2014/chart" uri="{C3380CC4-5D6E-409C-BE32-E72D297353CC}">
              <c16:uniqueId val="{00000003-FD24-4DDE-B41A-17681C29445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Sheet1!$F$2:$F$456</c:f>
            </c:numRef>
          </c:val>
          <c:smooth val="0"/>
          <c:extLst>
            <c:ext xmlns:c16="http://schemas.microsoft.com/office/drawing/2014/chart" uri="{C3380CC4-5D6E-409C-BE32-E72D297353CC}">
              <c16:uniqueId val="{00000004-FD24-4DDE-B41A-17681C29445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Sheet1!$G$2:$G$456</c:f>
            </c:numRef>
          </c:val>
          <c:smooth val="0"/>
          <c:extLst>
            <c:ext xmlns:c16="http://schemas.microsoft.com/office/drawing/2014/chart" uri="{C3380CC4-5D6E-409C-BE32-E72D297353CC}">
              <c16:uniqueId val="{00000005-FD24-4DDE-B41A-17681C29445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Sheet1!$H$2:$H$456</c:f>
            </c:numRef>
          </c:val>
          <c:smooth val="0"/>
          <c:extLst>
            <c:ext xmlns:c16="http://schemas.microsoft.com/office/drawing/2014/chart" uri="{C3380CC4-5D6E-409C-BE32-E72D297353CC}">
              <c16:uniqueId val="{00000006-FD24-4DDE-B41A-17681C29445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Sheet1!$I$2:$I$456</c:f>
            </c:numRef>
          </c:val>
          <c:smooth val="0"/>
          <c:extLst>
            <c:ext xmlns:c16="http://schemas.microsoft.com/office/drawing/2014/chart" uri="{C3380CC4-5D6E-409C-BE32-E72D297353CC}">
              <c16:uniqueId val="{00000007-FD24-4DDE-B41A-17681C294454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Sheet1!$J$2:$J$456</c:f>
            </c:numRef>
          </c:val>
          <c:smooth val="0"/>
          <c:extLst>
            <c:ext xmlns:c16="http://schemas.microsoft.com/office/drawing/2014/chart" uri="{C3380CC4-5D6E-409C-BE32-E72D297353CC}">
              <c16:uniqueId val="{00000008-FD24-4DDE-B41A-17681C294454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Sheet1!$K$2:$K$456</c:f>
            </c:numRef>
          </c:val>
          <c:smooth val="0"/>
          <c:extLst>
            <c:ext xmlns:c16="http://schemas.microsoft.com/office/drawing/2014/chart" uri="{C3380CC4-5D6E-409C-BE32-E72D297353CC}">
              <c16:uniqueId val="{00000009-FD24-4DDE-B41A-17681C294454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Sheet1!$L$2:$L$456</c:f>
            </c:numRef>
          </c:val>
          <c:smooth val="0"/>
          <c:extLst>
            <c:ext xmlns:c16="http://schemas.microsoft.com/office/drawing/2014/chart" uri="{C3380CC4-5D6E-409C-BE32-E72D297353CC}">
              <c16:uniqueId val="{0000000A-FD24-4DDE-B41A-17681C294454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Sheet1!$M$2:$M$456</c:f>
            </c:numRef>
          </c:val>
          <c:smooth val="0"/>
          <c:extLst>
            <c:ext xmlns:c16="http://schemas.microsoft.com/office/drawing/2014/chart" uri="{C3380CC4-5D6E-409C-BE32-E72D297353CC}">
              <c16:uniqueId val="{0000000B-FD24-4DDE-B41A-17681C294454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Sheet1!$N$2:$N$456</c:f>
            </c:numRef>
          </c:val>
          <c:smooth val="0"/>
          <c:extLst>
            <c:ext xmlns:c16="http://schemas.microsoft.com/office/drawing/2014/chart" uri="{C3380CC4-5D6E-409C-BE32-E72D297353CC}">
              <c16:uniqueId val="{0000000C-FD24-4DDE-B41A-17681C294454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Sheet1!$O$2:$O$456</c:f>
            </c:numRef>
          </c:val>
          <c:smooth val="0"/>
          <c:extLst>
            <c:ext xmlns:c16="http://schemas.microsoft.com/office/drawing/2014/chart" uri="{C3380CC4-5D6E-409C-BE32-E72D297353CC}">
              <c16:uniqueId val="{0000000D-FD24-4DDE-B41A-17681C294454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Sheet1!$P$2:$P$456</c:f>
            </c:numRef>
          </c:val>
          <c:smooth val="0"/>
          <c:extLst>
            <c:ext xmlns:c16="http://schemas.microsoft.com/office/drawing/2014/chart" uri="{C3380CC4-5D6E-409C-BE32-E72D297353CC}">
              <c16:uniqueId val="{0000000E-FD24-4DDE-B41A-17681C294454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Sheet1!$Q$2:$Q$456</c:f>
            </c:numRef>
          </c:val>
          <c:smooth val="0"/>
          <c:extLst>
            <c:ext xmlns:c16="http://schemas.microsoft.com/office/drawing/2014/chart" uri="{C3380CC4-5D6E-409C-BE32-E72D297353CC}">
              <c16:uniqueId val="{0000000F-FD24-4DDE-B41A-17681C294454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Sheet1!$R$2:$R$456</c:f>
            </c:numRef>
          </c:val>
          <c:smooth val="0"/>
          <c:extLst>
            <c:ext xmlns:c16="http://schemas.microsoft.com/office/drawing/2014/chart" uri="{C3380CC4-5D6E-409C-BE32-E72D297353CC}">
              <c16:uniqueId val="{00000010-FD24-4DDE-B41A-17681C294454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Sheet1!$S$2:$S$456</c:f>
            </c:numRef>
          </c:val>
          <c:smooth val="0"/>
          <c:extLst>
            <c:ext xmlns:c16="http://schemas.microsoft.com/office/drawing/2014/chart" uri="{C3380CC4-5D6E-409C-BE32-E72D297353CC}">
              <c16:uniqueId val="{00000011-FD24-4DDE-B41A-17681C294454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Sheet1!$T$2:$T$456</c:f>
            </c:numRef>
          </c:val>
          <c:smooth val="0"/>
          <c:extLst>
            <c:ext xmlns:c16="http://schemas.microsoft.com/office/drawing/2014/chart" uri="{C3380CC4-5D6E-409C-BE32-E72D297353CC}">
              <c16:uniqueId val="{00000012-FD24-4DDE-B41A-17681C294454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Sheet1!$U$2:$U$456</c:f>
            </c:numRef>
          </c:val>
          <c:smooth val="0"/>
          <c:extLst>
            <c:ext xmlns:c16="http://schemas.microsoft.com/office/drawing/2014/chart" uri="{C3380CC4-5D6E-409C-BE32-E72D297353CC}">
              <c16:uniqueId val="{00000013-FD24-4DDE-B41A-17681C294454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Sheet1!$V$2:$V$456</c:f>
            </c:numRef>
          </c:val>
          <c:smooth val="0"/>
          <c:extLst>
            <c:ext xmlns:c16="http://schemas.microsoft.com/office/drawing/2014/chart" uri="{C3380CC4-5D6E-409C-BE32-E72D297353CC}">
              <c16:uniqueId val="{00000014-FD24-4DDE-B41A-17681C294454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Sheet1!$W$2:$W$456</c:f>
            </c:numRef>
          </c:val>
          <c:smooth val="0"/>
          <c:extLst>
            <c:ext xmlns:c16="http://schemas.microsoft.com/office/drawing/2014/chart" uri="{C3380CC4-5D6E-409C-BE32-E72D297353CC}">
              <c16:uniqueId val="{00000015-FD24-4DDE-B41A-17681C294454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Sheet1!$X$2:$X$456</c:f>
            </c:numRef>
          </c:val>
          <c:smooth val="0"/>
          <c:extLst>
            <c:ext xmlns:c16="http://schemas.microsoft.com/office/drawing/2014/chart" uri="{C3380CC4-5D6E-409C-BE32-E72D297353CC}">
              <c16:uniqueId val="{00000016-FD24-4DDE-B41A-17681C294454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Sheet1!$Y$2:$Y$456</c:f>
            </c:numRef>
          </c:val>
          <c:smooth val="0"/>
          <c:extLst>
            <c:ext xmlns:c16="http://schemas.microsoft.com/office/drawing/2014/chart" uri="{C3380CC4-5D6E-409C-BE32-E72D297353CC}">
              <c16:uniqueId val="{00000017-FD24-4DDE-B41A-17681C294454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Sheet1!$Z$2:$Z$456</c:f>
            </c:numRef>
          </c:val>
          <c:smooth val="0"/>
          <c:extLst>
            <c:ext xmlns:c16="http://schemas.microsoft.com/office/drawing/2014/chart" uri="{C3380CC4-5D6E-409C-BE32-E72D297353CC}">
              <c16:uniqueId val="{00000018-FD24-4DDE-B41A-17681C294454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Sheet1!$AA$2:$AA$456</c:f>
            </c:numRef>
          </c:val>
          <c:smooth val="0"/>
          <c:extLst>
            <c:ext xmlns:c16="http://schemas.microsoft.com/office/drawing/2014/chart" uri="{C3380CC4-5D6E-409C-BE32-E72D297353CC}">
              <c16:uniqueId val="{00000019-FD24-4DDE-B41A-17681C294454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Sheet1!$AB$2:$AB$456</c:f>
            </c:numRef>
          </c:val>
          <c:smooth val="0"/>
          <c:extLst>
            <c:ext xmlns:c16="http://schemas.microsoft.com/office/drawing/2014/chart" uri="{C3380CC4-5D6E-409C-BE32-E72D297353CC}">
              <c16:uniqueId val="{0000001A-FD24-4DDE-B41A-17681C294454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Sheet1!$AC$2:$AC$456</c:f>
            </c:numRef>
          </c:val>
          <c:smooth val="0"/>
          <c:extLst>
            <c:ext xmlns:c16="http://schemas.microsoft.com/office/drawing/2014/chart" uri="{C3380CC4-5D6E-409C-BE32-E72D297353CC}">
              <c16:uniqueId val="{0000001B-FD24-4DDE-B41A-17681C294454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Sheet1!$AD$2:$AD$456</c:f>
            </c:numRef>
          </c:val>
          <c:smooth val="0"/>
          <c:extLst>
            <c:ext xmlns:c16="http://schemas.microsoft.com/office/drawing/2014/chart" uri="{C3380CC4-5D6E-409C-BE32-E72D297353CC}">
              <c16:uniqueId val="{0000001C-FD24-4DDE-B41A-17681C294454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Sheet1!$AE$2:$AE$456</c:f>
            </c:numRef>
          </c:val>
          <c:smooth val="0"/>
          <c:extLst>
            <c:ext xmlns:c16="http://schemas.microsoft.com/office/drawing/2014/chart" uri="{C3380CC4-5D6E-409C-BE32-E72D297353CC}">
              <c16:uniqueId val="{0000001D-FD24-4DDE-B41A-17681C294454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Sheet1!$AF$2:$AF$456</c:f>
            </c:numRef>
          </c:val>
          <c:smooth val="0"/>
          <c:extLst>
            <c:ext xmlns:c16="http://schemas.microsoft.com/office/drawing/2014/chart" uri="{C3380CC4-5D6E-409C-BE32-E72D297353CC}">
              <c16:uniqueId val="{0000001E-FD24-4DDE-B41A-17681C294454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Sheet1!$AG$2:$AG$456</c:f>
            </c:numRef>
          </c:val>
          <c:smooth val="0"/>
          <c:extLst>
            <c:ext xmlns:c16="http://schemas.microsoft.com/office/drawing/2014/chart" uri="{C3380CC4-5D6E-409C-BE32-E72D297353CC}">
              <c16:uniqueId val="{0000001F-FD24-4DDE-B41A-17681C294454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Sheet1!$AH$2:$AH$456</c:f>
            </c:numRef>
          </c:val>
          <c:smooth val="0"/>
          <c:extLst>
            <c:ext xmlns:c16="http://schemas.microsoft.com/office/drawing/2014/chart" uri="{C3380CC4-5D6E-409C-BE32-E72D297353CC}">
              <c16:uniqueId val="{00000020-FD24-4DDE-B41A-17681C294454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Sheet1!$AI$2:$AI$456</c:f>
            </c:numRef>
          </c:val>
          <c:smooth val="0"/>
          <c:extLst>
            <c:ext xmlns:c16="http://schemas.microsoft.com/office/drawing/2014/chart" uri="{C3380CC4-5D6E-409C-BE32-E72D297353CC}">
              <c16:uniqueId val="{00000021-FD24-4DDE-B41A-17681C294454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Sheet1!$AJ$2:$AJ$456</c:f>
            </c:numRef>
          </c:val>
          <c:smooth val="0"/>
          <c:extLst>
            <c:ext xmlns:c16="http://schemas.microsoft.com/office/drawing/2014/chart" uri="{C3380CC4-5D6E-409C-BE32-E72D297353CC}">
              <c16:uniqueId val="{00000022-FD24-4DDE-B41A-17681C294454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Sheet1!$AK$2:$AK$456</c:f>
            </c:numRef>
          </c:val>
          <c:smooth val="0"/>
          <c:extLst>
            <c:ext xmlns:c16="http://schemas.microsoft.com/office/drawing/2014/chart" uri="{C3380CC4-5D6E-409C-BE32-E72D297353CC}">
              <c16:uniqueId val="{00000023-FD24-4DDE-B41A-17681C294454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Sheet1!$AL$2:$AL$456</c:f>
            </c:numRef>
          </c:val>
          <c:smooth val="0"/>
          <c:extLst>
            <c:ext xmlns:c16="http://schemas.microsoft.com/office/drawing/2014/chart" uri="{C3380CC4-5D6E-409C-BE32-E72D297353CC}">
              <c16:uniqueId val="{00000024-FD24-4DDE-B41A-17681C294454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Sheet1!$AM$2:$AM$456</c:f>
            </c:numRef>
          </c:val>
          <c:smooth val="0"/>
          <c:extLst>
            <c:ext xmlns:c16="http://schemas.microsoft.com/office/drawing/2014/chart" uri="{C3380CC4-5D6E-409C-BE32-E72D297353CC}">
              <c16:uniqueId val="{00000025-FD24-4DDE-B41A-17681C294454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Sheet1!$AN$2:$AN$456</c:f>
            </c:numRef>
          </c:val>
          <c:smooth val="0"/>
          <c:extLst>
            <c:ext xmlns:c16="http://schemas.microsoft.com/office/drawing/2014/chart" uri="{C3380CC4-5D6E-409C-BE32-E72D297353CC}">
              <c16:uniqueId val="{00000026-FD24-4DDE-B41A-17681C294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67808"/>
        <c:axId val="242266824"/>
      </c:lineChart>
      <c:catAx>
        <c:axId val="24226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66824"/>
        <c:crosses val="autoZero"/>
        <c:auto val="1"/>
        <c:lblAlgn val="ctr"/>
        <c:lblOffset val="100"/>
        <c:noMultiLvlLbl val="0"/>
      </c:catAx>
      <c:valAx>
        <c:axId val="24226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6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6D270-4C62-459A-ABE7-BD2D2F45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4FB4C6-DEC0-4E6A-B2A6-72824CE9B7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8496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42DDF-133D-4B3B-9DF0-267215B97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1BAC7-3443-4DE4-8558-6D8DE953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810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2018-04-09T09:49:56Z</dcterms:created>
  <dcterms:modified xsi:type="dcterms:W3CDTF">2018-04-09T09:50:01Z</dcterms:modified>
</cp:coreProperties>
</file>