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Sheet1!$A$2:$A$425</c:f>
            </c:multiLvlStrRef>
          </c:cat>
          <c:val>
            <c:numRef>
              <c:f>Sheet1!$B$2:$B$425</c:f>
            </c:numRef>
          </c:val>
          <c:smooth val="0"/>
          <c:extLst>
            <c:ext xmlns:c16="http://schemas.microsoft.com/office/drawing/2014/chart" uri="{C3380CC4-5D6E-409C-BE32-E72D297353CC}">
              <c16:uniqueId val="{00000000-1075-4D05-99CE-CF7FFDF0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209256"/>
        <c:axId val="53077624"/>
      </c:lineChart>
      <c:catAx>
        <c:axId val="17620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77624"/>
        <c:crosses val="autoZero"/>
        <c:auto val="1"/>
        <c:lblAlgn val="ctr"/>
        <c:lblOffset val="100"/>
        <c:noMultiLvlLbl val="0"/>
      </c:catAx>
      <c:valAx>
        <c:axId val="5307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20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F20D2-7DDA-41EA-AE95-3C8B6CD9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7BFFB7-5A5F-46C5-91F3-640B88C6C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5452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8B5A3-8943-4631-AFF8-E3F9099B6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FB555-06A1-462D-9408-829487415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66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2018-04-09T09:47:07Z</dcterms:created>
  <dcterms:modified xsi:type="dcterms:W3CDTF">2018-04-09T09:47:11Z</dcterms:modified>
</cp:coreProperties>
</file>