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Sheet1!$A$2:$A$456</c:f>
            </c:multiLvlStrRef>
          </c:cat>
          <c:val>
            <c:numRef>
              <c:f>Sheet1!$B$2:$B$456</c:f>
            </c:numRef>
          </c:val>
          <c:smooth val="0"/>
          <c:extLst>
            <c:ext xmlns:c16="http://schemas.microsoft.com/office/drawing/2014/chart" uri="{C3380CC4-5D6E-409C-BE32-E72D297353CC}">
              <c16:uniqueId val="{00000000-E4CE-495C-9C7F-F395E528878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8013168"/>
        <c:axId val="248013824"/>
      </c:lineChart>
      <c:catAx>
        <c:axId val="248013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013824"/>
        <c:crosses val="autoZero"/>
        <c:auto val="1"/>
        <c:lblAlgn val="ctr"/>
        <c:lblOffset val="100"/>
        <c:noMultiLvlLbl val="0"/>
      </c:catAx>
      <c:valAx>
        <c:axId val="2480138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8013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2683A-E6AE-4F95-BAD7-996FC5D85E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Profil - Potenzielle Reichweite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6EBC17-6B26-462F-93A3-95959D68287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2563207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AD6FEA2-035E-4CE2-9612-6CC092784F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01/01/2017 - 03/31/2018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546B0F-5662-423E-A7CB-A57F86B5F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78567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Profil - Potenzielle Reichweite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Profil - Potenzielle Reichweite</dc:title>
  <dc:creator>Administrator</dc:creator>
  <cp:lastModifiedBy>Administrator</cp:lastModifiedBy>
  <cp:revision>1</cp:revision>
  <dcterms:created xsi:type="dcterms:W3CDTF">2018-04-09T09:42:55Z</dcterms:created>
  <dcterms:modified xsi:type="dcterms:W3CDTF">2018-04-09T09:42:59Z</dcterms:modified>
</cp:coreProperties>
</file>