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85DE-41A1-87BB-758329FF823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85DE-41A1-87BB-758329FF823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Sheet1!$D$2:$D$456</c:f>
            </c:numRef>
          </c:val>
          <c:smooth val="0"/>
          <c:extLst>
            <c:ext xmlns:c16="http://schemas.microsoft.com/office/drawing/2014/chart" uri="{C3380CC4-5D6E-409C-BE32-E72D297353CC}">
              <c16:uniqueId val="{00000002-85DE-41A1-87BB-758329FF823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Sheet1!$E$2:$E$456</c:f>
            </c:numRef>
          </c:val>
          <c:smooth val="0"/>
          <c:extLst>
            <c:ext xmlns:c16="http://schemas.microsoft.com/office/drawing/2014/chart" uri="{C3380CC4-5D6E-409C-BE32-E72D297353CC}">
              <c16:uniqueId val="{00000003-85DE-41A1-87BB-758329FF823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Sheet1!$F$2:$F$456</c:f>
            </c:numRef>
          </c:val>
          <c:smooth val="0"/>
          <c:extLst>
            <c:ext xmlns:c16="http://schemas.microsoft.com/office/drawing/2014/chart" uri="{C3380CC4-5D6E-409C-BE32-E72D297353CC}">
              <c16:uniqueId val="{00000004-85DE-41A1-87BB-758329FF823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Sheet1!$G$2:$G$456</c:f>
            </c:numRef>
          </c:val>
          <c:smooth val="0"/>
          <c:extLst>
            <c:ext xmlns:c16="http://schemas.microsoft.com/office/drawing/2014/chart" uri="{C3380CC4-5D6E-409C-BE32-E72D297353CC}">
              <c16:uniqueId val="{00000005-85DE-41A1-87BB-758329FF823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Sheet1!$H$2:$H$456</c:f>
            </c:numRef>
          </c:val>
          <c:smooth val="0"/>
          <c:extLst>
            <c:ext xmlns:c16="http://schemas.microsoft.com/office/drawing/2014/chart" uri="{C3380CC4-5D6E-409C-BE32-E72D297353CC}">
              <c16:uniqueId val="{00000006-85DE-41A1-87BB-758329FF823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Sheet1!$I$2:$I$456</c:f>
            </c:numRef>
          </c:val>
          <c:smooth val="0"/>
          <c:extLst>
            <c:ext xmlns:c16="http://schemas.microsoft.com/office/drawing/2014/chart" uri="{C3380CC4-5D6E-409C-BE32-E72D297353CC}">
              <c16:uniqueId val="{00000007-85DE-41A1-87BB-758329FF8236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Sheet1!$J$2:$J$456</c:f>
            </c:numRef>
          </c:val>
          <c:smooth val="0"/>
          <c:extLst>
            <c:ext xmlns:c16="http://schemas.microsoft.com/office/drawing/2014/chart" uri="{C3380CC4-5D6E-409C-BE32-E72D297353CC}">
              <c16:uniqueId val="{00000008-85DE-41A1-87BB-758329FF8236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Sheet1!$K$2:$K$456</c:f>
            </c:numRef>
          </c:val>
          <c:smooth val="0"/>
          <c:extLst>
            <c:ext xmlns:c16="http://schemas.microsoft.com/office/drawing/2014/chart" uri="{C3380CC4-5D6E-409C-BE32-E72D297353CC}">
              <c16:uniqueId val="{00000009-85DE-41A1-87BB-758329FF8236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Sheet1!$L$2:$L$456</c:f>
            </c:numRef>
          </c:val>
          <c:smooth val="0"/>
          <c:extLst>
            <c:ext xmlns:c16="http://schemas.microsoft.com/office/drawing/2014/chart" uri="{C3380CC4-5D6E-409C-BE32-E72D297353CC}">
              <c16:uniqueId val="{0000000A-85DE-41A1-87BB-758329FF8236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Sheet1!$M$2:$M$456</c:f>
            </c:numRef>
          </c:val>
          <c:smooth val="0"/>
          <c:extLst>
            <c:ext xmlns:c16="http://schemas.microsoft.com/office/drawing/2014/chart" uri="{C3380CC4-5D6E-409C-BE32-E72D297353CC}">
              <c16:uniqueId val="{0000000B-85DE-41A1-87BB-758329FF8236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Sheet1!$N$2:$N$456</c:f>
            </c:numRef>
          </c:val>
          <c:smooth val="0"/>
          <c:extLst>
            <c:ext xmlns:c16="http://schemas.microsoft.com/office/drawing/2014/chart" uri="{C3380CC4-5D6E-409C-BE32-E72D297353CC}">
              <c16:uniqueId val="{0000000C-85DE-41A1-87BB-758329FF8236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Sheet1!$O$2:$O$456</c:f>
            </c:numRef>
          </c:val>
          <c:smooth val="0"/>
          <c:extLst>
            <c:ext xmlns:c16="http://schemas.microsoft.com/office/drawing/2014/chart" uri="{C3380CC4-5D6E-409C-BE32-E72D297353CC}">
              <c16:uniqueId val="{0000000D-85DE-41A1-87BB-758329FF8236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Sheet1!$P$2:$P$456</c:f>
            </c:numRef>
          </c:val>
          <c:smooth val="0"/>
          <c:extLst>
            <c:ext xmlns:c16="http://schemas.microsoft.com/office/drawing/2014/chart" uri="{C3380CC4-5D6E-409C-BE32-E72D297353CC}">
              <c16:uniqueId val="{0000000E-85DE-41A1-87BB-758329FF8236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Sheet1!$Q$2:$Q$456</c:f>
            </c:numRef>
          </c:val>
          <c:smooth val="0"/>
          <c:extLst>
            <c:ext xmlns:c16="http://schemas.microsoft.com/office/drawing/2014/chart" uri="{C3380CC4-5D6E-409C-BE32-E72D297353CC}">
              <c16:uniqueId val="{0000000F-85DE-41A1-87BB-758329FF8236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Sheet1!$R$2:$R$456</c:f>
            </c:numRef>
          </c:val>
          <c:smooth val="0"/>
          <c:extLst>
            <c:ext xmlns:c16="http://schemas.microsoft.com/office/drawing/2014/chart" uri="{C3380CC4-5D6E-409C-BE32-E72D297353CC}">
              <c16:uniqueId val="{00000010-85DE-41A1-87BB-758329FF8236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Sheet1!$S$2:$S$456</c:f>
            </c:numRef>
          </c:val>
          <c:smooth val="0"/>
          <c:extLst>
            <c:ext xmlns:c16="http://schemas.microsoft.com/office/drawing/2014/chart" uri="{C3380CC4-5D6E-409C-BE32-E72D297353CC}">
              <c16:uniqueId val="{00000011-85DE-41A1-87BB-758329FF8236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Sheet1!$T$2:$T$456</c:f>
            </c:numRef>
          </c:val>
          <c:smooth val="0"/>
          <c:extLst>
            <c:ext xmlns:c16="http://schemas.microsoft.com/office/drawing/2014/chart" uri="{C3380CC4-5D6E-409C-BE32-E72D297353CC}">
              <c16:uniqueId val="{00000012-85DE-41A1-87BB-758329FF8236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Sheet1!$U$2:$U$456</c:f>
            </c:numRef>
          </c:val>
          <c:smooth val="0"/>
          <c:extLst>
            <c:ext xmlns:c16="http://schemas.microsoft.com/office/drawing/2014/chart" uri="{C3380CC4-5D6E-409C-BE32-E72D297353CC}">
              <c16:uniqueId val="{00000013-85DE-41A1-87BB-758329FF8236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Sheet1!$V$2:$V$456</c:f>
            </c:numRef>
          </c:val>
          <c:smooth val="0"/>
          <c:extLst>
            <c:ext xmlns:c16="http://schemas.microsoft.com/office/drawing/2014/chart" uri="{C3380CC4-5D6E-409C-BE32-E72D297353CC}">
              <c16:uniqueId val="{00000014-85DE-41A1-87BB-758329FF8236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Sheet1!$W$2:$W$456</c:f>
            </c:numRef>
          </c:val>
          <c:smooth val="0"/>
          <c:extLst>
            <c:ext xmlns:c16="http://schemas.microsoft.com/office/drawing/2014/chart" uri="{C3380CC4-5D6E-409C-BE32-E72D297353CC}">
              <c16:uniqueId val="{00000015-85DE-41A1-87BB-758329FF8236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Sheet1!$X$2:$X$456</c:f>
            </c:numRef>
          </c:val>
          <c:smooth val="0"/>
          <c:extLst>
            <c:ext xmlns:c16="http://schemas.microsoft.com/office/drawing/2014/chart" uri="{C3380CC4-5D6E-409C-BE32-E72D297353CC}">
              <c16:uniqueId val="{00000016-85DE-41A1-87BB-758329FF8236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Sheet1!$Y$2:$Y$456</c:f>
            </c:numRef>
          </c:val>
          <c:smooth val="0"/>
          <c:extLst>
            <c:ext xmlns:c16="http://schemas.microsoft.com/office/drawing/2014/chart" uri="{C3380CC4-5D6E-409C-BE32-E72D297353CC}">
              <c16:uniqueId val="{00000017-85DE-41A1-87BB-758329FF8236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Sheet1!$Z$2:$Z$456</c:f>
            </c:numRef>
          </c:val>
          <c:smooth val="0"/>
          <c:extLst>
            <c:ext xmlns:c16="http://schemas.microsoft.com/office/drawing/2014/chart" uri="{C3380CC4-5D6E-409C-BE32-E72D297353CC}">
              <c16:uniqueId val="{00000018-85DE-41A1-87BB-758329FF8236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Sheet1!$AA$2:$AA$456</c:f>
            </c:numRef>
          </c:val>
          <c:smooth val="0"/>
          <c:extLst>
            <c:ext xmlns:c16="http://schemas.microsoft.com/office/drawing/2014/chart" uri="{C3380CC4-5D6E-409C-BE32-E72D297353CC}">
              <c16:uniqueId val="{00000019-85DE-41A1-87BB-758329FF8236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Sheet1!$AB$2:$AB$456</c:f>
            </c:numRef>
          </c:val>
          <c:smooth val="0"/>
          <c:extLst>
            <c:ext xmlns:c16="http://schemas.microsoft.com/office/drawing/2014/chart" uri="{C3380CC4-5D6E-409C-BE32-E72D297353CC}">
              <c16:uniqueId val="{0000001A-85DE-41A1-87BB-758329FF8236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Sheet1!$AC$2:$AC$456</c:f>
            </c:numRef>
          </c:val>
          <c:smooth val="0"/>
          <c:extLst>
            <c:ext xmlns:c16="http://schemas.microsoft.com/office/drawing/2014/chart" uri="{C3380CC4-5D6E-409C-BE32-E72D297353CC}">
              <c16:uniqueId val="{0000001B-85DE-41A1-87BB-758329FF8236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Sheet1!$AD$2:$AD$456</c:f>
            </c:numRef>
          </c:val>
          <c:smooth val="0"/>
          <c:extLst>
            <c:ext xmlns:c16="http://schemas.microsoft.com/office/drawing/2014/chart" uri="{C3380CC4-5D6E-409C-BE32-E72D297353CC}">
              <c16:uniqueId val="{0000001C-85DE-41A1-87BB-758329FF8236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Sheet1!$AE$2:$AE$456</c:f>
            </c:numRef>
          </c:val>
          <c:smooth val="0"/>
          <c:extLst>
            <c:ext xmlns:c16="http://schemas.microsoft.com/office/drawing/2014/chart" uri="{C3380CC4-5D6E-409C-BE32-E72D297353CC}">
              <c16:uniqueId val="{0000001D-85DE-41A1-87BB-758329FF8236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Sheet1!$AF$2:$AF$456</c:f>
            </c:numRef>
          </c:val>
          <c:smooth val="0"/>
          <c:extLst>
            <c:ext xmlns:c16="http://schemas.microsoft.com/office/drawing/2014/chart" uri="{C3380CC4-5D6E-409C-BE32-E72D297353CC}">
              <c16:uniqueId val="{0000001E-85DE-41A1-87BB-758329FF8236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Sheet1!$AG$2:$AG$456</c:f>
            </c:numRef>
          </c:val>
          <c:smooth val="0"/>
          <c:extLst>
            <c:ext xmlns:c16="http://schemas.microsoft.com/office/drawing/2014/chart" uri="{C3380CC4-5D6E-409C-BE32-E72D297353CC}">
              <c16:uniqueId val="{0000001F-85DE-41A1-87BB-758329FF8236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Sheet1!$AH$2:$AH$456</c:f>
            </c:numRef>
          </c:val>
          <c:smooth val="0"/>
          <c:extLst>
            <c:ext xmlns:c16="http://schemas.microsoft.com/office/drawing/2014/chart" uri="{C3380CC4-5D6E-409C-BE32-E72D297353CC}">
              <c16:uniqueId val="{00000020-85DE-41A1-87BB-758329FF8236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Sheet1!$AI$2:$AI$456</c:f>
            </c:numRef>
          </c:val>
          <c:smooth val="0"/>
          <c:extLst>
            <c:ext xmlns:c16="http://schemas.microsoft.com/office/drawing/2014/chart" uri="{C3380CC4-5D6E-409C-BE32-E72D297353CC}">
              <c16:uniqueId val="{00000021-85DE-41A1-87BB-758329FF8236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Sheet1!$AJ$2:$AJ$456</c:f>
            </c:numRef>
          </c:val>
          <c:smooth val="0"/>
          <c:extLst>
            <c:ext xmlns:c16="http://schemas.microsoft.com/office/drawing/2014/chart" uri="{C3380CC4-5D6E-409C-BE32-E72D297353CC}">
              <c16:uniqueId val="{00000022-85DE-41A1-87BB-758329FF8236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Sheet1!$AK$2:$AK$456</c:f>
            </c:numRef>
          </c:val>
          <c:smooth val="0"/>
          <c:extLst>
            <c:ext xmlns:c16="http://schemas.microsoft.com/office/drawing/2014/chart" uri="{C3380CC4-5D6E-409C-BE32-E72D297353CC}">
              <c16:uniqueId val="{00000023-85DE-41A1-87BB-758329FF8236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Sheet1!$AL$2:$AL$456</c:f>
            </c:numRef>
          </c:val>
          <c:smooth val="0"/>
          <c:extLst>
            <c:ext xmlns:c16="http://schemas.microsoft.com/office/drawing/2014/chart" uri="{C3380CC4-5D6E-409C-BE32-E72D297353CC}">
              <c16:uniqueId val="{00000024-85DE-41A1-87BB-758329FF8236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Sheet1!$AM$2:$AM$456</c:f>
            </c:numRef>
          </c:val>
          <c:smooth val="0"/>
          <c:extLst>
            <c:ext xmlns:c16="http://schemas.microsoft.com/office/drawing/2014/chart" uri="{C3380CC4-5D6E-409C-BE32-E72D297353CC}">
              <c16:uniqueId val="{00000025-85DE-41A1-87BB-758329FF8236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Sheet1!$AN$2:$AN$456</c:f>
            </c:numRef>
          </c:val>
          <c:smooth val="0"/>
          <c:extLst>
            <c:ext xmlns:c16="http://schemas.microsoft.com/office/drawing/2014/chart" uri="{C3380CC4-5D6E-409C-BE32-E72D297353CC}">
              <c16:uniqueId val="{00000026-85DE-41A1-87BB-758329FF8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023640"/>
        <c:axId val="249025280"/>
      </c:lineChart>
      <c:catAx>
        <c:axId val="24902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25280"/>
        <c:crosses val="autoZero"/>
        <c:auto val="1"/>
        <c:lblAlgn val="ctr"/>
        <c:lblOffset val="100"/>
        <c:noMultiLvlLbl val="0"/>
      </c:catAx>
      <c:valAx>
        <c:axId val="24902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2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EABE8-82CF-408F-B4BB-AE617F43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33E4D-569B-480F-88DB-0BE88662C1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7090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CFFD3-5804-4E70-8B07-C9144A102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8A3BC-CA3C-4231-9E75-012DECA7B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783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2018-04-09T09:39:27Z</dcterms:created>
  <dcterms:modified xsi:type="dcterms:W3CDTF">2018-04-09T09:39:31Z</dcterms:modified>
</cp:coreProperties>
</file>