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Sheet1!$A$2:$A$456</c:f>
            </c:multiLvlStrRef>
          </c:cat>
          <c:val>
            <c:numRef>
              <c:f>Sheet1!$B$2:$B$456</c:f>
            </c:numRef>
          </c:val>
          <c:smooth val="0"/>
          <c:extLst>
            <c:ext xmlns:c16="http://schemas.microsoft.com/office/drawing/2014/chart" uri="{C3380CC4-5D6E-409C-BE32-E72D297353CC}">
              <c16:uniqueId val="{00000000-F80B-491A-A743-EFD6E08BBAAE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Sheet1!$A$2:$A$456</c:f>
            </c:multiLvlStrRef>
          </c:cat>
          <c:val>
            <c:numRef>
              <c:f>Sheet1!$C$2:$C$456</c:f>
            </c:numRef>
          </c:val>
          <c:smooth val="0"/>
          <c:extLst>
            <c:ext xmlns:c16="http://schemas.microsoft.com/office/drawing/2014/chart" uri="{C3380CC4-5D6E-409C-BE32-E72D297353CC}">
              <c16:uniqueId val="{00000001-F80B-491A-A743-EFD6E08BBAAE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Sheet1!$A$2:$A$456</c:f>
            </c:multiLvlStrRef>
          </c:cat>
          <c:val>
            <c:numRef>
              <c:f>Sheet1!$D$2:$D$456</c:f>
            </c:numRef>
          </c:val>
          <c:smooth val="0"/>
          <c:extLst>
            <c:ext xmlns:c16="http://schemas.microsoft.com/office/drawing/2014/chart" uri="{C3380CC4-5D6E-409C-BE32-E72D297353CC}">
              <c16:uniqueId val="{00000002-F80B-491A-A743-EFD6E08BBAAE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Sheet1!$A$2:$A$456</c:f>
            </c:multiLvlStrRef>
          </c:cat>
          <c:val>
            <c:numRef>
              <c:f>Sheet1!$E$2:$E$456</c:f>
            </c:numRef>
          </c:val>
          <c:smooth val="0"/>
          <c:extLst>
            <c:ext xmlns:c16="http://schemas.microsoft.com/office/drawing/2014/chart" uri="{C3380CC4-5D6E-409C-BE32-E72D297353CC}">
              <c16:uniqueId val="{00000003-F80B-491A-A743-EFD6E08BBAAE}"/>
            </c:ext>
          </c:extLst>
        </c:ser>
        <c:ser>
          <c:idx val="4"/>
          <c:order val="4"/>
          <c:tx>
            <c:strRef>
              <c:f>Sheet1!$F$1</c:f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Sheet1!$A$2:$A$456</c:f>
            </c:multiLvlStrRef>
          </c:cat>
          <c:val>
            <c:numRef>
              <c:f>Sheet1!$F$2:$F$456</c:f>
            </c:numRef>
          </c:val>
          <c:smooth val="0"/>
          <c:extLst>
            <c:ext xmlns:c16="http://schemas.microsoft.com/office/drawing/2014/chart" uri="{C3380CC4-5D6E-409C-BE32-E72D297353CC}">
              <c16:uniqueId val="{00000004-F80B-491A-A743-EFD6E08BBAAE}"/>
            </c:ext>
          </c:extLst>
        </c:ser>
        <c:ser>
          <c:idx val="5"/>
          <c:order val="5"/>
          <c:tx>
            <c:strRef>
              <c:f>Sheet1!$G$1</c:f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Sheet1!$A$2:$A$456</c:f>
            </c:multiLvlStrRef>
          </c:cat>
          <c:val>
            <c:numRef>
              <c:f>Sheet1!$G$2:$G$456</c:f>
            </c:numRef>
          </c:val>
          <c:smooth val="0"/>
          <c:extLst>
            <c:ext xmlns:c16="http://schemas.microsoft.com/office/drawing/2014/chart" uri="{C3380CC4-5D6E-409C-BE32-E72D297353CC}">
              <c16:uniqueId val="{00000005-F80B-491A-A743-EFD6E08BBAAE}"/>
            </c:ext>
          </c:extLst>
        </c:ser>
        <c:ser>
          <c:idx val="6"/>
          <c:order val="6"/>
          <c:tx>
            <c:strRef>
              <c:f>Sheet1!$H$1</c:f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Sheet1!$A$2:$A$456</c:f>
            </c:multiLvlStrRef>
          </c:cat>
          <c:val>
            <c:numRef>
              <c:f>Sheet1!$H$2:$H$456</c:f>
            </c:numRef>
          </c:val>
          <c:smooth val="0"/>
          <c:extLst>
            <c:ext xmlns:c16="http://schemas.microsoft.com/office/drawing/2014/chart" uri="{C3380CC4-5D6E-409C-BE32-E72D297353CC}">
              <c16:uniqueId val="{00000006-F80B-491A-A743-EFD6E08BBAAE}"/>
            </c:ext>
          </c:extLst>
        </c:ser>
        <c:ser>
          <c:idx val="7"/>
          <c:order val="7"/>
          <c:tx>
            <c:strRef>
              <c:f>Sheet1!$I$1</c:f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Sheet1!$A$2:$A$456</c:f>
            </c:multiLvlStrRef>
          </c:cat>
          <c:val>
            <c:numRef>
              <c:f>Sheet1!$I$2:$I$456</c:f>
            </c:numRef>
          </c:val>
          <c:smooth val="0"/>
          <c:extLst>
            <c:ext xmlns:c16="http://schemas.microsoft.com/office/drawing/2014/chart" uri="{C3380CC4-5D6E-409C-BE32-E72D297353CC}">
              <c16:uniqueId val="{00000007-F80B-491A-A743-EFD6E08BBAAE}"/>
            </c:ext>
          </c:extLst>
        </c:ser>
        <c:ser>
          <c:idx val="8"/>
          <c:order val="8"/>
          <c:tx>
            <c:strRef>
              <c:f>Sheet1!$J$1</c:f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Sheet1!$A$2:$A$456</c:f>
            </c:multiLvlStrRef>
          </c:cat>
          <c:val>
            <c:numRef>
              <c:f>Sheet1!$J$2:$J$456</c:f>
            </c:numRef>
          </c:val>
          <c:smooth val="0"/>
          <c:extLst>
            <c:ext xmlns:c16="http://schemas.microsoft.com/office/drawing/2014/chart" uri="{C3380CC4-5D6E-409C-BE32-E72D297353CC}">
              <c16:uniqueId val="{00000008-F80B-491A-A743-EFD6E08BBAAE}"/>
            </c:ext>
          </c:extLst>
        </c:ser>
        <c:ser>
          <c:idx val="9"/>
          <c:order val="9"/>
          <c:tx>
            <c:strRef>
              <c:f>Sheet1!$K$1</c:f>
            </c:strRef>
          </c:tx>
          <c:spPr>
            <a:ln w="28575" cap="rnd">
              <a:solidFill>
                <a:schemeClr val="accent4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Sheet1!$A$2:$A$456</c:f>
            </c:multiLvlStrRef>
          </c:cat>
          <c:val>
            <c:numRef>
              <c:f>Sheet1!$K$2:$K$456</c:f>
            </c:numRef>
          </c:val>
          <c:smooth val="0"/>
          <c:extLst>
            <c:ext xmlns:c16="http://schemas.microsoft.com/office/drawing/2014/chart" uri="{C3380CC4-5D6E-409C-BE32-E72D297353CC}">
              <c16:uniqueId val="{00000009-F80B-491A-A743-EFD6E08BBAAE}"/>
            </c:ext>
          </c:extLst>
        </c:ser>
        <c:ser>
          <c:idx val="10"/>
          <c:order val="10"/>
          <c:tx>
            <c:strRef>
              <c:f>Sheet1!$L$1</c:f>
            </c:strRef>
          </c:tx>
          <c:spPr>
            <a:ln w="28575" cap="rnd">
              <a:solidFill>
                <a:schemeClr val="accent5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Sheet1!$A$2:$A$456</c:f>
            </c:multiLvlStrRef>
          </c:cat>
          <c:val>
            <c:numRef>
              <c:f>Sheet1!$L$2:$L$456</c:f>
            </c:numRef>
          </c:val>
          <c:smooth val="0"/>
          <c:extLst>
            <c:ext xmlns:c16="http://schemas.microsoft.com/office/drawing/2014/chart" uri="{C3380CC4-5D6E-409C-BE32-E72D297353CC}">
              <c16:uniqueId val="{0000000A-F80B-491A-A743-EFD6E08BBAAE}"/>
            </c:ext>
          </c:extLst>
        </c:ser>
        <c:ser>
          <c:idx val="11"/>
          <c:order val="11"/>
          <c:tx>
            <c:strRef>
              <c:f>Sheet1!$M$1</c:f>
            </c:strRef>
          </c:tx>
          <c:spPr>
            <a:ln w="28575" cap="rnd">
              <a:solidFill>
                <a:schemeClr val="accent6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Sheet1!$A$2:$A$456</c:f>
            </c:multiLvlStrRef>
          </c:cat>
          <c:val>
            <c:numRef>
              <c:f>Sheet1!$M$2:$M$456</c:f>
            </c:numRef>
          </c:val>
          <c:smooth val="0"/>
          <c:extLst>
            <c:ext xmlns:c16="http://schemas.microsoft.com/office/drawing/2014/chart" uri="{C3380CC4-5D6E-409C-BE32-E72D297353CC}">
              <c16:uniqueId val="{0000000B-F80B-491A-A743-EFD6E08BBAAE}"/>
            </c:ext>
          </c:extLst>
        </c:ser>
        <c:ser>
          <c:idx val="12"/>
          <c:order val="12"/>
          <c:tx>
            <c:strRef>
              <c:f>Sheet1!$N$1</c:f>
            </c:strRef>
          </c:tx>
          <c:spPr>
            <a:ln w="28575" cap="rnd">
              <a:solidFill>
                <a:schemeClr val="accent1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Sheet1!$A$2:$A$456</c:f>
            </c:multiLvlStrRef>
          </c:cat>
          <c:val>
            <c:numRef>
              <c:f>Sheet1!$N$2:$N$456</c:f>
            </c:numRef>
          </c:val>
          <c:smooth val="0"/>
          <c:extLst>
            <c:ext xmlns:c16="http://schemas.microsoft.com/office/drawing/2014/chart" uri="{C3380CC4-5D6E-409C-BE32-E72D297353CC}">
              <c16:uniqueId val="{0000000C-F80B-491A-A743-EFD6E08BBAAE}"/>
            </c:ext>
          </c:extLst>
        </c:ser>
        <c:ser>
          <c:idx val="13"/>
          <c:order val="13"/>
          <c:tx>
            <c:strRef>
              <c:f>Sheet1!$O$1</c:f>
            </c:strRef>
          </c:tx>
          <c:spPr>
            <a:ln w="28575" cap="rnd">
              <a:solidFill>
                <a:schemeClr val="accent2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Sheet1!$A$2:$A$456</c:f>
            </c:multiLvlStrRef>
          </c:cat>
          <c:val>
            <c:numRef>
              <c:f>Sheet1!$O$2:$O$456</c:f>
            </c:numRef>
          </c:val>
          <c:smooth val="0"/>
          <c:extLst>
            <c:ext xmlns:c16="http://schemas.microsoft.com/office/drawing/2014/chart" uri="{C3380CC4-5D6E-409C-BE32-E72D297353CC}">
              <c16:uniqueId val="{0000000D-F80B-491A-A743-EFD6E08BBAAE}"/>
            </c:ext>
          </c:extLst>
        </c:ser>
        <c:ser>
          <c:idx val="14"/>
          <c:order val="14"/>
          <c:tx>
            <c:strRef>
              <c:f>Sheet1!$P$1</c:f>
            </c:strRef>
          </c:tx>
          <c:spPr>
            <a:ln w="28575" cap="rnd">
              <a:solidFill>
                <a:schemeClr val="accent3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Sheet1!$A$2:$A$456</c:f>
            </c:multiLvlStrRef>
          </c:cat>
          <c:val>
            <c:numRef>
              <c:f>Sheet1!$P$2:$P$456</c:f>
            </c:numRef>
          </c:val>
          <c:smooth val="0"/>
          <c:extLst>
            <c:ext xmlns:c16="http://schemas.microsoft.com/office/drawing/2014/chart" uri="{C3380CC4-5D6E-409C-BE32-E72D297353CC}">
              <c16:uniqueId val="{0000000E-F80B-491A-A743-EFD6E08BBAAE}"/>
            </c:ext>
          </c:extLst>
        </c:ser>
        <c:ser>
          <c:idx val="15"/>
          <c:order val="15"/>
          <c:tx>
            <c:strRef>
              <c:f>Sheet1!$Q$1</c:f>
            </c:strRef>
          </c:tx>
          <c:spPr>
            <a:ln w="28575" cap="rnd">
              <a:solidFill>
                <a:schemeClr val="accent4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Sheet1!$A$2:$A$456</c:f>
            </c:multiLvlStrRef>
          </c:cat>
          <c:val>
            <c:numRef>
              <c:f>Sheet1!$Q$2:$Q$456</c:f>
            </c:numRef>
          </c:val>
          <c:smooth val="0"/>
          <c:extLst>
            <c:ext xmlns:c16="http://schemas.microsoft.com/office/drawing/2014/chart" uri="{C3380CC4-5D6E-409C-BE32-E72D297353CC}">
              <c16:uniqueId val="{0000000F-F80B-491A-A743-EFD6E08BBAAE}"/>
            </c:ext>
          </c:extLst>
        </c:ser>
        <c:ser>
          <c:idx val="16"/>
          <c:order val="16"/>
          <c:tx>
            <c:strRef>
              <c:f>Sheet1!$R$1</c:f>
            </c:strRef>
          </c:tx>
          <c:spPr>
            <a:ln w="28575" cap="rnd">
              <a:solidFill>
                <a:schemeClr val="accent5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Sheet1!$A$2:$A$456</c:f>
            </c:multiLvlStrRef>
          </c:cat>
          <c:val>
            <c:numRef>
              <c:f>Sheet1!$R$2:$R$456</c:f>
            </c:numRef>
          </c:val>
          <c:smooth val="0"/>
          <c:extLst>
            <c:ext xmlns:c16="http://schemas.microsoft.com/office/drawing/2014/chart" uri="{C3380CC4-5D6E-409C-BE32-E72D297353CC}">
              <c16:uniqueId val="{00000010-F80B-491A-A743-EFD6E08BBAAE}"/>
            </c:ext>
          </c:extLst>
        </c:ser>
        <c:ser>
          <c:idx val="17"/>
          <c:order val="17"/>
          <c:tx>
            <c:strRef>
              <c:f>Sheet1!$S$1</c:f>
            </c:strRef>
          </c:tx>
          <c:spPr>
            <a:ln w="28575" cap="rnd">
              <a:solidFill>
                <a:schemeClr val="accent6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Sheet1!$A$2:$A$456</c:f>
            </c:multiLvlStrRef>
          </c:cat>
          <c:val>
            <c:numRef>
              <c:f>Sheet1!$S$2:$S$456</c:f>
            </c:numRef>
          </c:val>
          <c:smooth val="0"/>
          <c:extLst>
            <c:ext xmlns:c16="http://schemas.microsoft.com/office/drawing/2014/chart" uri="{C3380CC4-5D6E-409C-BE32-E72D297353CC}">
              <c16:uniqueId val="{00000011-F80B-491A-A743-EFD6E08BBAAE}"/>
            </c:ext>
          </c:extLst>
        </c:ser>
        <c:ser>
          <c:idx val="18"/>
          <c:order val="18"/>
          <c:tx>
            <c:strRef>
              <c:f>Sheet1!$T$1</c:f>
            </c:strRef>
          </c:tx>
          <c:spPr>
            <a:ln w="28575" cap="rnd">
              <a:solidFill>
                <a:schemeClr val="accent1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Sheet1!$A$2:$A$456</c:f>
            </c:multiLvlStrRef>
          </c:cat>
          <c:val>
            <c:numRef>
              <c:f>Sheet1!$T$2:$T$456</c:f>
            </c:numRef>
          </c:val>
          <c:smooth val="0"/>
          <c:extLst>
            <c:ext xmlns:c16="http://schemas.microsoft.com/office/drawing/2014/chart" uri="{C3380CC4-5D6E-409C-BE32-E72D297353CC}">
              <c16:uniqueId val="{00000012-F80B-491A-A743-EFD6E08BBAAE}"/>
            </c:ext>
          </c:extLst>
        </c:ser>
        <c:ser>
          <c:idx val="19"/>
          <c:order val="19"/>
          <c:tx>
            <c:strRef>
              <c:f>Sheet1!$U$1</c:f>
            </c:strRef>
          </c:tx>
          <c:spPr>
            <a:ln w="28575" cap="rnd">
              <a:solidFill>
                <a:schemeClr val="accent2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Sheet1!$A$2:$A$456</c:f>
            </c:multiLvlStrRef>
          </c:cat>
          <c:val>
            <c:numRef>
              <c:f>Sheet1!$U$2:$U$456</c:f>
            </c:numRef>
          </c:val>
          <c:smooth val="0"/>
          <c:extLst>
            <c:ext xmlns:c16="http://schemas.microsoft.com/office/drawing/2014/chart" uri="{C3380CC4-5D6E-409C-BE32-E72D297353CC}">
              <c16:uniqueId val="{00000013-F80B-491A-A743-EFD6E08BBAAE}"/>
            </c:ext>
          </c:extLst>
        </c:ser>
        <c:ser>
          <c:idx val="20"/>
          <c:order val="20"/>
          <c:tx>
            <c:strRef>
              <c:f>Sheet1!$V$1</c:f>
            </c:strRef>
          </c:tx>
          <c:spPr>
            <a:ln w="28575" cap="rnd">
              <a:solidFill>
                <a:schemeClr val="accent3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Sheet1!$A$2:$A$456</c:f>
            </c:multiLvlStrRef>
          </c:cat>
          <c:val>
            <c:numRef>
              <c:f>Sheet1!$V$2:$V$456</c:f>
            </c:numRef>
          </c:val>
          <c:smooth val="0"/>
          <c:extLst>
            <c:ext xmlns:c16="http://schemas.microsoft.com/office/drawing/2014/chart" uri="{C3380CC4-5D6E-409C-BE32-E72D297353CC}">
              <c16:uniqueId val="{00000014-F80B-491A-A743-EFD6E08BBAAE}"/>
            </c:ext>
          </c:extLst>
        </c:ser>
        <c:ser>
          <c:idx val="21"/>
          <c:order val="21"/>
          <c:tx>
            <c:strRef>
              <c:f>Sheet1!$W$1</c:f>
            </c:strRef>
          </c:tx>
          <c:spPr>
            <a:ln w="28575" cap="rnd">
              <a:solidFill>
                <a:schemeClr val="accent4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Sheet1!$A$2:$A$456</c:f>
            </c:multiLvlStrRef>
          </c:cat>
          <c:val>
            <c:numRef>
              <c:f>Sheet1!$W$2:$W$456</c:f>
            </c:numRef>
          </c:val>
          <c:smooth val="0"/>
          <c:extLst>
            <c:ext xmlns:c16="http://schemas.microsoft.com/office/drawing/2014/chart" uri="{C3380CC4-5D6E-409C-BE32-E72D297353CC}">
              <c16:uniqueId val="{00000015-F80B-491A-A743-EFD6E08BBAAE}"/>
            </c:ext>
          </c:extLst>
        </c:ser>
        <c:ser>
          <c:idx val="22"/>
          <c:order val="22"/>
          <c:tx>
            <c:strRef>
              <c:f>Sheet1!$X$1</c:f>
            </c:strRef>
          </c:tx>
          <c:spPr>
            <a:ln w="28575" cap="rnd">
              <a:solidFill>
                <a:schemeClr val="accent5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Sheet1!$A$2:$A$456</c:f>
            </c:multiLvlStrRef>
          </c:cat>
          <c:val>
            <c:numRef>
              <c:f>Sheet1!$X$2:$X$456</c:f>
            </c:numRef>
          </c:val>
          <c:smooth val="0"/>
          <c:extLst>
            <c:ext xmlns:c16="http://schemas.microsoft.com/office/drawing/2014/chart" uri="{C3380CC4-5D6E-409C-BE32-E72D297353CC}">
              <c16:uniqueId val="{00000016-F80B-491A-A743-EFD6E08BBAAE}"/>
            </c:ext>
          </c:extLst>
        </c:ser>
        <c:ser>
          <c:idx val="23"/>
          <c:order val="23"/>
          <c:tx>
            <c:strRef>
              <c:f>Sheet1!$Y$1</c:f>
            </c:strRef>
          </c:tx>
          <c:spPr>
            <a:ln w="28575" cap="rnd">
              <a:solidFill>
                <a:schemeClr val="accent6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Sheet1!$A$2:$A$456</c:f>
            </c:multiLvlStrRef>
          </c:cat>
          <c:val>
            <c:numRef>
              <c:f>Sheet1!$Y$2:$Y$456</c:f>
            </c:numRef>
          </c:val>
          <c:smooth val="0"/>
          <c:extLst>
            <c:ext xmlns:c16="http://schemas.microsoft.com/office/drawing/2014/chart" uri="{C3380CC4-5D6E-409C-BE32-E72D297353CC}">
              <c16:uniqueId val="{00000017-F80B-491A-A743-EFD6E08BBAAE}"/>
            </c:ext>
          </c:extLst>
        </c:ser>
        <c:ser>
          <c:idx val="24"/>
          <c:order val="24"/>
          <c:tx>
            <c:strRef>
              <c:f>Sheet1!$Z$1</c:f>
            </c:strRef>
          </c:tx>
          <c:spPr>
            <a:ln w="28575" cap="rnd">
              <a:solidFill>
                <a:schemeClr val="accent1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Sheet1!$A$2:$A$456</c:f>
            </c:multiLvlStrRef>
          </c:cat>
          <c:val>
            <c:numRef>
              <c:f>Sheet1!$Z$2:$Z$456</c:f>
            </c:numRef>
          </c:val>
          <c:smooth val="0"/>
          <c:extLst>
            <c:ext xmlns:c16="http://schemas.microsoft.com/office/drawing/2014/chart" uri="{C3380CC4-5D6E-409C-BE32-E72D297353CC}">
              <c16:uniqueId val="{00000018-F80B-491A-A743-EFD6E08BBAAE}"/>
            </c:ext>
          </c:extLst>
        </c:ser>
        <c:ser>
          <c:idx val="25"/>
          <c:order val="25"/>
          <c:tx>
            <c:strRef>
              <c:f>Sheet1!$AA$1</c:f>
            </c:strRef>
          </c:tx>
          <c:spPr>
            <a:ln w="28575" cap="rnd">
              <a:solidFill>
                <a:schemeClr val="accent2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Sheet1!$A$2:$A$456</c:f>
            </c:multiLvlStrRef>
          </c:cat>
          <c:val>
            <c:numRef>
              <c:f>Sheet1!$AA$2:$AA$456</c:f>
            </c:numRef>
          </c:val>
          <c:smooth val="0"/>
          <c:extLst>
            <c:ext xmlns:c16="http://schemas.microsoft.com/office/drawing/2014/chart" uri="{C3380CC4-5D6E-409C-BE32-E72D297353CC}">
              <c16:uniqueId val="{00000019-F80B-491A-A743-EFD6E08BBAAE}"/>
            </c:ext>
          </c:extLst>
        </c:ser>
        <c:ser>
          <c:idx val="26"/>
          <c:order val="26"/>
          <c:tx>
            <c:strRef>
              <c:f>Sheet1!$AB$1</c:f>
            </c:strRef>
          </c:tx>
          <c:spPr>
            <a:ln w="28575" cap="rnd">
              <a:solidFill>
                <a:schemeClr val="accent3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Sheet1!$A$2:$A$456</c:f>
            </c:multiLvlStrRef>
          </c:cat>
          <c:val>
            <c:numRef>
              <c:f>Sheet1!$AB$2:$AB$456</c:f>
            </c:numRef>
          </c:val>
          <c:smooth val="0"/>
          <c:extLst>
            <c:ext xmlns:c16="http://schemas.microsoft.com/office/drawing/2014/chart" uri="{C3380CC4-5D6E-409C-BE32-E72D297353CC}">
              <c16:uniqueId val="{0000001A-F80B-491A-A743-EFD6E08BBAAE}"/>
            </c:ext>
          </c:extLst>
        </c:ser>
        <c:ser>
          <c:idx val="27"/>
          <c:order val="27"/>
          <c:tx>
            <c:strRef>
              <c:f>Sheet1!$AC$1</c:f>
            </c:strRef>
          </c:tx>
          <c:spPr>
            <a:ln w="28575" cap="rnd">
              <a:solidFill>
                <a:schemeClr val="accent4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Sheet1!$A$2:$A$456</c:f>
            </c:multiLvlStrRef>
          </c:cat>
          <c:val>
            <c:numRef>
              <c:f>Sheet1!$AC$2:$AC$456</c:f>
            </c:numRef>
          </c:val>
          <c:smooth val="0"/>
          <c:extLst>
            <c:ext xmlns:c16="http://schemas.microsoft.com/office/drawing/2014/chart" uri="{C3380CC4-5D6E-409C-BE32-E72D297353CC}">
              <c16:uniqueId val="{0000001B-F80B-491A-A743-EFD6E08BBAAE}"/>
            </c:ext>
          </c:extLst>
        </c:ser>
        <c:ser>
          <c:idx val="28"/>
          <c:order val="28"/>
          <c:tx>
            <c:strRef>
              <c:f>Sheet1!$AD$1</c:f>
            </c:strRef>
          </c:tx>
          <c:spPr>
            <a:ln w="28575" cap="rnd">
              <a:solidFill>
                <a:schemeClr val="accent5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Sheet1!$A$2:$A$456</c:f>
            </c:multiLvlStrRef>
          </c:cat>
          <c:val>
            <c:numRef>
              <c:f>Sheet1!$AD$2:$AD$456</c:f>
            </c:numRef>
          </c:val>
          <c:smooth val="0"/>
          <c:extLst>
            <c:ext xmlns:c16="http://schemas.microsoft.com/office/drawing/2014/chart" uri="{C3380CC4-5D6E-409C-BE32-E72D297353CC}">
              <c16:uniqueId val="{0000001C-F80B-491A-A743-EFD6E08BBAAE}"/>
            </c:ext>
          </c:extLst>
        </c:ser>
        <c:ser>
          <c:idx val="29"/>
          <c:order val="29"/>
          <c:tx>
            <c:strRef>
              <c:f>Sheet1!$AE$1</c:f>
            </c:strRef>
          </c:tx>
          <c:spPr>
            <a:ln w="28575" cap="rnd">
              <a:solidFill>
                <a:schemeClr val="accent6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Sheet1!$A$2:$A$456</c:f>
            </c:multiLvlStrRef>
          </c:cat>
          <c:val>
            <c:numRef>
              <c:f>Sheet1!$AE$2:$AE$456</c:f>
            </c:numRef>
          </c:val>
          <c:smooth val="0"/>
          <c:extLst>
            <c:ext xmlns:c16="http://schemas.microsoft.com/office/drawing/2014/chart" uri="{C3380CC4-5D6E-409C-BE32-E72D297353CC}">
              <c16:uniqueId val="{0000001D-F80B-491A-A743-EFD6E08BBAAE}"/>
            </c:ext>
          </c:extLst>
        </c:ser>
        <c:ser>
          <c:idx val="30"/>
          <c:order val="30"/>
          <c:tx>
            <c:strRef>
              <c:f>Sheet1!$AF$1</c:f>
            </c:strRef>
          </c:tx>
          <c:spPr>
            <a:ln w="28575" cap="rnd">
              <a:solidFill>
                <a:schemeClr val="accent1">
                  <a:lumMod val="5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Sheet1!$A$2:$A$456</c:f>
            </c:multiLvlStrRef>
          </c:cat>
          <c:val>
            <c:numRef>
              <c:f>Sheet1!$AF$2:$AF$456</c:f>
            </c:numRef>
          </c:val>
          <c:smooth val="0"/>
          <c:extLst>
            <c:ext xmlns:c16="http://schemas.microsoft.com/office/drawing/2014/chart" uri="{C3380CC4-5D6E-409C-BE32-E72D297353CC}">
              <c16:uniqueId val="{0000001E-F80B-491A-A743-EFD6E08BBAAE}"/>
            </c:ext>
          </c:extLst>
        </c:ser>
        <c:ser>
          <c:idx val="31"/>
          <c:order val="31"/>
          <c:tx>
            <c:strRef>
              <c:f>Sheet1!$AG$1</c:f>
            </c:strRef>
          </c:tx>
          <c:spPr>
            <a:ln w="28575" cap="rnd">
              <a:solidFill>
                <a:schemeClr val="accent2">
                  <a:lumMod val="5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Sheet1!$A$2:$A$456</c:f>
            </c:multiLvlStrRef>
          </c:cat>
          <c:val>
            <c:numRef>
              <c:f>Sheet1!$AG$2:$AG$456</c:f>
            </c:numRef>
          </c:val>
          <c:smooth val="0"/>
          <c:extLst>
            <c:ext xmlns:c16="http://schemas.microsoft.com/office/drawing/2014/chart" uri="{C3380CC4-5D6E-409C-BE32-E72D297353CC}">
              <c16:uniqueId val="{0000001F-F80B-491A-A743-EFD6E08BBAAE}"/>
            </c:ext>
          </c:extLst>
        </c:ser>
        <c:ser>
          <c:idx val="32"/>
          <c:order val="32"/>
          <c:tx>
            <c:strRef>
              <c:f>Sheet1!$AH$1</c:f>
            </c:strRef>
          </c:tx>
          <c:spPr>
            <a:ln w="28575" cap="rnd">
              <a:solidFill>
                <a:schemeClr val="accent3">
                  <a:lumMod val="5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Sheet1!$A$2:$A$456</c:f>
            </c:multiLvlStrRef>
          </c:cat>
          <c:val>
            <c:numRef>
              <c:f>Sheet1!$AH$2:$AH$456</c:f>
            </c:numRef>
          </c:val>
          <c:smooth val="0"/>
          <c:extLst>
            <c:ext xmlns:c16="http://schemas.microsoft.com/office/drawing/2014/chart" uri="{C3380CC4-5D6E-409C-BE32-E72D297353CC}">
              <c16:uniqueId val="{00000020-F80B-491A-A743-EFD6E08BBAAE}"/>
            </c:ext>
          </c:extLst>
        </c:ser>
        <c:ser>
          <c:idx val="33"/>
          <c:order val="33"/>
          <c:tx>
            <c:strRef>
              <c:f>Sheet1!$AI$1</c:f>
            </c:strRef>
          </c:tx>
          <c:spPr>
            <a:ln w="28575" cap="rnd">
              <a:solidFill>
                <a:schemeClr val="accent4">
                  <a:lumMod val="5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Sheet1!$A$2:$A$456</c:f>
            </c:multiLvlStrRef>
          </c:cat>
          <c:val>
            <c:numRef>
              <c:f>Sheet1!$AI$2:$AI$456</c:f>
            </c:numRef>
          </c:val>
          <c:smooth val="0"/>
          <c:extLst>
            <c:ext xmlns:c16="http://schemas.microsoft.com/office/drawing/2014/chart" uri="{C3380CC4-5D6E-409C-BE32-E72D297353CC}">
              <c16:uniqueId val="{00000021-F80B-491A-A743-EFD6E08BBAAE}"/>
            </c:ext>
          </c:extLst>
        </c:ser>
        <c:ser>
          <c:idx val="34"/>
          <c:order val="34"/>
          <c:tx>
            <c:strRef>
              <c:f>Sheet1!$AJ$1</c:f>
            </c:strRef>
          </c:tx>
          <c:spPr>
            <a:ln w="28575" cap="rnd">
              <a:solidFill>
                <a:schemeClr val="accent5">
                  <a:lumMod val="5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Sheet1!$A$2:$A$456</c:f>
            </c:multiLvlStrRef>
          </c:cat>
          <c:val>
            <c:numRef>
              <c:f>Sheet1!$AJ$2:$AJ$456</c:f>
            </c:numRef>
          </c:val>
          <c:smooth val="0"/>
          <c:extLst>
            <c:ext xmlns:c16="http://schemas.microsoft.com/office/drawing/2014/chart" uri="{C3380CC4-5D6E-409C-BE32-E72D297353CC}">
              <c16:uniqueId val="{00000022-F80B-491A-A743-EFD6E08BBAAE}"/>
            </c:ext>
          </c:extLst>
        </c:ser>
        <c:ser>
          <c:idx val="35"/>
          <c:order val="35"/>
          <c:tx>
            <c:strRef>
              <c:f>Sheet1!$AK$1</c:f>
            </c:strRef>
          </c:tx>
          <c:spPr>
            <a:ln w="28575" cap="rnd">
              <a:solidFill>
                <a:schemeClr val="accent6">
                  <a:lumMod val="5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Sheet1!$A$2:$A$456</c:f>
            </c:multiLvlStrRef>
          </c:cat>
          <c:val>
            <c:numRef>
              <c:f>Sheet1!$AK$2:$AK$456</c:f>
            </c:numRef>
          </c:val>
          <c:smooth val="0"/>
          <c:extLst>
            <c:ext xmlns:c16="http://schemas.microsoft.com/office/drawing/2014/chart" uri="{C3380CC4-5D6E-409C-BE32-E72D297353CC}">
              <c16:uniqueId val="{00000023-F80B-491A-A743-EFD6E08BBAAE}"/>
            </c:ext>
          </c:extLst>
        </c:ser>
        <c:ser>
          <c:idx val="36"/>
          <c:order val="36"/>
          <c:tx>
            <c:strRef>
              <c:f>Sheet1!$AL$1</c:f>
            </c:strRef>
          </c:tx>
          <c:spPr>
            <a:ln w="28575" cap="rnd">
              <a:solidFill>
                <a:schemeClr val="accent1">
                  <a:lumMod val="70000"/>
                  <a:lumOff val="3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Sheet1!$A$2:$A$456</c:f>
            </c:multiLvlStrRef>
          </c:cat>
          <c:val>
            <c:numRef>
              <c:f>Sheet1!$AL$2:$AL$456</c:f>
            </c:numRef>
          </c:val>
          <c:smooth val="0"/>
          <c:extLst>
            <c:ext xmlns:c16="http://schemas.microsoft.com/office/drawing/2014/chart" uri="{C3380CC4-5D6E-409C-BE32-E72D297353CC}">
              <c16:uniqueId val="{00000024-F80B-491A-A743-EFD6E08BBAAE}"/>
            </c:ext>
          </c:extLst>
        </c:ser>
        <c:ser>
          <c:idx val="37"/>
          <c:order val="37"/>
          <c:tx>
            <c:strRef>
              <c:f>Sheet1!$AM$1</c:f>
            </c:strRef>
          </c:tx>
          <c:spPr>
            <a:ln w="28575" cap="rnd">
              <a:solidFill>
                <a:schemeClr val="accent2">
                  <a:lumMod val="70000"/>
                  <a:lumOff val="3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Sheet1!$A$2:$A$456</c:f>
            </c:multiLvlStrRef>
          </c:cat>
          <c:val>
            <c:numRef>
              <c:f>Sheet1!$AM$2:$AM$456</c:f>
            </c:numRef>
          </c:val>
          <c:smooth val="0"/>
          <c:extLst>
            <c:ext xmlns:c16="http://schemas.microsoft.com/office/drawing/2014/chart" uri="{C3380CC4-5D6E-409C-BE32-E72D297353CC}">
              <c16:uniqueId val="{00000025-F80B-491A-A743-EFD6E08BBAAE}"/>
            </c:ext>
          </c:extLst>
        </c:ser>
        <c:ser>
          <c:idx val="38"/>
          <c:order val="38"/>
          <c:tx>
            <c:strRef>
              <c:f>Sheet1!$AN$1</c:f>
            </c:strRef>
          </c:tx>
          <c:spPr>
            <a:ln w="28575" cap="rnd">
              <a:solidFill>
                <a:schemeClr val="accent3">
                  <a:lumMod val="70000"/>
                  <a:lumOff val="3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Sheet1!$A$2:$A$456</c:f>
            </c:multiLvlStrRef>
          </c:cat>
          <c:val>
            <c:numRef>
              <c:f>Sheet1!$AN$2:$AN$456</c:f>
            </c:numRef>
          </c:val>
          <c:smooth val="0"/>
          <c:extLst>
            <c:ext xmlns:c16="http://schemas.microsoft.com/office/drawing/2014/chart" uri="{C3380CC4-5D6E-409C-BE32-E72D297353CC}">
              <c16:uniqueId val="{00000026-F80B-491A-A743-EFD6E08BBAA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2787232"/>
        <c:axId val="242784936"/>
      </c:lineChart>
      <c:catAx>
        <c:axId val="242787232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2784936"/>
        <c:crosses val="autoZero"/>
        <c:auto val="1"/>
        <c:lblAlgn val="ctr"/>
        <c:lblOffset val="100"/>
        <c:noMultiLvlLbl val="0"/>
      </c:catAx>
      <c:valAx>
        <c:axId val="2427849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27872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4/9/2018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4/9/2018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4/9/2018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45B6AC-1564-4AE4-A765-D17D13C229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Profil - Potenzielle Reichweite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110E363-B6D4-4D1B-A2C0-E53CBFF422A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9762353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8FA2B45-A54B-45A7-9EDD-08949CEF250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01/01/2017 - 03/31/2018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B0883B2-8752-452C-BD91-F72732A6B9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499098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Profil - Potenzielle Reichweite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Profil - Potenzielle Reichweite</dc:title>
  <dc:creator>Administrator</dc:creator>
  <cp:lastModifiedBy>Administrator</cp:lastModifiedBy>
  <cp:revision>1</cp:revision>
  <dcterms:created xsi:type="dcterms:W3CDTF">2018-04-09T09:36:47Z</dcterms:created>
  <dcterms:modified xsi:type="dcterms:W3CDTF">2018-04-09T09:36:51Z</dcterms:modified>
</cp:coreProperties>
</file>