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Sheet1!$A$2:$A$452</c:f>
              <c:strCache>
                <c:ptCount val="451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  <c:pt idx="83">
                  <c:v>25.03.2017</c:v>
                </c:pt>
                <c:pt idx="84">
                  <c:v>26.03.2017</c:v>
                </c:pt>
                <c:pt idx="85">
                  <c:v>27.03.2017</c:v>
                </c:pt>
                <c:pt idx="86">
                  <c:v>28.03.2017</c:v>
                </c:pt>
                <c:pt idx="87">
                  <c:v>29.03.2017</c:v>
                </c:pt>
                <c:pt idx="88">
                  <c:v>30.03.2017</c:v>
                </c:pt>
                <c:pt idx="89">
                  <c:v>31.03.2017</c:v>
                </c:pt>
                <c:pt idx="90">
                  <c:v>01.04.2017</c:v>
                </c:pt>
                <c:pt idx="91">
                  <c:v>02.04.2017</c:v>
                </c:pt>
                <c:pt idx="92">
                  <c:v>03.04.2017</c:v>
                </c:pt>
                <c:pt idx="93">
                  <c:v>04.04.2017</c:v>
                </c:pt>
                <c:pt idx="94">
                  <c:v>05.04.2017</c:v>
                </c:pt>
                <c:pt idx="95">
                  <c:v>06.04.2017</c:v>
                </c:pt>
                <c:pt idx="96">
                  <c:v>07.04.2017</c:v>
                </c:pt>
                <c:pt idx="97">
                  <c:v>08.04.2017</c:v>
                </c:pt>
                <c:pt idx="98">
                  <c:v>09.04.2017</c:v>
                </c:pt>
                <c:pt idx="99">
                  <c:v>10.04.2017</c:v>
                </c:pt>
                <c:pt idx="100">
                  <c:v>11.04.2017</c:v>
                </c:pt>
                <c:pt idx="101">
                  <c:v>12.04.2017</c:v>
                </c:pt>
                <c:pt idx="102">
                  <c:v>13.04.2017</c:v>
                </c:pt>
                <c:pt idx="103">
                  <c:v>14.04.2017</c:v>
                </c:pt>
                <c:pt idx="104">
                  <c:v>15.04.2017</c:v>
                </c:pt>
                <c:pt idx="105">
                  <c:v>16.04.2017</c:v>
                </c:pt>
                <c:pt idx="106">
                  <c:v>17.04.2017</c:v>
                </c:pt>
                <c:pt idx="107">
                  <c:v>18.04.2017</c:v>
                </c:pt>
                <c:pt idx="108">
                  <c:v>19.04.2017</c:v>
                </c:pt>
                <c:pt idx="109">
                  <c:v>20.04.2017</c:v>
                </c:pt>
                <c:pt idx="110">
                  <c:v>21.04.2017</c:v>
                </c:pt>
                <c:pt idx="111">
                  <c:v>22.04.2017</c:v>
                </c:pt>
                <c:pt idx="112">
                  <c:v>23.04.2017</c:v>
                </c:pt>
                <c:pt idx="113">
                  <c:v>24.04.2017</c:v>
                </c:pt>
                <c:pt idx="114">
                  <c:v>25.04.2017</c:v>
                </c:pt>
                <c:pt idx="115">
                  <c:v>26.04.2017</c:v>
                </c:pt>
                <c:pt idx="116">
                  <c:v>27.04.2017</c:v>
                </c:pt>
                <c:pt idx="117">
                  <c:v>28.04.2017</c:v>
                </c:pt>
                <c:pt idx="118">
                  <c:v>29.04.2017</c:v>
                </c:pt>
                <c:pt idx="119">
                  <c:v>30.04.2017</c:v>
                </c:pt>
                <c:pt idx="120">
                  <c:v>01.05.2017</c:v>
                </c:pt>
                <c:pt idx="121">
                  <c:v>02.05.2017</c:v>
                </c:pt>
                <c:pt idx="122">
                  <c:v>03.05.2017</c:v>
                </c:pt>
                <c:pt idx="123">
                  <c:v>04.05.2017</c:v>
                </c:pt>
                <c:pt idx="124">
                  <c:v>05.05.2017</c:v>
                </c:pt>
                <c:pt idx="125">
                  <c:v>06.05.2017</c:v>
                </c:pt>
                <c:pt idx="126">
                  <c:v>07.05.2017</c:v>
                </c:pt>
                <c:pt idx="127">
                  <c:v>08.05.2017</c:v>
                </c:pt>
                <c:pt idx="128">
                  <c:v>09.05.2017</c:v>
                </c:pt>
                <c:pt idx="129">
                  <c:v>10.05.2017</c:v>
                </c:pt>
                <c:pt idx="130">
                  <c:v>11.05.2017</c:v>
                </c:pt>
                <c:pt idx="131">
                  <c:v>12.05.2017</c:v>
                </c:pt>
                <c:pt idx="132">
                  <c:v>13.05.2017</c:v>
                </c:pt>
                <c:pt idx="133">
                  <c:v>14.05.2017</c:v>
                </c:pt>
                <c:pt idx="134">
                  <c:v>15.05.2017</c:v>
                </c:pt>
                <c:pt idx="135">
                  <c:v>16.05.2017</c:v>
                </c:pt>
                <c:pt idx="136">
                  <c:v>17.05.2017</c:v>
                </c:pt>
                <c:pt idx="137">
                  <c:v>18.05.2017</c:v>
                </c:pt>
                <c:pt idx="138">
                  <c:v>19.05.2017</c:v>
                </c:pt>
                <c:pt idx="139">
                  <c:v>20.05.2017</c:v>
                </c:pt>
                <c:pt idx="140">
                  <c:v>21.05.2017</c:v>
                </c:pt>
                <c:pt idx="141">
                  <c:v>22.05.2017</c:v>
                </c:pt>
                <c:pt idx="142">
                  <c:v>23.05.2017</c:v>
                </c:pt>
                <c:pt idx="143">
                  <c:v>24.05.2017</c:v>
                </c:pt>
                <c:pt idx="144">
                  <c:v>25.05.2017</c:v>
                </c:pt>
                <c:pt idx="145">
                  <c:v>26.05.2017</c:v>
                </c:pt>
                <c:pt idx="146">
                  <c:v>27.05.2017</c:v>
                </c:pt>
                <c:pt idx="147">
                  <c:v>28.05.2017</c:v>
                </c:pt>
                <c:pt idx="148">
                  <c:v>29.05.2017</c:v>
                </c:pt>
                <c:pt idx="149">
                  <c:v>30.05.2017</c:v>
                </c:pt>
                <c:pt idx="150">
                  <c:v>31.05.2017</c:v>
                </c:pt>
                <c:pt idx="151">
                  <c:v>01.06.2017</c:v>
                </c:pt>
                <c:pt idx="152">
                  <c:v>02.06.2017</c:v>
                </c:pt>
                <c:pt idx="153">
                  <c:v>03.06.2017</c:v>
                </c:pt>
                <c:pt idx="154">
                  <c:v>04.06.2017</c:v>
                </c:pt>
                <c:pt idx="155">
                  <c:v>05.06.2017</c:v>
                </c:pt>
                <c:pt idx="156">
                  <c:v>06.06.2017</c:v>
                </c:pt>
                <c:pt idx="157">
                  <c:v>07.06.2017</c:v>
                </c:pt>
                <c:pt idx="158">
                  <c:v>08.06.2017</c:v>
                </c:pt>
                <c:pt idx="159">
                  <c:v>09.06.2017</c:v>
                </c:pt>
                <c:pt idx="160">
                  <c:v>10.06.2017</c:v>
                </c:pt>
                <c:pt idx="161">
                  <c:v>11.06.2017</c:v>
                </c:pt>
                <c:pt idx="162">
                  <c:v>12.06.2017</c:v>
                </c:pt>
                <c:pt idx="163">
                  <c:v>13.06.2017</c:v>
                </c:pt>
                <c:pt idx="164">
                  <c:v>14.06.2017</c:v>
                </c:pt>
                <c:pt idx="165">
                  <c:v>15.06.2017</c:v>
                </c:pt>
                <c:pt idx="166">
                  <c:v>16.06.2017</c:v>
                </c:pt>
                <c:pt idx="167">
                  <c:v>17.06.2017</c:v>
                </c:pt>
                <c:pt idx="168">
                  <c:v>18.06.2017</c:v>
                </c:pt>
                <c:pt idx="169">
                  <c:v>19.06.2017</c:v>
                </c:pt>
                <c:pt idx="170">
                  <c:v>20.06.2017</c:v>
                </c:pt>
                <c:pt idx="171">
                  <c:v>21.06.2017</c:v>
                </c:pt>
                <c:pt idx="172">
                  <c:v>22.06.2017</c:v>
                </c:pt>
                <c:pt idx="173">
                  <c:v>23.06.2017</c:v>
                </c:pt>
                <c:pt idx="174">
                  <c:v>24.06.2017</c:v>
                </c:pt>
                <c:pt idx="175">
                  <c:v>25.06.2017</c:v>
                </c:pt>
                <c:pt idx="176">
                  <c:v>26.06.2017</c:v>
                </c:pt>
                <c:pt idx="177">
                  <c:v>27.06.2017</c:v>
                </c:pt>
                <c:pt idx="178">
                  <c:v>28.06.2017</c:v>
                </c:pt>
                <c:pt idx="179">
                  <c:v>29.06.2017</c:v>
                </c:pt>
                <c:pt idx="180">
                  <c:v>30.06.2017</c:v>
                </c:pt>
                <c:pt idx="181">
                  <c:v>01.07.2017</c:v>
                </c:pt>
                <c:pt idx="182">
                  <c:v>02.07.2017</c:v>
                </c:pt>
                <c:pt idx="183">
                  <c:v>03.07.2017</c:v>
                </c:pt>
                <c:pt idx="184">
                  <c:v>04.07.2017</c:v>
                </c:pt>
                <c:pt idx="185">
                  <c:v>05.07.2017</c:v>
                </c:pt>
                <c:pt idx="186">
                  <c:v>06.07.2017</c:v>
                </c:pt>
                <c:pt idx="187">
                  <c:v>07.07.2017</c:v>
                </c:pt>
                <c:pt idx="188">
                  <c:v>08.07.2017</c:v>
                </c:pt>
                <c:pt idx="189">
                  <c:v>09.07.2017</c:v>
                </c:pt>
                <c:pt idx="190">
                  <c:v>10.07.2017</c:v>
                </c:pt>
                <c:pt idx="191">
                  <c:v>11.07.2017</c:v>
                </c:pt>
                <c:pt idx="192">
                  <c:v>12.07.2017</c:v>
                </c:pt>
                <c:pt idx="193">
                  <c:v>13.07.2017</c:v>
                </c:pt>
                <c:pt idx="194">
                  <c:v>14.07.2017</c:v>
                </c:pt>
                <c:pt idx="195">
                  <c:v>15.07.2017</c:v>
                </c:pt>
                <c:pt idx="196">
                  <c:v>16.07.2017</c:v>
                </c:pt>
                <c:pt idx="197">
                  <c:v>17.07.2017</c:v>
                </c:pt>
                <c:pt idx="198">
                  <c:v>18.07.2017</c:v>
                </c:pt>
                <c:pt idx="199">
                  <c:v>19.07.2017</c:v>
                </c:pt>
                <c:pt idx="200">
                  <c:v>20.07.2017</c:v>
                </c:pt>
                <c:pt idx="201">
                  <c:v>21.07.2017</c:v>
                </c:pt>
                <c:pt idx="202">
                  <c:v>22.07.2017</c:v>
                </c:pt>
                <c:pt idx="203">
                  <c:v>23.07.2017</c:v>
                </c:pt>
                <c:pt idx="204">
                  <c:v>24.07.2017</c:v>
                </c:pt>
                <c:pt idx="205">
                  <c:v>25.07.2017</c:v>
                </c:pt>
                <c:pt idx="206">
                  <c:v>26.07.2017</c:v>
                </c:pt>
                <c:pt idx="207">
                  <c:v>27.07.2017</c:v>
                </c:pt>
                <c:pt idx="208">
                  <c:v>28.07.2017</c:v>
                </c:pt>
                <c:pt idx="209">
                  <c:v>29.07.2017</c:v>
                </c:pt>
                <c:pt idx="210">
                  <c:v>30.07.2017</c:v>
                </c:pt>
                <c:pt idx="211">
                  <c:v>31.07.2017</c:v>
                </c:pt>
                <c:pt idx="212">
                  <c:v>01.08.2017</c:v>
                </c:pt>
                <c:pt idx="213">
                  <c:v>02.08.2017</c:v>
                </c:pt>
                <c:pt idx="214">
                  <c:v>03.08.2017</c:v>
                </c:pt>
                <c:pt idx="215">
                  <c:v>04.08.2017</c:v>
                </c:pt>
                <c:pt idx="216">
                  <c:v>05.08.2017</c:v>
                </c:pt>
                <c:pt idx="217">
                  <c:v>06.08.2017</c:v>
                </c:pt>
                <c:pt idx="218">
                  <c:v>07.08.2017</c:v>
                </c:pt>
                <c:pt idx="219">
                  <c:v>08.08.2017</c:v>
                </c:pt>
                <c:pt idx="220">
                  <c:v>09.08.2017</c:v>
                </c:pt>
                <c:pt idx="221">
                  <c:v>10.08.2017</c:v>
                </c:pt>
                <c:pt idx="222">
                  <c:v>11.08.2017</c:v>
                </c:pt>
                <c:pt idx="223">
                  <c:v>12.08.2017</c:v>
                </c:pt>
                <c:pt idx="224">
                  <c:v>13.08.2017</c:v>
                </c:pt>
                <c:pt idx="225">
                  <c:v>14.08.2017</c:v>
                </c:pt>
                <c:pt idx="226">
                  <c:v>15.08.2017</c:v>
                </c:pt>
                <c:pt idx="227">
                  <c:v>16.08.2017</c:v>
                </c:pt>
                <c:pt idx="228">
                  <c:v>17.08.2017</c:v>
                </c:pt>
                <c:pt idx="229">
                  <c:v>18.08.2017</c:v>
                </c:pt>
                <c:pt idx="230">
                  <c:v>19.08.2017</c:v>
                </c:pt>
                <c:pt idx="231">
                  <c:v>20.08.2017</c:v>
                </c:pt>
                <c:pt idx="232">
                  <c:v>21.08.2017</c:v>
                </c:pt>
                <c:pt idx="233">
                  <c:v>22.08.2017</c:v>
                </c:pt>
                <c:pt idx="234">
                  <c:v>23.08.2017</c:v>
                </c:pt>
                <c:pt idx="235">
                  <c:v>24.08.2017</c:v>
                </c:pt>
                <c:pt idx="236">
                  <c:v>25.08.2017</c:v>
                </c:pt>
                <c:pt idx="237">
                  <c:v>26.08.2017</c:v>
                </c:pt>
                <c:pt idx="238">
                  <c:v>27.08.2017</c:v>
                </c:pt>
                <c:pt idx="239">
                  <c:v>28.08.2017</c:v>
                </c:pt>
                <c:pt idx="240">
                  <c:v>29.08.2017</c:v>
                </c:pt>
                <c:pt idx="241">
                  <c:v>30.08.2017</c:v>
                </c:pt>
                <c:pt idx="242">
                  <c:v>31.08.2017</c:v>
                </c:pt>
                <c:pt idx="243">
                  <c:v>01.09.2017</c:v>
                </c:pt>
                <c:pt idx="244">
                  <c:v>02.09.2017</c:v>
                </c:pt>
                <c:pt idx="245">
                  <c:v>03.09.2017</c:v>
                </c:pt>
                <c:pt idx="246">
                  <c:v>04.09.2017</c:v>
                </c:pt>
                <c:pt idx="247">
                  <c:v>05.09.2017</c:v>
                </c:pt>
                <c:pt idx="248">
                  <c:v>06.09.2017</c:v>
                </c:pt>
                <c:pt idx="249">
                  <c:v>07.09.2017</c:v>
                </c:pt>
                <c:pt idx="250">
                  <c:v>08.09.2017</c:v>
                </c:pt>
                <c:pt idx="251">
                  <c:v>09.09.2017</c:v>
                </c:pt>
                <c:pt idx="252">
                  <c:v>10.09.2017</c:v>
                </c:pt>
                <c:pt idx="253">
                  <c:v>11.09.2017</c:v>
                </c:pt>
                <c:pt idx="254">
                  <c:v>12.09.2017</c:v>
                </c:pt>
                <c:pt idx="255">
                  <c:v>13.09.2017</c:v>
                </c:pt>
                <c:pt idx="256">
                  <c:v>14.09.2017</c:v>
                </c:pt>
                <c:pt idx="257">
                  <c:v>15.09.2017</c:v>
                </c:pt>
                <c:pt idx="258">
                  <c:v>16.09.2017</c:v>
                </c:pt>
                <c:pt idx="259">
                  <c:v>17.09.2017</c:v>
                </c:pt>
                <c:pt idx="260">
                  <c:v>18.09.2017</c:v>
                </c:pt>
                <c:pt idx="261">
                  <c:v>19.09.2017</c:v>
                </c:pt>
                <c:pt idx="262">
                  <c:v>20.09.2017</c:v>
                </c:pt>
                <c:pt idx="263">
                  <c:v>21.09.2017</c:v>
                </c:pt>
                <c:pt idx="264">
                  <c:v>22.09.2017</c:v>
                </c:pt>
                <c:pt idx="265">
                  <c:v>23.09.2017</c:v>
                </c:pt>
                <c:pt idx="266">
                  <c:v>24.09.2017</c:v>
                </c:pt>
                <c:pt idx="267">
                  <c:v>25.09.2017</c:v>
                </c:pt>
                <c:pt idx="268">
                  <c:v>26.09.2017</c:v>
                </c:pt>
                <c:pt idx="269">
                  <c:v>27.09.2017</c:v>
                </c:pt>
                <c:pt idx="270">
                  <c:v>28.09.2017</c:v>
                </c:pt>
                <c:pt idx="271">
                  <c:v>29.09.2017</c:v>
                </c:pt>
                <c:pt idx="272">
                  <c:v>30.09.2017</c:v>
                </c:pt>
                <c:pt idx="273">
                  <c:v>01.10.2017</c:v>
                </c:pt>
                <c:pt idx="274">
                  <c:v>02.10.2017</c:v>
                </c:pt>
                <c:pt idx="275">
                  <c:v>03.10.2017</c:v>
                </c:pt>
                <c:pt idx="276">
                  <c:v>04.10.2017</c:v>
                </c:pt>
                <c:pt idx="277">
                  <c:v>05.10.2017</c:v>
                </c:pt>
                <c:pt idx="278">
                  <c:v>06.10.2017</c:v>
                </c:pt>
                <c:pt idx="279">
                  <c:v>07.10.2017</c:v>
                </c:pt>
                <c:pt idx="280">
                  <c:v>08.10.2017</c:v>
                </c:pt>
                <c:pt idx="281">
                  <c:v>09.10.2017</c:v>
                </c:pt>
                <c:pt idx="282">
                  <c:v>10.10.2017</c:v>
                </c:pt>
                <c:pt idx="283">
                  <c:v>11.10.2017</c:v>
                </c:pt>
                <c:pt idx="284">
                  <c:v>12.10.2017</c:v>
                </c:pt>
                <c:pt idx="285">
                  <c:v>13.10.2017</c:v>
                </c:pt>
                <c:pt idx="286">
                  <c:v>14.10.2017</c:v>
                </c:pt>
                <c:pt idx="287">
                  <c:v>15.10.2017</c:v>
                </c:pt>
                <c:pt idx="288">
                  <c:v>16.10.2017</c:v>
                </c:pt>
                <c:pt idx="289">
                  <c:v>17.10.2017</c:v>
                </c:pt>
                <c:pt idx="290">
                  <c:v>18.10.2017</c:v>
                </c:pt>
                <c:pt idx="291">
                  <c:v>19.10.2017</c:v>
                </c:pt>
                <c:pt idx="292">
                  <c:v>20.10.2017</c:v>
                </c:pt>
                <c:pt idx="293">
                  <c:v>21.10.2017</c:v>
                </c:pt>
                <c:pt idx="294">
                  <c:v>22.10.2017</c:v>
                </c:pt>
                <c:pt idx="295">
                  <c:v>23.10.2017</c:v>
                </c:pt>
                <c:pt idx="296">
                  <c:v>24.10.2017</c:v>
                </c:pt>
                <c:pt idx="297">
                  <c:v>25.10.2017</c:v>
                </c:pt>
                <c:pt idx="298">
                  <c:v>26.10.2017</c:v>
                </c:pt>
                <c:pt idx="299">
                  <c:v>27.10.2017</c:v>
                </c:pt>
                <c:pt idx="300">
                  <c:v>28.10.2017</c:v>
                </c:pt>
                <c:pt idx="301">
                  <c:v>29.10.2017</c:v>
                </c:pt>
                <c:pt idx="302">
                  <c:v>30.10.2017</c:v>
                </c:pt>
                <c:pt idx="303">
                  <c:v>31.10.2017</c:v>
                </c:pt>
                <c:pt idx="304">
                  <c:v>01.11.2017</c:v>
                </c:pt>
                <c:pt idx="305">
                  <c:v>02.11.2017</c:v>
                </c:pt>
                <c:pt idx="306">
                  <c:v>03.11.2017</c:v>
                </c:pt>
                <c:pt idx="307">
                  <c:v>04.11.2017</c:v>
                </c:pt>
                <c:pt idx="308">
                  <c:v>05.11.2017</c:v>
                </c:pt>
                <c:pt idx="309">
                  <c:v>06.11.2017</c:v>
                </c:pt>
                <c:pt idx="310">
                  <c:v>07.11.2017</c:v>
                </c:pt>
                <c:pt idx="311">
                  <c:v>08.11.2017</c:v>
                </c:pt>
                <c:pt idx="312">
                  <c:v>09.11.2017</c:v>
                </c:pt>
                <c:pt idx="313">
                  <c:v>10.11.2017</c:v>
                </c:pt>
                <c:pt idx="314">
                  <c:v>11.11.2017</c:v>
                </c:pt>
                <c:pt idx="315">
                  <c:v>12.11.2017</c:v>
                </c:pt>
                <c:pt idx="316">
                  <c:v>13.11.2017</c:v>
                </c:pt>
                <c:pt idx="317">
                  <c:v>14.11.2017</c:v>
                </c:pt>
                <c:pt idx="318">
                  <c:v>15.11.2017</c:v>
                </c:pt>
                <c:pt idx="319">
                  <c:v>16.11.2017</c:v>
                </c:pt>
                <c:pt idx="320">
                  <c:v>17.11.2017</c:v>
                </c:pt>
                <c:pt idx="321">
                  <c:v>18.11.2017</c:v>
                </c:pt>
                <c:pt idx="322">
                  <c:v>19.11.2017</c:v>
                </c:pt>
                <c:pt idx="323">
                  <c:v>20.11.2017</c:v>
                </c:pt>
                <c:pt idx="324">
                  <c:v>21.11.2017</c:v>
                </c:pt>
                <c:pt idx="325">
                  <c:v>22.11.2017</c:v>
                </c:pt>
                <c:pt idx="326">
                  <c:v>23.11.2017</c:v>
                </c:pt>
                <c:pt idx="327">
                  <c:v>24.11.2017</c:v>
                </c:pt>
                <c:pt idx="328">
                  <c:v>25.11.2017</c:v>
                </c:pt>
                <c:pt idx="329">
                  <c:v>26.11.2017</c:v>
                </c:pt>
                <c:pt idx="330">
                  <c:v>27.11.2017</c:v>
                </c:pt>
                <c:pt idx="331">
                  <c:v>28.11.2017</c:v>
                </c:pt>
                <c:pt idx="332">
                  <c:v>29.11.2017</c:v>
                </c:pt>
                <c:pt idx="333">
                  <c:v>30.11.2017</c:v>
                </c:pt>
                <c:pt idx="334">
                  <c:v>01.12.2017</c:v>
                </c:pt>
                <c:pt idx="335">
                  <c:v>02.12.2017</c:v>
                </c:pt>
                <c:pt idx="336">
                  <c:v>03.12.2017</c:v>
                </c:pt>
                <c:pt idx="337">
                  <c:v>04.12.2017</c:v>
                </c:pt>
                <c:pt idx="338">
                  <c:v>05.12.2017</c:v>
                </c:pt>
                <c:pt idx="339">
                  <c:v>06.12.2017</c:v>
                </c:pt>
                <c:pt idx="340">
                  <c:v>07.12.2017</c:v>
                </c:pt>
                <c:pt idx="341">
                  <c:v>08.12.2017</c:v>
                </c:pt>
                <c:pt idx="342">
                  <c:v>09.12.2017</c:v>
                </c:pt>
                <c:pt idx="343">
                  <c:v>10.12.2017</c:v>
                </c:pt>
                <c:pt idx="344">
                  <c:v>11.12.2017</c:v>
                </c:pt>
                <c:pt idx="345">
                  <c:v>12.12.2017</c:v>
                </c:pt>
                <c:pt idx="346">
                  <c:v>13.12.2017</c:v>
                </c:pt>
                <c:pt idx="347">
                  <c:v>14.12.2017</c:v>
                </c:pt>
                <c:pt idx="348">
                  <c:v>15.12.2017</c:v>
                </c:pt>
                <c:pt idx="349">
                  <c:v>16.12.2017</c:v>
                </c:pt>
                <c:pt idx="350">
                  <c:v>17.12.2017</c:v>
                </c:pt>
                <c:pt idx="351">
                  <c:v>18.12.2017</c:v>
                </c:pt>
                <c:pt idx="352">
                  <c:v>19.12.2017</c:v>
                </c:pt>
                <c:pt idx="353">
                  <c:v>20.12.2017</c:v>
                </c:pt>
                <c:pt idx="354">
                  <c:v>21.12.2017</c:v>
                </c:pt>
                <c:pt idx="355">
                  <c:v>22.12.2017</c:v>
                </c:pt>
                <c:pt idx="356">
                  <c:v>23.12.2017</c:v>
                </c:pt>
                <c:pt idx="357">
                  <c:v>24.12.2017</c:v>
                </c:pt>
                <c:pt idx="358">
                  <c:v>25.12.2017</c:v>
                </c:pt>
                <c:pt idx="359">
                  <c:v>26.12.2017</c:v>
                </c:pt>
                <c:pt idx="360">
                  <c:v>27.12.2017</c:v>
                </c:pt>
                <c:pt idx="361">
                  <c:v>28.12.2017</c:v>
                </c:pt>
                <c:pt idx="362">
                  <c:v>29.12.2017</c:v>
                </c:pt>
                <c:pt idx="363">
                  <c:v>30.12.2017</c:v>
                </c:pt>
                <c:pt idx="364">
                  <c:v>31.12.2017</c:v>
                </c:pt>
                <c:pt idx="365">
                  <c:v>01.01.2018</c:v>
                </c:pt>
                <c:pt idx="366">
                  <c:v>02.01.2018</c:v>
                </c:pt>
                <c:pt idx="367">
                  <c:v>03.01.2018</c:v>
                </c:pt>
                <c:pt idx="368">
                  <c:v>04.01.2018</c:v>
                </c:pt>
                <c:pt idx="369">
                  <c:v>05.01.2018</c:v>
                </c:pt>
                <c:pt idx="370">
                  <c:v>06.01.2018</c:v>
                </c:pt>
                <c:pt idx="371">
                  <c:v>07.01.2018</c:v>
                </c:pt>
                <c:pt idx="372">
                  <c:v>08.01.2018</c:v>
                </c:pt>
                <c:pt idx="373">
                  <c:v>09.01.2018</c:v>
                </c:pt>
                <c:pt idx="374">
                  <c:v>10.01.2018</c:v>
                </c:pt>
                <c:pt idx="375">
                  <c:v>11.01.2018</c:v>
                </c:pt>
                <c:pt idx="376">
                  <c:v>12.01.2018</c:v>
                </c:pt>
                <c:pt idx="377">
                  <c:v>13.01.2018</c:v>
                </c:pt>
                <c:pt idx="378">
                  <c:v>14.01.2018</c:v>
                </c:pt>
                <c:pt idx="379">
                  <c:v>15.01.2018</c:v>
                </c:pt>
                <c:pt idx="380">
                  <c:v>16.01.2018</c:v>
                </c:pt>
                <c:pt idx="381">
                  <c:v>17.01.2018</c:v>
                </c:pt>
                <c:pt idx="382">
                  <c:v>18.01.2018</c:v>
                </c:pt>
                <c:pt idx="383">
                  <c:v>19.01.2018</c:v>
                </c:pt>
                <c:pt idx="384">
                  <c:v>20.01.2018</c:v>
                </c:pt>
                <c:pt idx="385">
                  <c:v>21.01.2018</c:v>
                </c:pt>
                <c:pt idx="386">
                  <c:v>22.01.2018</c:v>
                </c:pt>
                <c:pt idx="387">
                  <c:v>23.01.2018</c:v>
                </c:pt>
                <c:pt idx="388">
                  <c:v>24.01.2018</c:v>
                </c:pt>
                <c:pt idx="389">
                  <c:v>25.01.2018</c:v>
                </c:pt>
                <c:pt idx="390">
                  <c:v>26.01.2018</c:v>
                </c:pt>
                <c:pt idx="391">
                  <c:v>27.01.2018</c:v>
                </c:pt>
                <c:pt idx="392">
                  <c:v>28.01.2018</c:v>
                </c:pt>
                <c:pt idx="393">
                  <c:v>29.01.2018</c:v>
                </c:pt>
                <c:pt idx="394">
                  <c:v>30.01.2018</c:v>
                </c:pt>
                <c:pt idx="395">
                  <c:v>31.01.2018</c:v>
                </c:pt>
                <c:pt idx="396">
                  <c:v>01.02.2018</c:v>
                </c:pt>
                <c:pt idx="397">
                  <c:v>02.02.2018</c:v>
                </c:pt>
                <c:pt idx="398">
                  <c:v>03.02.2018</c:v>
                </c:pt>
                <c:pt idx="399">
                  <c:v>04.02.2018</c:v>
                </c:pt>
                <c:pt idx="400">
                  <c:v>05.02.2018</c:v>
                </c:pt>
                <c:pt idx="401">
                  <c:v>06.02.2018</c:v>
                </c:pt>
                <c:pt idx="402">
                  <c:v>07.02.2018</c:v>
                </c:pt>
                <c:pt idx="403">
                  <c:v>08.02.2018</c:v>
                </c:pt>
                <c:pt idx="404">
                  <c:v>09.02.2018</c:v>
                </c:pt>
                <c:pt idx="405">
                  <c:v>10.02.2018</c:v>
                </c:pt>
                <c:pt idx="406">
                  <c:v>11.02.2018</c:v>
                </c:pt>
                <c:pt idx="407">
                  <c:v>12.02.2018</c:v>
                </c:pt>
                <c:pt idx="408">
                  <c:v>13.02.2018</c:v>
                </c:pt>
                <c:pt idx="409">
                  <c:v>14.02.2018</c:v>
                </c:pt>
                <c:pt idx="410">
                  <c:v>15.02.2018</c:v>
                </c:pt>
                <c:pt idx="411">
                  <c:v>16.02.2018</c:v>
                </c:pt>
                <c:pt idx="412">
                  <c:v>17.02.2018</c:v>
                </c:pt>
                <c:pt idx="413">
                  <c:v>18.02.2018</c:v>
                </c:pt>
                <c:pt idx="414">
                  <c:v>19.02.2018</c:v>
                </c:pt>
                <c:pt idx="415">
                  <c:v>20.02.2018</c:v>
                </c:pt>
                <c:pt idx="416">
                  <c:v>21.02.2018</c:v>
                </c:pt>
                <c:pt idx="417">
                  <c:v>22.02.2018</c:v>
                </c:pt>
                <c:pt idx="418">
                  <c:v>23.02.2018</c:v>
                </c:pt>
                <c:pt idx="419">
                  <c:v>24.02.2018</c:v>
                </c:pt>
                <c:pt idx="420">
                  <c:v>25.02.2018</c:v>
                </c:pt>
                <c:pt idx="421">
                  <c:v>26.02.2018</c:v>
                </c:pt>
                <c:pt idx="422">
                  <c:v>27.02.2018</c:v>
                </c:pt>
                <c:pt idx="423">
                  <c:v>28.02.2018</c:v>
                </c:pt>
                <c:pt idx="424">
                  <c:v>01.03.2018</c:v>
                </c:pt>
                <c:pt idx="425">
                  <c:v>02.03.2018</c:v>
                </c:pt>
                <c:pt idx="426">
                  <c:v>03.03.2018</c:v>
                </c:pt>
                <c:pt idx="427">
                  <c:v>04.03.2018</c:v>
                </c:pt>
                <c:pt idx="428">
                  <c:v>05.03.2018</c:v>
                </c:pt>
                <c:pt idx="429">
                  <c:v>06.03.2018</c:v>
                </c:pt>
                <c:pt idx="430">
                  <c:v>07.03.2018</c:v>
                </c:pt>
                <c:pt idx="431">
                  <c:v>08.03.2018</c:v>
                </c:pt>
                <c:pt idx="432">
                  <c:v>09.03.2018</c:v>
                </c:pt>
                <c:pt idx="433">
                  <c:v>10.03.2018</c:v>
                </c:pt>
                <c:pt idx="434">
                  <c:v>11.03.2018</c:v>
                </c:pt>
                <c:pt idx="435">
                  <c:v>12.03.2018</c:v>
                </c:pt>
                <c:pt idx="436">
                  <c:v>13.03.2018</c:v>
                </c:pt>
                <c:pt idx="437">
                  <c:v>14.03.2018</c:v>
                </c:pt>
                <c:pt idx="438">
                  <c:v>15.03.2018</c:v>
                </c:pt>
                <c:pt idx="439">
                  <c:v>16.03.2018</c:v>
                </c:pt>
                <c:pt idx="440">
                  <c:v>17.03.2018</c:v>
                </c:pt>
                <c:pt idx="441">
                  <c:v>18.03.2018</c:v>
                </c:pt>
                <c:pt idx="442">
                  <c:v>19.03.2018</c:v>
                </c:pt>
                <c:pt idx="443">
                  <c:v>20.03.2018</c:v>
                </c:pt>
                <c:pt idx="444">
                  <c:v>21.03.2018</c:v>
                </c:pt>
                <c:pt idx="445">
                  <c:v>22.03.2018</c:v>
                </c:pt>
                <c:pt idx="446">
                  <c:v>23.03.2018</c:v>
                </c:pt>
                <c:pt idx="447">
                  <c:v>24.03.2018</c:v>
                </c:pt>
                <c:pt idx="448">
                  <c:v>25.03.2018</c:v>
                </c:pt>
                <c:pt idx="449">
                  <c:v>26.03.2018</c:v>
                </c:pt>
                <c:pt idx="450">
                  <c:v>27.03.2018</c:v>
                </c:pt>
              </c:strCache>
            </c:strRef>
          </c:cat>
          <c:val>
            <c:numRef>
              <c:f>Sheet1!$B$2:$B$452</c:f>
              <c:numCache>
                <c:formatCode>General</c:formatCode>
                <c:ptCount val="451"/>
                <c:pt idx="0">
                  <c:v>3251</c:v>
                </c:pt>
                <c:pt idx="1">
                  <c:v>1920</c:v>
                </c:pt>
                <c:pt idx="2">
                  <c:v>2031</c:v>
                </c:pt>
                <c:pt idx="3">
                  <c:v>5983</c:v>
                </c:pt>
                <c:pt idx="4">
                  <c:v>3486</c:v>
                </c:pt>
                <c:pt idx="5">
                  <c:v>1449</c:v>
                </c:pt>
                <c:pt idx="6">
                  <c:v>534</c:v>
                </c:pt>
                <c:pt idx="7">
                  <c:v>544</c:v>
                </c:pt>
                <c:pt idx="8">
                  <c:v>1649</c:v>
                </c:pt>
                <c:pt idx="9">
                  <c:v>2528</c:v>
                </c:pt>
                <c:pt idx="10">
                  <c:v>3147</c:v>
                </c:pt>
                <c:pt idx="11">
                  <c:v>2054</c:v>
                </c:pt>
                <c:pt idx="12">
                  <c:v>914</c:v>
                </c:pt>
                <c:pt idx="13">
                  <c:v>1276</c:v>
                </c:pt>
                <c:pt idx="14">
                  <c:v>1848</c:v>
                </c:pt>
                <c:pt idx="15">
                  <c:v>4100</c:v>
                </c:pt>
                <c:pt idx="16">
                  <c:v>2534</c:v>
                </c:pt>
                <c:pt idx="17">
                  <c:v>1577</c:v>
                </c:pt>
                <c:pt idx="18">
                  <c:v>1723</c:v>
                </c:pt>
                <c:pt idx="19">
                  <c:v>1221</c:v>
                </c:pt>
                <c:pt idx="20">
                  <c:v>848</c:v>
                </c:pt>
                <c:pt idx="21">
                  <c:v>1505</c:v>
                </c:pt>
                <c:pt idx="22">
                  <c:v>4083</c:v>
                </c:pt>
                <c:pt idx="23">
                  <c:v>4923</c:v>
                </c:pt>
                <c:pt idx="24">
                  <c:v>2044</c:v>
                </c:pt>
                <c:pt idx="25">
                  <c:v>947</c:v>
                </c:pt>
                <c:pt idx="26">
                  <c:v>2348</c:v>
                </c:pt>
                <c:pt idx="27">
                  <c:v>1342</c:v>
                </c:pt>
                <c:pt idx="28">
                  <c:v>549</c:v>
                </c:pt>
                <c:pt idx="29">
                  <c:v>4724</c:v>
                </c:pt>
                <c:pt idx="30">
                  <c:v>4041</c:v>
                </c:pt>
                <c:pt idx="31">
                  <c:v>2721</c:v>
                </c:pt>
                <c:pt idx="32">
                  <c:v>2148</c:v>
                </c:pt>
                <c:pt idx="33">
                  <c:v>1989</c:v>
                </c:pt>
                <c:pt idx="34">
                  <c:v>1176</c:v>
                </c:pt>
                <c:pt idx="35">
                  <c:v>2015</c:v>
                </c:pt>
                <c:pt idx="36">
                  <c:v>1231</c:v>
                </c:pt>
                <c:pt idx="37">
                  <c:v>4890</c:v>
                </c:pt>
                <c:pt idx="38">
                  <c:v>3366</c:v>
                </c:pt>
                <c:pt idx="39">
                  <c:v>1586</c:v>
                </c:pt>
                <c:pt idx="40">
                  <c:v>1124</c:v>
                </c:pt>
                <c:pt idx="41">
                  <c:v>1425</c:v>
                </c:pt>
                <c:pt idx="42">
                  <c:v>2556</c:v>
                </c:pt>
                <c:pt idx="43">
                  <c:v>5173</c:v>
                </c:pt>
                <c:pt idx="44">
                  <c:v>3960</c:v>
                </c:pt>
                <c:pt idx="45">
                  <c:v>3066</c:v>
                </c:pt>
                <c:pt idx="46">
                  <c:v>8207</c:v>
                </c:pt>
                <c:pt idx="47">
                  <c:v>2691</c:v>
                </c:pt>
                <c:pt idx="48">
                  <c:v>2442</c:v>
                </c:pt>
                <c:pt idx="49">
                  <c:v>4887</c:v>
                </c:pt>
                <c:pt idx="50">
                  <c:v>3477</c:v>
                </c:pt>
                <c:pt idx="51">
                  <c:v>2664</c:v>
                </c:pt>
                <c:pt idx="52">
                  <c:v>3498</c:v>
                </c:pt>
                <c:pt idx="53">
                  <c:v>2692</c:v>
                </c:pt>
                <c:pt idx="54">
                  <c:v>2939</c:v>
                </c:pt>
                <c:pt idx="55">
                  <c:v>2264</c:v>
                </c:pt>
                <c:pt idx="56">
                  <c:v>1452</c:v>
                </c:pt>
                <c:pt idx="57">
                  <c:v>4191</c:v>
                </c:pt>
                <c:pt idx="58">
                  <c:v>3144</c:v>
                </c:pt>
                <c:pt idx="59">
                  <c:v>1740</c:v>
                </c:pt>
                <c:pt idx="60">
                  <c:v>1811</c:v>
                </c:pt>
                <c:pt idx="61">
                  <c:v>1573</c:v>
                </c:pt>
                <c:pt idx="62">
                  <c:v>2874</c:v>
                </c:pt>
                <c:pt idx="63">
                  <c:v>2456</c:v>
                </c:pt>
                <c:pt idx="64">
                  <c:v>3261</c:v>
                </c:pt>
                <c:pt idx="65">
                  <c:v>3344</c:v>
                </c:pt>
                <c:pt idx="66">
                  <c:v>2235</c:v>
                </c:pt>
                <c:pt idx="67">
                  <c:v>2759</c:v>
                </c:pt>
                <c:pt idx="68">
                  <c:v>6642</c:v>
                </c:pt>
                <c:pt idx="69">
                  <c:v>4738</c:v>
                </c:pt>
                <c:pt idx="70">
                  <c:v>3424</c:v>
                </c:pt>
                <c:pt idx="71">
                  <c:v>2699</c:v>
                </c:pt>
                <c:pt idx="72">
                  <c:v>1981</c:v>
                </c:pt>
                <c:pt idx="73">
                  <c:v>2397</c:v>
                </c:pt>
                <c:pt idx="74">
                  <c:v>3665</c:v>
                </c:pt>
                <c:pt idx="75">
                  <c:v>3590</c:v>
                </c:pt>
                <c:pt idx="76">
                  <c:v>2394</c:v>
                </c:pt>
                <c:pt idx="77">
                  <c:v>1543</c:v>
                </c:pt>
                <c:pt idx="78">
                  <c:v>1437</c:v>
                </c:pt>
                <c:pt idx="79">
                  <c:v>1565</c:v>
                </c:pt>
                <c:pt idx="80">
                  <c:v>1683</c:v>
                </c:pt>
                <c:pt idx="81">
                  <c:v>1747</c:v>
                </c:pt>
                <c:pt idx="82">
                  <c:v>1469</c:v>
                </c:pt>
                <c:pt idx="83">
                  <c:v>1894</c:v>
                </c:pt>
                <c:pt idx="84">
                  <c:v>2406</c:v>
                </c:pt>
                <c:pt idx="85">
                  <c:v>2616</c:v>
                </c:pt>
                <c:pt idx="86">
                  <c:v>2363</c:v>
                </c:pt>
                <c:pt idx="87">
                  <c:v>5227</c:v>
                </c:pt>
                <c:pt idx="88">
                  <c:v>5667</c:v>
                </c:pt>
                <c:pt idx="89">
                  <c:v>1515</c:v>
                </c:pt>
                <c:pt idx="90">
                  <c:v>1202</c:v>
                </c:pt>
                <c:pt idx="91">
                  <c:v>928</c:v>
                </c:pt>
                <c:pt idx="92">
                  <c:v>1618</c:v>
                </c:pt>
                <c:pt idx="93">
                  <c:v>1555</c:v>
                </c:pt>
                <c:pt idx="94">
                  <c:v>6449</c:v>
                </c:pt>
                <c:pt idx="95">
                  <c:v>2692</c:v>
                </c:pt>
                <c:pt idx="96">
                  <c:v>1747</c:v>
                </c:pt>
                <c:pt idx="97">
                  <c:v>1786</c:v>
                </c:pt>
                <c:pt idx="98">
                  <c:v>1158</c:v>
                </c:pt>
                <c:pt idx="99">
                  <c:v>1063</c:v>
                </c:pt>
                <c:pt idx="100">
                  <c:v>2183</c:v>
                </c:pt>
                <c:pt idx="101">
                  <c:v>3792</c:v>
                </c:pt>
                <c:pt idx="102">
                  <c:v>2024</c:v>
                </c:pt>
                <c:pt idx="103">
                  <c:v>1094</c:v>
                </c:pt>
                <c:pt idx="104">
                  <c:v>1322</c:v>
                </c:pt>
                <c:pt idx="105">
                  <c:v>1429</c:v>
                </c:pt>
                <c:pt idx="106">
                  <c:v>768</c:v>
                </c:pt>
                <c:pt idx="107">
                  <c:v>648</c:v>
                </c:pt>
                <c:pt idx="108">
                  <c:v>2871</c:v>
                </c:pt>
                <c:pt idx="109">
                  <c:v>2511</c:v>
                </c:pt>
                <c:pt idx="110">
                  <c:v>1083</c:v>
                </c:pt>
                <c:pt idx="111">
                  <c:v>1989</c:v>
                </c:pt>
                <c:pt idx="112">
                  <c:v>1721</c:v>
                </c:pt>
                <c:pt idx="113">
                  <c:v>2210</c:v>
                </c:pt>
                <c:pt idx="114">
                  <c:v>3799</c:v>
                </c:pt>
                <c:pt idx="115">
                  <c:v>4736</c:v>
                </c:pt>
                <c:pt idx="116">
                  <c:v>1666</c:v>
                </c:pt>
                <c:pt idx="117">
                  <c:v>2029</c:v>
                </c:pt>
                <c:pt idx="118">
                  <c:v>2208</c:v>
                </c:pt>
                <c:pt idx="119">
                  <c:v>1784</c:v>
                </c:pt>
                <c:pt idx="120">
                  <c:v>652</c:v>
                </c:pt>
                <c:pt idx="121">
                  <c:v>698</c:v>
                </c:pt>
                <c:pt idx="122">
                  <c:v>950</c:v>
                </c:pt>
                <c:pt idx="123">
                  <c:v>945</c:v>
                </c:pt>
                <c:pt idx="124">
                  <c:v>1968</c:v>
                </c:pt>
                <c:pt idx="125">
                  <c:v>593</c:v>
                </c:pt>
                <c:pt idx="126">
                  <c:v>1730</c:v>
                </c:pt>
                <c:pt idx="127">
                  <c:v>817</c:v>
                </c:pt>
                <c:pt idx="128">
                  <c:v>1054</c:v>
                </c:pt>
                <c:pt idx="129">
                  <c:v>2964</c:v>
                </c:pt>
                <c:pt idx="130">
                  <c:v>2032</c:v>
                </c:pt>
                <c:pt idx="131">
                  <c:v>2000</c:v>
                </c:pt>
                <c:pt idx="132">
                  <c:v>3289</c:v>
                </c:pt>
                <c:pt idx="133">
                  <c:v>2128</c:v>
                </c:pt>
                <c:pt idx="134">
                  <c:v>1865</c:v>
                </c:pt>
                <c:pt idx="135">
                  <c:v>2311</c:v>
                </c:pt>
                <c:pt idx="136">
                  <c:v>5031</c:v>
                </c:pt>
                <c:pt idx="137">
                  <c:v>2461</c:v>
                </c:pt>
                <c:pt idx="138">
                  <c:v>2939</c:v>
                </c:pt>
                <c:pt idx="139">
                  <c:v>3531</c:v>
                </c:pt>
                <c:pt idx="140">
                  <c:v>2908</c:v>
                </c:pt>
                <c:pt idx="141">
                  <c:v>1992</c:v>
                </c:pt>
                <c:pt idx="142">
                  <c:v>1620</c:v>
                </c:pt>
                <c:pt idx="143">
                  <c:v>623</c:v>
                </c:pt>
                <c:pt idx="144">
                  <c:v>1009</c:v>
                </c:pt>
                <c:pt idx="145">
                  <c:v>1482</c:v>
                </c:pt>
                <c:pt idx="146">
                  <c:v>2307</c:v>
                </c:pt>
                <c:pt idx="147">
                  <c:v>1046</c:v>
                </c:pt>
                <c:pt idx="148">
                  <c:v>1310</c:v>
                </c:pt>
                <c:pt idx="149">
                  <c:v>1561</c:v>
                </c:pt>
                <c:pt idx="150">
                  <c:v>2196</c:v>
                </c:pt>
                <c:pt idx="151">
                  <c:v>2812</c:v>
                </c:pt>
                <c:pt idx="152">
                  <c:v>4651</c:v>
                </c:pt>
                <c:pt idx="153">
                  <c:v>4413</c:v>
                </c:pt>
                <c:pt idx="154">
                  <c:v>3396</c:v>
                </c:pt>
                <c:pt idx="155">
                  <c:v>4420</c:v>
                </c:pt>
                <c:pt idx="156">
                  <c:v>1785</c:v>
                </c:pt>
                <c:pt idx="157">
                  <c:v>4069</c:v>
                </c:pt>
                <c:pt idx="158">
                  <c:v>2279</c:v>
                </c:pt>
                <c:pt idx="159">
                  <c:v>2273</c:v>
                </c:pt>
                <c:pt idx="160">
                  <c:v>2017</c:v>
                </c:pt>
                <c:pt idx="161">
                  <c:v>2403</c:v>
                </c:pt>
                <c:pt idx="162">
                  <c:v>2339</c:v>
                </c:pt>
                <c:pt idx="163">
                  <c:v>1132</c:v>
                </c:pt>
                <c:pt idx="164">
                  <c:v>1709</c:v>
                </c:pt>
                <c:pt idx="165">
                  <c:v>2317</c:v>
                </c:pt>
                <c:pt idx="166">
                  <c:v>2414</c:v>
                </c:pt>
                <c:pt idx="167">
                  <c:v>1944</c:v>
                </c:pt>
                <c:pt idx="168">
                  <c:v>521</c:v>
                </c:pt>
                <c:pt idx="169">
                  <c:v>1532</c:v>
                </c:pt>
                <c:pt idx="170">
                  <c:v>1761</c:v>
                </c:pt>
                <c:pt idx="171">
                  <c:v>2479</c:v>
                </c:pt>
                <c:pt idx="172">
                  <c:v>3659</c:v>
                </c:pt>
                <c:pt idx="173">
                  <c:v>1739</c:v>
                </c:pt>
                <c:pt idx="174">
                  <c:v>798</c:v>
                </c:pt>
                <c:pt idx="175">
                  <c:v>1548</c:v>
                </c:pt>
                <c:pt idx="176">
                  <c:v>1066</c:v>
                </c:pt>
                <c:pt idx="177">
                  <c:v>960</c:v>
                </c:pt>
                <c:pt idx="178">
                  <c:v>1306</c:v>
                </c:pt>
                <c:pt idx="179">
                  <c:v>1297</c:v>
                </c:pt>
                <c:pt idx="180">
                  <c:v>3611</c:v>
                </c:pt>
                <c:pt idx="181">
                  <c:v>1346</c:v>
                </c:pt>
                <c:pt idx="182">
                  <c:v>1334</c:v>
                </c:pt>
                <c:pt idx="183">
                  <c:v>1909</c:v>
                </c:pt>
                <c:pt idx="184">
                  <c:v>1654</c:v>
                </c:pt>
                <c:pt idx="185">
                  <c:v>1669</c:v>
                </c:pt>
                <c:pt idx="186">
                  <c:v>8735</c:v>
                </c:pt>
                <c:pt idx="187">
                  <c:v>9850</c:v>
                </c:pt>
                <c:pt idx="188">
                  <c:v>16736</c:v>
                </c:pt>
                <c:pt idx="189">
                  <c:v>6347</c:v>
                </c:pt>
                <c:pt idx="190">
                  <c:v>1149</c:v>
                </c:pt>
                <c:pt idx="191">
                  <c:v>3991</c:v>
                </c:pt>
                <c:pt idx="192">
                  <c:v>4444</c:v>
                </c:pt>
                <c:pt idx="193">
                  <c:v>3041</c:v>
                </c:pt>
                <c:pt idx="194">
                  <c:v>1692</c:v>
                </c:pt>
                <c:pt idx="195">
                  <c:v>1217</c:v>
                </c:pt>
                <c:pt idx="196">
                  <c:v>1634</c:v>
                </c:pt>
                <c:pt idx="197">
                  <c:v>2164</c:v>
                </c:pt>
                <c:pt idx="198">
                  <c:v>3003</c:v>
                </c:pt>
                <c:pt idx="199">
                  <c:v>2462</c:v>
                </c:pt>
                <c:pt idx="200">
                  <c:v>3985</c:v>
                </c:pt>
                <c:pt idx="201">
                  <c:v>2156</c:v>
                </c:pt>
                <c:pt idx="202">
                  <c:v>971</c:v>
                </c:pt>
                <c:pt idx="203">
                  <c:v>965</c:v>
                </c:pt>
                <c:pt idx="204">
                  <c:v>1092</c:v>
                </c:pt>
                <c:pt idx="205">
                  <c:v>1963</c:v>
                </c:pt>
                <c:pt idx="206">
                  <c:v>1341</c:v>
                </c:pt>
                <c:pt idx="207">
                  <c:v>2248</c:v>
                </c:pt>
                <c:pt idx="208">
                  <c:v>2364</c:v>
                </c:pt>
                <c:pt idx="209">
                  <c:v>2066</c:v>
                </c:pt>
                <c:pt idx="210">
                  <c:v>1754</c:v>
                </c:pt>
                <c:pt idx="211">
                  <c:v>1275</c:v>
                </c:pt>
                <c:pt idx="212">
                  <c:v>857</c:v>
                </c:pt>
                <c:pt idx="213">
                  <c:v>1155</c:v>
                </c:pt>
                <c:pt idx="214">
                  <c:v>1679</c:v>
                </c:pt>
                <c:pt idx="215">
                  <c:v>1718</c:v>
                </c:pt>
                <c:pt idx="216">
                  <c:v>3731</c:v>
                </c:pt>
                <c:pt idx="217">
                  <c:v>1562</c:v>
                </c:pt>
                <c:pt idx="218">
                  <c:v>1345</c:v>
                </c:pt>
                <c:pt idx="219">
                  <c:v>1427</c:v>
                </c:pt>
                <c:pt idx="220">
                  <c:v>5157</c:v>
                </c:pt>
                <c:pt idx="221">
                  <c:v>3672</c:v>
                </c:pt>
                <c:pt idx="222">
                  <c:v>3236</c:v>
                </c:pt>
                <c:pt idx="223">
                  <c:v>4355</c:v>
                </c:pt>
                <c:pt idx="224">
                  <c:v>2521</c:v>
                </c:pt>
                <c:pt idx="225">
                  <c:v>2003</c:v>
                </c:pt>
                <c:pt idx="226">
                  <c:v>1756</c:v>
                </c:pt>
                <c:pt idx="227">
                  <c:v>1687</c:v>
                </c:pt>
                <c:pt idx="228">
                  <c:v>3676</c:v>
                </c:pt>
                <c:pt idx="229">
                  <c:v>2282</c:v>
                </c:pt>
                <c:pt idx="230">
                  <c:v>1794</c:v>
                </c:pt>
                <c:pt idx="231">
                  <c:v>1512</c:v>
                </c:pt>
                <c:pt idx="232">
                  <c:v>2808</c:v>
                </c:pt>
                <c:pt idx="233">
                  <c:v>1382</c:v>
                </c:pt>
                <c:pt idx="234">
                  <c:v>792</c:v>
                </c:pt>
                <c:pt idx="235">
                  <c:v>1529</c:v>
                </c:pt>
                <c:pt idx="236">
                  <c:v>1298</c:v>
                </c:pt>
                <c:pt idx="237">
                  <c:v>442</c:v>
                </c:pt>
                <c:pt idx="238">
                  <c:v>543</c:v>
                </c:pt>
                <c:pt idx="239">
                  <c:v>2619</c:v>
                </c:pt>
                <c:pt idx="240">
                  <c:v>3300</c:v>
                </c:pt>
                <c:pt idx="241">
                  <c:v>1998</c:v>
                </c:pt>
                <c:pt idx="242">
                  <c:v>1510</c:v>
                </c:pt>
                <c:pt idx="243">
                  <c:v>1799</c:v>
                </c:pt>
                <c:pt idx="244">
                  <c:v>1245</c:v>
                </c:pt>
                <c:pt idx="245">
                  <c:v>1347</c:v>
                </c:pt>
                <c:pt idx="246">
                  <c:v>1400</c:v>
                </c:pt>
                <c:pt idx="247">
                  <c:v>1321</c:v>
                </c:pt>
                <c:pt idx="248">
                  <c:v>2126</c:v>
                </c:pt>
                <c:pt idx="249">
                  <c:v>4062</c:v>
                </c:pt>
                <c:pt idx="250">
                  <c:v>1646</c:v>
                </c:pt>
                <c:pt idx="251">
                  <c:v>2680</c:v>
                </c:pt>
                <c:pt idx="252">
                  <c:v>3826</c:v>
                </c:pt>
                <c:pt idx="253">
                  <c:v>1058</c:v>
                </c:pt>
                <c:pt idx="254">
                  <c:v>2630</c:v>
                </c:pt>
                <c:pt idx="255">
                  <c:v>2381</c:v>
                </c:pt>
                <c:pt idx="256">
                  <c:v>1497</c:v>
                </c:pt>
                <c:pt idx="257">
                  <c:v>1114</c:v>
                </c:pt>
                <c:pt idx="258">
                  <c:v>743</c:v>
                </c:pt>
                <c:pt idx="259">
                  <c:v>784</c:v>
                </c:pt>
                <c:pt idx="260">
                  <c:v>468</c:v>
                </c:pt>
                <c:pt idx="261">
                  <c:v>620</c:v>
                </c:pt>
                <c:pt idx="262">
                  <c:v>1308</c:v>
                </c:pt>
                <c:pt idx="263">
                  <c:v>1437</c:v>
                </c:pt>
                <c:pt idx="264">
                  <c:v>6061</c:v>
                </c:pt>
                <c:pt idx="265">
                  <c:v>23029</c:v>
                </c:pt>
                <c:pt idx="266">
                  <c:v>18873</c:v>
                </c:pt>
                <c:pt idx="267">
                  <c:v>8175</c:v>
                </c:pt>
                <c:pt idx="268">
                  <c:v>6528</c:v>
                </c:pt>
                <c:pt idx="269">
                  <c:v>4621</c:v>
                </c:pt>
                <c:pt idx="270">
                  <c:v>3531</c:v>
                </c:pt>
                <c:pt idx="271">
                  <c:v>1613</c:v>
                </c:pt>
                <c:pt idx="272">
                  <c:v>1401</c:v>
                </c:pt>
                <c:pt idx="273">
                  <c:v>3307</c:v>
                </c:pt>
                <c:pt idx="274">
                  <c:v>2569</c:v>
                </c:pt>
                <c:pt idx="275">
                  <c:v>2406</c:v>
                </c:pt>
                <c:pt idx="276">
                  <c:v>4349</c:v>
                </c:pt>
                <c:pt idx="277">
                  <c:v>3893</c:v>
                </c:pt>
                <c:pt idx="278">
                  <c:v>1672</c:v>
                </c:pt>
                <c:pt idx="279">
                  <c:v>2037</c:v>
                </c:pt>
                <c:pt idx="280">
                  <c:v>976</c:v>
                </c:pt>
                <c:pt idx="281">
                  <c:v>854</c:v>
                </c:pt>
                <c:pt idx="282">
                  <c:v>4232</c:v>
                </c:pt>
                <c:pt idx="283">
                  <c:v>3281</c:v>
                </c:pt>
                <c:pt idx="284">
                  <c:v>1007</c:v>
                </c:pt>
                <c:pt idx="285">
                  <c:v>721</c:v>
                </c:pt>
                <c:pt idx="286">
                  <c:v>779</c:v>
                </c:pt>
                <c:pt idx="287">
                  <c:v>968</c:v>
                </c:pt>
                <c:pt idx="288">
                  <c:v>951</c:v>
                </c:pt>
                <c:pt idx="289">
                  <c:v>1151</c:v>
                </c:pt>
                <c:pt idx="290">
                  <c:v>3031</c:v>
                </c:pt>
                <c:pt idx="291">
                  <c:v>5744</c:v>
                </c:pt>
                <c:pt idx="292">
                  <c:v>4259</c:v>
                </c:pt>
                <c:pt idx="293">
                  <c:v>2367</c:v>
                </c:pt>
                <c:pt idx="294">
                  <c:v>2035</c:v>
                </c:pt>
                <c:pt idx="295">
                  <c:v>1688</c:v>
                </c:pt>
                <c:pt idx="296">
                  <c:v>1184</c:v>
                </c:pt>
                <c:pt idx="297">
                  <c:v>2044</c:v>
                </c:pt>
                <c:pt idx="298">
                  <c:v>1184</c:v>
                </c:pt>
                <c:pt idx="299">
                  <c:v>2582</c:v>
                </c:pt>
                <c:pt idx="300">
                  <c:v>2957</c:v>
                </c:pt>
                <c:pt idx="301">
                  <c:v>1710</c:v>
                </c:pt>
                <c:pt idx="302">
                  <c:v>1364</c:v>
                </c:pt>
                <c:pt idx="303">
                  <c:v>1728</c:v>
                </c:pt>
                <c:pt idx="304">
                  <c:v>1953</c:v>
                </c:pt>
                <c:pt idx="305">
                  <c:v>1780</c:v>
                </c:pt>
                <c:pt idx="306">
                  <c:v>1572</c:v>
                </c:pt>
                <c:pt idx="307">
                  <c:v>2031</c:v>
                </c:pt>
                <c:pt idx="308">
                  <c:v>1980</c:v>
                </c:pt>
                <c:pt idx="309">
                  <c:v>1274</c:v>
                </c:pt>
                <c:pt idx="310">
                  <c:v>1749</c:v>
                </c:pt>
                <c:pt idx="311">
                  <c:v>1741</c:v>
                </c:pt>
                <c:pt idx="312">
                  <c:v>2313</c:v>
                </c:pt>
                <c:pt idx="313">
                  <c:v>1060</c:v>
                </c:pt>
                <c:pt idx="314">
                  <c:v>908</c:v>
                </c:pt>
                <c:pt idx="315">
                  <c:v>1558</c:v>
                </c:pt>
                <c:pt idx="316">
                  <c:v>3889</c:v>
                </c:pt>
                <c:pt idx="317">
                  <c:v>16086</c:v>
                </c:pt>
                <c:pt idx="318">
                  <c:v>5119</c:v>
                </c:pt>
                <c:pt idx="319">
                  <c:v>3038</c:v>
                </c:pt>
                <c:pt idx="320">
                  <c:v>3650</c:v>
                </c:pt>
                <c:pt idx="321">
                  <c:v>2579</c:v>
                </c:pt>
                <c:pt idx="322">
                  <c:v>1637</c:v>
                </c:pt>
                <c:pt idx="323">
                  <c:v>1139</c:v>
                </c:pt>
                <c:pt idx="324">
                  <c:v>1715</c:v>
                </c:pt>
                <c:pt idx="325">
                  <c:v>1875</c:v>
                </c:pt>
                <c:pt idx="326">
                  <c:v>2199</c:v>
                </c:pt>
                <c:pt idx="327">
                  <c:v>1499</c:v>
                </c:pt>
                <c:pt idx="328">
                  <c:v>935</c:v>
                </c:pt>
                <c:pt idx="329">
                  <c:v>2579</c:v>
                </c:pt>
                <c:pt idx="330">
                  <c:v>1858</c:v>
                </c:pt>
                <c:pt idx="331">
                  <c:v>2018</c:v>
                </c:pt>
                <c:pt idx="332">
                  <c:v>1495</c:v>
                </c:pt>
                <c:pt idx="333">
                  <c:v>1308</c:v>
                </c:pt>
                <c:pt idx="334">
                  <c:v>1060</c:v>
                </c:pt>
                <c:pt idx="335">
                  <c:v>693</c:v>
                </c:pt>
                <c:pt idx="336">
                  <c:v>746</c:v>
                </c:pt>
                <c:pt idx="337">
                  <c:v>716</c:v>
                </c:pt>
                <c:pt idx="338">
                  <c:v>1013</c:v>
                </c:pt>
                <c:pt idx="339">
                  <c:v>1978</c:v>
                </c:pt>
                <c:pt idx="340">
                  <c:v>1313</c:v>
                </c:pt>
                <c:pt idx="341">
                  <c:v>1007</c:v>
                </c:pt>
                <c:pt idx="342">
                  <c:v>1631</c:v>
                </c:pt>
                <c:pt idx="343">
                  <c:v>1144</c:v>
                </c:pt>
                <c:pt idx="344">
                  <c:v>3614</c:v>
                </c:pt>
                <c:pt idx="345">
                  <c:v>4198</c:v>
                </c:pt>
                <c:pt idx="346">
                  <c:v>2822</c:v>
                </c:pt>
                <c:pt idx="347">
                  <c:v>2114</c:v>
                </c:pt>
                <c:pt idx="348">
                  <c:v>1600</c:v>
                </c:pt>
                <c:pt idx="349">
                  <c:v>1206</c:v>
                </c:pt>
                <c:pt idx="350">
                  <c:v>1568</c:v>
                </c:pt>
                <c:pt idx="351">
                  <c:v>1710</c:v>
                </c:pt>
                <c:pt idx="352">
                  <c:v>1749</c:v>
                </c:pt>
                <c:pt idx="353">
                  <c:v>1584</c:v>
                </c:pt>
                <c:pt idx="354">
                  <c:v>1669</c:v>
                </c:pt>
                <c:pt idx="355">
                  <c:v>2010</c:v>
                </c:pt>
                <c:pt idx="356">
                  <c:v>2036</c:v>
                </c:pt>
                <c:pt idx="357">
                  <c:v>3561</c:v>
                </c:pt>
                <c:pt idx="358">
                  <c:v>3203</c:v>
                </c:pt>
                <c:pt idx="359">
                  <c:v>1925</c:v>
                </c:pt>
                <c:pt idx="360">
                  <c:v>1444</c:v>
                </c:pt>
                <c:pt idx="361">
                  <c:v>1919</c:v>
                </c:pt>
                <c:pt idx="362">
                  <c:v>1267</c:v>
                </c:pt>
                <c:pt idx="363">
                  <c:v>1545</c:v>
                </c:pt>
                <c:pt idx="364">
                  <c:v>2011</c:v>
                </c:pt>
                <c:pt idx="365">
                  <c:v>5524</c:v>
                </c:pt>
                <c:pt idx="366">
                  <c:v>2418</c:v>
                </c:pt>
                <c:pt idx="367">
                  <c:v>2583</c:v>
                </c:pt>
                <c:pt idx="368">
                  <c:v>1493</c:v>
                </c:pt>
                <c:pt idx="369">
                  <c:v>2214</c:v>
                </c:pt>
                <c:pt idx="370">
                  <c:v>1513</c:v>
                </c:pt>
                <c:pt idx="371">
                  <c:v>1305</c:v>
                </c:pt>
                <c:pt idx="372">
                  <c:v>2011</c:v>
                </c:pt>
                <c:pt idx="373">
                  <c:v>4067</c:v>
                </c:pt>
                <c:pt idx="374">
                  <c:v>3829</c:v>
                </c:pt>
                <c:pt idx="375">
                  <c:v>2321</c:v>
                </c:pt>
                <c:pt idx="376">
                  <c:v>1830</c:v>
                </c:pt>
                <c:pt idx="377">
                  <c:v>2499</c:v>
                </c:pt>
                <c:pt idx="378">
                  <c:v>3905</c:v>
                </c:pt>
                <c:pt idx="379">
                  <c:v>3364</c:v>
                </c:pt>
                <c:pt idx="380">
                  <c:v>1580</c:v>
                </c:pt>
                <c:pt idx="381">
                  <c:v>1284</c:v>
                </c:pt>
                <c:pt idx="382">
                  <c:v>3239</c:v>
                </c:pt>
                <c:pt idx="383">
                  <c:v>2270</c:v>
                </c:pt>
                <c:pt idx="384">
                  <c:v>3225</c:v>
                </c:pt>
                <c:pt idx="385">
                  <c:v>2655</c:v>
                </c:pt>
                <c:pt idx="386">
                  <c:v>1337</c:v>
                </c:pt>
                <c:pt idx="387">
                  <c:v>1093</c:v>
                </c:pt>
                <c:pt idx="388">
                  <c:v>991</c:v>
                </c:pt>
                <c:pt idx="389">
                  <c:v>1148</c:v>
                </c:pt>
                <c:pt idx="390">
                  <c:v>723</c:v>
                </c:pt>
                <c:pt idx="391">
                  <c:v>606</c:v>
                </c:pt>
                <c:pt idx="392">
                  <c:v>657</c:v>
                </c:pt>
                <c:pt idx="393">
                  <c:v>2182</c:v>
                </c:pt>
                <c:pt idx="394">
                  <c:v>1428</c:v>
                </c:pt>
                <c:pt idx="395">
                  <c:v>1293</c:v>
                </c:pt>
                <c:pt idx="396">
                  <c:v>2468</c:v>
                </c:pt>
                <c:pt idx="397">
                  <c:v>1860</c:v>
                </c:pt>
                <c:pt idx="398">
                  <c:v>1857</c:v>
                </c:pt>
                <c:pt idx="399">
                  <c:v>1578</c:v>
                </c:pt>
                <c:pt idx="400">
                  <c:v>2590</c:v>
                </c:pt>
                <c:pt idx="401">
                  <c:v>1737</c:v>
                </c:pt>
                <c:pt idx="402">
                  <c:v>1018</c:v>
                </c:pt>
                <c:pt idx="403">
                  <c:v>9665</c:v>
                </c:pt>
                <c:pt idx="404">
                  <c:v>2991</c:v>
                </c:pt>
                <c:pt idx="405">
                  <c:v>2711</c:v>
                </c:pt>
                <c:pt idx="406">
                  <c:v>2599</c:v>
                </c:pt>
                <c:pt idx="407">
                  <c:v>2267</c:v>
                </c:pt>
                <c:pt idx="408">
                  <c:v>1916</c:v>
                </c:pt>
                <c:pt idx="409">
                  <c:v>1198</c:v>
                </c:pt>
                <c:pt idx="410">
                  <c:v>1090</c:v>
                </c:pt>
                <c:pt idx="411">
                  <c:v>1530</c:v>
                </c:pt>
                <c:pt idx="412">
                  <c:v>919</c:v>
                </c:pt>
                <c:pt idx="413">
                  <c:v>564</c:v>
                </c:pt>
                <c:pt idx="414">
                  <c:v>1610</c:v>
                </c:pt>
                <c:pt idx="415">
                  <c:v>2001</c:v>
                </c:pt>
                <c:pt idx="416">
                  <c:v>2120</c:v>
                </c:pt>
                <c:pt idx="417">
                  <c:v>3003</c:v>
                </c:pt>
                <c:pt idx="418">
                  <c:v>6810</c:v>
                </c:pt>
                <c:pt idx="419">
                  <c:v>4556</c:v>
                </c:pt>
                <c:pt idx="420">
                  <c:v>2642</c:v>
                </c:pt>
                <c:pt idx="421">
                  <c:v>4249</c:v>
                </c:pt>
                <c:pt idx="422">
                  <c:v>3531</c:v>
                </c:pt>
                <c:pt idx="423">
                  <c:v>3228</c:v>
                </c:pt>
                <c:pt idx="424">
                  <c:v>2605</c:v>
                </c:pt>
                <c:pt idx="425">
                  <c:v>4570</c:v>
                </c:pt>
                <c:pt idx="426">
                  <c:v>2024</c:v>
                </c:pt>
                <c:pt idx="427">
                  <c:v>1807</c:v>
                </c:pt>
                <c:pt idx="428">
                  <c:v>1913</c:v>
                </c:pt>
                <c:pt idx="429">
                  <c:v>1829</c:v>
                </c:pt>
                <c:pt idx="430">
                  <c:v>2504</c:v>
                </c:pt>
                <c:pt idx="431">
                  <c:v>2007</c:v>
                </c:pt>
                <c:pt idx="432">
                  <c:v>2460</c:v>
                </c:pt>
                <c:pt idx="433">
                  <c:v>4262</c:v>
                </c:pt>
                <c:pt idx="434">
                  <c:v>4558</c:v>
                </c:pt>
                <c:pt idx="435">
                  <c:v>3703</c:v>
                </c:pt>
                <c:pt idx="436">
                  <c:v>3199</c:v>
                </c:pt>
                <c:pt idx="437">
                  <c:v>4319</c:v>
                </c:pt>
                <c:pt idx="438">
                  <c:v>6856</c:v>
                </c:pt>
                <c:pt idx="439">
                  <c:v>7224</c:v>
                </c:pt>
                <c:pt idx="440">
                  <c:v>6556</c:v>
                </c:pt>
                <c:pt idx="441">
                  <c:v>6341</c:v>
                </c:pt>
                <c:pt idx="442">
                  <c:v>5314</c:v>
                </c:pt>
                <c:pt idx="443">
                  <c:v>4303</c:v>
                </c:pt>
                <c:pt idx="444">
                  <c:v>3968</c:v>
                </c:pt>
                <c:pt idx="445">
                  <c:v>3347</c:v>
                </c:pt>
                <c:pt idx="446">
                  <c:v>2916</c:v>
                </c:pt>
                <c:pt idx="447">
                  <c:v>4370</c:v>
                </c:pt>
                <c:pt idx="448">
                  <c:v>3168</c:v>
                </c:pt>
                <c:pt idx="449">
                  <c:v>2708</c:v>
                </c:pt>
                <c:pt idx="450">
                  <c:v>2553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88-4B1D-A10F-CEDC2C12DE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052176"/>
        <c:axId val="181589992"/>
      </c:lineChart>
      <c:catAx>
        <c:axId val="25705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589992"/>
        <c:crosses val="autoZero"/>
        <c:auto val="1"/>
        <c:lblAlgn val="ctr"/>
        <c:lblOffset val="100"/>
        <c:noMultiLvlLbl val="0"/>
      </c:catAx>
      <c:valAx>
        <c:axId val="18158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05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Sheet1!$A$2:$A$452</c:f>
              <c:strCache>
                <c:ptCount val="451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  <c:pt idx="83">
                  <c:v>25.03.2017</c:v>
                </c:pt>
                <c:pt idx="84">
                  <c:v>26.03.2017</c:v>
                </c:pt>
                <c:pt idx="85">
                  <c:v>27.03.2017</c:v>
                </c:pt>
                <c:pt idx="86">
                  <c:v>28.03.2017</c:v>
                </c:pt>
                <c:pt idx="87">
                  <c:v>29.03.2017</c:v>
                </c:pt>
                <c:pt idx="88">
                  <c:v>30.03.2017</c:v>
                </c:pt>
                <c:pt idx="89">
                  <c:v>31.03.2017</c:v>
                </c:pt>
                <c:pt idx="90">
                  <c:v>01.04.2017</c:v>
                </c:pt>
                <c:pt idx="91">
                  <c:v>02.04.2017</c:v>
                </c:pt>
                <c:pt idx="92">
                  <c:v>03.04.2017</c:v>
                </c:pt>
                <c:pt idx="93">
                  <c:v>04.04.2017</c:v>
                </c:pt>
                <c:pt idx="94">
                  <c:v>05.04.2017</c:v>
                </c:pt>
                <c:pt idx="95">
                  <c:v>06.04.2017</c:v>
                </c:pt>
                <c:pt idx="96">
                  <c:v>07.04.2017</c:v>
                </c:pt>
                <c:pt idx="97">
                  <c:v>08.04.2017</c:v>
                </c:pt>
                <c:pt idx="98">
                  <c:v>09.04.2017</c:v>
                </c:pt>
                <c:pt idx="99">
                  <c:v>10.04.2017</c:v>
                </c:pt>
                <c:pt idx="100">
                  <c:v>11.04.2017</c:v>
                </c:pt>
                <c:pt idx="101">
                  <c:v>12.04.2017</c:v>
                </c:pt>
                <c:pt idx="102">
                  <c:v>13.04.2017</c:v>
                </c:pt>
                <c:pt idx="103">
                  <c:v>14.04.2017</c:v>
                </c:pt>
                <c:pt idx="104">
                  <c:v>15.04.2017</c:v>
                </c:pt>
                <c:pt idx="105">
                  <c:v>16.04.2017</c:v>
                </c:pt>
                <c:pt idx="106">
                  <c:v>17.04.2017</c:v>
                </c:pt>
                <c:pt idx="107">
                  <c:v>18.04.2017</c:v>
                </c:pt>
                <c:pt idx="108">
                  <c:v>19.04.2017</c:v>
                </c:pt>
                <c:pt idx="109">
                  <c:v>20.04.2017</c:v>
                </c:pt>
                <c:pt idx="110">
                  <c:v>21.04.2017</c:v>
                </c:pt>
                <c:pt idx="111">
                  <c:v>22.04.2017</c:v>
                </c:pt>
                <c:pt idx="112">
                  <c:v>23.04.2017</c:v>
                </c:pt>
                <c:pt idx="113">
                  <c:v>24.04.2017</c:v>
                </c:pt>
                <c:pt idx="114">
                  <c:v>25.04.2017</c:v>
                </c:pt>
                <c:pt idx="115">
                  <c:v>26.04.2017</c:v>
                </c:pt>
                <c:pt idx="116">
                  <c:v>27.04.2017</c:v>
                </c:pt>
                <c:pt idx="117">
                  <c:v>28.04.2017</c:v>
                </c:pt>
                <c:pt idx="118">
                  <c:v>29.04.2017</c:v>
                </c:pt>
                <c:pt idx="119">
                  <c:v>30.04.2017</c:v>
                </c:pt>
                <c:pt idx="120">
                  <c:v>01.05.2017</c:v>
                </c:pt>
                <c:pt idx="121">
                  <c:v>02.05.2017</c:v>
                </c:pt>
                <c:pt idx="122">
                  <c:v>03.05.2017</c:v>
                </c:pt>
                <c:pt idx="123">
                  <c:v>04.05.2017</c:v>
                </c:pt>
                <c:pt idx="124">
                  <c:v>05.05.2017</c:v>
                </c:pt>
                <c:pt idx="125">
                  <c:v>06.05.2017</c:v>
                </c:pt>
                <c:pt idx="126">
                  <c:v>07.05.2017</c:v>
                </c:pt>
                <c:pt idx="127">
                  <c:v>08.05.2017</c:v>
                </c:pt>
                <c:pt idx="128">
                  <c:v>09.05.2017</c:v>
                </c:pt>
                <c:pt idx="129">
                  <c:v>10.05.2017</c:v>
                </c:pt>
                <c:pt idx="130">
                  <c:v>11.05.2017</c:v>
                </c:pt>
                <c:pt idx="131">
                  <c:v>12.05.2017</c:v>
                </c:pt>
                <c:pt idx="132">
                  <c:v>13.05.2017</c:v>
                </c:pt>
                <c:pt idx="133">
                  <c:v>14.05.2017</c:v>
                </c:pt>
                <c:pt idx="134">
                  <c:v>15.05.2017</c:v>
                </c:pt>
                <c:pt idx="135">
                  <c:v>16.05.2017</c:v>
                </c:pt>
                <c:pt idx="136">
                  <c:v>17.05.2017</c:v>
                </c:pt>
                <c:pt idx="137">
                  <c:v>18.05.2017</c:v>
                </c:pt>
                <c:pt idx="138">
                  <c:v>19.05.2017</c:v>
                </c:pt>
                <c:pt idx="139">
                  <c:v>20.05.2017</c:v>
                </c:pt>
                <c:pt idx="140">
                  <c:v>21.05.2017</c:v>
                </c:pt>
                <c:pt idx="141">
                  <c:v>22.05.2017</c:v>
                </c:pt>
                <c:pt idx="142">
                  <c:v>23.05.2017</c:v>
                </c:pt>
                <c:pt idx="143">
                  <c:v>24.05.2017</c:v>
                </c:pt>
                <c:pt idx="144">
                  <c:v>25.05.2017</c:v>
                </c:pt>
                <c:pt idx="145">
                  <c:v>26.05.2017</c:v>
                </c:pt>
                <c:pt idx="146">
                  <c:v>27.05.2017</c:v>
                </c:pt>
                <c:pt idx="147">
                  <c:v>28.05.2017</c:v>
                </c:pt>
                <c:pt idx="148">
                  <c:v>29.05.2017</c:v>
                </c:pt>
                <c:pt idx="149">
                  <c:v>30.05.2017</c:v>
                </c:pt>
                <c:pt idx="150">
                  <c:v>31.05.2017</c:v>
                </c:pt>
                <c:pt idx="151">
                  <c:v>01.06.2017</c:v>
                </c:pt>
                <c:pt idx="152">
                  <c:v>02.06.2017</c:v>
                </c:pt>
                <c:pt idx="153">
                  <c:v>03.06.2017</c:v>
                </c:pt>
                <c:pt idx="154">
                  <c:v>04.06.2017</c:v>
                </c:pt>
                <c:pt idx="155">
                  <c:v>05.06.2017</c:v>
                </c:pt>
                <c:pt idx="156">
                  <c:v>06.06.2017</c:v>
                </c:pt>
                <c:pt idx="157">
                  <c:v>07.06.2017</c:v>
                </c:pt>
                <c:pt idx="158">
                  <c:v>08.06.2017</c:v>
                </c:pt>
                <c:pt idx="159">
                  <c:v>09.06.2017</c:v>
                </c:pt>
                <c:pt idx="160">
                  <c:v>10.06.2017</c:v>
                </c:pt>
                <c:pt idx="161">
                  <c:v>11.06.2017</c:v>
                </c:pt>
                <c:pt idx="162">
                  <c:v>12.06.2017</c:v>
                </c:pt>
                <c:pt idx="163">
                  <c:v>13.06.2017</c:v>
                </c:pt>
                <c:pt idx="164">
                  <c:v>14.06.2017</c:v>
                </c:pt>
                <c:pt idx="165">
                  <c:v>15.06.2017</c:v>
                </c:pt>
                <c:pt idx="166">
                  <c:v>16.06.2017</c:v>
                </c:pt>
                <c:pt idx="167">
                  <c:v>17.06.2017</c:v>
                </c:pt>
                <c:pt idx="168">
                  <c:v>18.06.2017</c:v>
                </c:pt>
                <c:pt idx="169">
                  <c:v>19.06.2017</c:v>
                </c:pt>
                <c:pt idx="170">
                  <c:v>20.06.2017</c:v>
                </c:pt>
                <c:pt idx="171">
                  <c:v>21.06.2017</c:v>
                </c:pt>
                <c:pt idx="172">
                  <c:v>22.06.2017</c:v>
                </c:pt>
                <c:pt idx="173">
                  <c:v>23.06.2017</c:v>
                </c:pt>
                <c:pt idx="174">
                  <c:v>24.06.2017</c:v>
                </c:pt>
                <c:pt idx="175">
                  <c:v>25.06.2017</c:v>
                </c:pt>
                <c:pt idx="176">
                  <c:v>26.06.2017</c:v>
                </c:pt>
                <c:pt idx="177">
                  <c:v>27.06.2017</c:v>
                </c:pt>
                <c:pt idx="178">
                  <c:v>28.06.2017</c:v>
                </c:pt>
                <c:pt idx="179">
                  <c:v>29.06.2017</c:v>
                </c:pt>
                <c:pt idx="180">
                  <c:v>30.06.2017</c:v>
                </c:pt>
                <c:pt idx="181">
                  <c:v>01.07.2017</c:v>
                </c:pt>
                <c:pt idx="182">
                  <c:v>02.07.2017</c:v>
                </c:pt>
                <c:pt idx="183">
                  <c:v>03.07.2017</c:v>
                </c:pt>
                <c:pt idx="184">
                  <c:v>04.07.2017</c:v>
                </c:pt>
                <c:pt idx="185">
                  <c:v>05.07.2017</c:v>
                </c:pt>
                <c:pt idx="186">
                  <c:v>06.07.2017</c:v>
                </c:pt>
                <c:pt idx="187">
                  <c:v>07.07.2017</c:v>
                </c:pt>
                <c:pt idx="188">
                  <c:v>08.07.2017</c:v>
                </c:pt>
                <c:pt idx="189">
                  <c:v>09.07.2017</c:v>
                </c:pt>
                <c:pt idx="190">
                  <c:v>10.07.2017</c:v>
                </c:pt>
                <c:pt idx="191">
                  <c:v>11.07.2017</c:v>
                </c:pt>
                <c:pt idx="192">
                  <c:v>12.07.2017</c:v>
                </c:pt>
                <c:pt idx="193">
                  <c:v>13.07.2017</c:v>
                </c:pt>
                <c:pt idx="194">
                  <c:v>14.07.2017</c:v>
                </c:pt>
                <c:pt idx="195">
                  <c:v>15.07.2017</c:v>
                </c:pt>
                <c:pt idx="196">
                  <c:v>16.07.2017</c:v>
                </c:pt>
                <c:pt idx="197">
                  <c:v>17.07.2017</c:v>
                </c:pt>
                <c:pt idx="198">
                  <c:v>18.07.2017</c:v>
                </c:pt>
                <c:pt idx="199">
                  <c:v>19.07.2017</c:v>
                </c:pt>
                <c:pt idx="200">
                  <c:v>20.07.2017</c:v>
                </c:pt>
                <c:pt idx="201">
                  <c:v>21.07.2017</c:v>
                </c:pt>
                <c:pt idx="202">
                  <c:v>22.07.2017</c:v>
                </c:pt>
                <c:pt idx="203">
                  <c:v>23.07.2017</c:v>
                </c:pt>
                <c:pt idx="204">
                  <c:v>24.07.2017</c:v>
                </c:pt>
                <c:pt idx="205">
                  <c:v>25.07.2017</c:v>
                </c:pt>
                <c:pt idx="206">
                  <c:v>26.07.2017</c:v>
                </c:pt>
                <c:pt idx="207">
                  <c:v>27.07.2017</c:v>
                </c:pt>
                <c:pt idx="208">
                  <c:v>28.07.2017</c:v>
                </c:pt>
                <c:pt idx="209">
                  <c:v>29.07.2017</c:v>
                </c:pt>
                <c:pt idx="210">
                  <c:v>30.07.2017</c:v>
                </c:pt>
                <c:pt idx="211">
                  <c:v>31.07.2017</c:v>
                </c:pt>
                <c:pt idx="212">
                  <c:v>01.08.2017</c:v>
                </c:pt>
                <c:pt idx="213">
                  <c:v>02.08.2017</c:v>
                </c:pt>
                <c:pt idx="214">
                  <c:v>03.08.2017</c:v>
                </c:pt>
                <c:pt idx="215">
                  <c:v>04.08.2017</c:v>
                </c:pt>
                <c:pt idx="216">
                  <c:v>05.08.2017</c:v>
                </c:pt>
                <c:pt idx="217">
                  <c:v>06.08.2017</c:v>
                </c:pt>
                <c:pt idx="218">
                  <c:v>07.08.2017</c:v>
                </c:pt>
                <c:pt idx="219">
                  <c:v>08.08.2017</c:v>
                </c:pt>
                <c:pt idx="220">
                  <c:v>09.08.2017</c:v>
                </c:pt>
                <c:pt idx="221">
                  <c:v>10.08.2017</c:v>
                </c:pt>
                <c:pt idx="222">
                  <c:v>11.08.2017</c:v>
                </c:pt>
                <c:pt idx="223">
                  <c:v>12.08.2017</c:v>
                </c:pt>
                <c:pt idx="224">
                  <c:v>13.08.2017</c:v>
                </c:pt>
                <c:pt idx="225">
                  <c:v>14.08.2017</c:v>
                </c:pt>
                <c:pt idx="226">
                  <c:v>15.08.2017</c:v>
                </c:pt>
                <c:pt idx="227">
                  <c:v>16.08.2017</c:v>
                </c:pt>
                <c:pt idx="228">
                  <c:v>17.08.2017</c:v>
                </c:pt>
                <c:pt idx="229">
                  <c:v>18.08.2017</c:v>
                </c:pt>
                <c:pt idx="230">
                  <c:v>19.08.2017</c:v>
                </c:pt>
                <c:pt idx="231">
                  <c:v>20.08.2017</c:v>
                </c:pt>
                <c:pt idx="232">
                  <c:v>21.08.2017</c:v>
                </c:pt>
                <c:pt idx="233">
                  <c:v>22.08.2017</c:v>
                </c:pt>
                <c:pt idx="234">
                  <c:v>23.08.2017</c:v>
                </c:pt>
                <c:pt idx="235">
                  <c:v>24.08.2017</c:v>
                </c:pt>
                <c:pt idx="236">
                  <c:v>25.08.2017</c:v>
                </c:pt>
                <c:pt idx="237">
                  <c:v>26.08.2017</c:v>
                </c:pt>
                <c:pt idx="238">
                  <c:v>27.08.2017</c:v>
                </c:pt>
                <c:pt idx="239">
                  <c:v>28.08.2017</c:v>
                </c:pt>
                <c:pt idx="240">
                  <c:v>29.08.2017</c:v>
                </c:pt>
                <c:pt idx="241">
                  <c:v>30.08.2017</c:v>
                </c:pt>
                <c:pt idx="242">
                  <c:v>31.08.2017</c:v>
                </c:pt>
                <c:pt idx="243">
                  <c:v>01.09.2017</c:v>
                </c:pt>
                <c:pt idx="244">
                  <c:v>02.09.2017</c:v>
                </c:pt>
                <c:pt idx="245">
                  <c:v>03.09.2017</c:v>
                </c:pt>
                <c:pt idx="246">
                  <c:v>04.09.2017</c:v>
                </c:pt>
                <c:pt idx="247">
                  <c:v>05.09.2017</c:v>
                </c:pt>
                <c:pt idx="248">
                  <c:v>06.09.2017</c:v>
                </c:pt>
                <c:pt idx="249">
                  <c:v>07.09.2017</c:v>
                </c:pt>
                <c:pt idx="250">
                  <c:v>08.09.2017</c:v>
                </c:pt>
                <c:pt idx="251">
                  <c:v>09.09.2017</c:v>
                </c:pt>
                <c:pt idx="252">
                  <c:v>10.09.2017</c:v>
                </c:pt>
                <c:pt idx="253">
                  <c:v>11.09.2017</c:v>
                </c:pt>
                <c:pt idx="254">
                  <c:v>12.09.2017</c:v>
                </c:pt>
                <c:pt idx="255">
                  <c:v>13.09.2017</c:v>
                </c:pt>
                <c:pt idx="256">
                  <c:v>14.09.2017</c:v>
                </c:pt>
                <c:pt idx="257">
                  <c:v>15.09.2017</c:v>
                </c:pt>
                <c:pt idx="258">
                  <c:v>16.09.2017</c:v>
                </c:pt>
                <c:pt idx="259">
                  <c:v>17.09.2017</c:v>
                </c:pt>
                <c:pt idx="260">
                  <c:v>18.09.2017</c:v>
                </c:pt>
                <c:pt idx="261">
                  <c:v>19.09.2017</c:v>
                </c:pt>
                <c:pt idx="262">
                  <c:v>20.09.2017</c:v>
                </c:pt>
                <c:pt idx="263">
                  <c:v>21.09.2017</c:v>
                </c:pt>
                <c:pt idx="264">
                  <c:v>22.09.2017</c:v>
                </c:pt>
                <c:pt idx="265">
                  <c:v>23.09.2017</c:v>
                </c:pt>
                <c:pt idx="266">
                  <c:v>24.09.2017</c:v>
                </c:pt>
                <c:pt idx="267">
                  <c:v>25.09.2017</c:v>
                </c:pt>
                <c:pt idx="268">
                  <c:v>26.09.2017</c:v>
                </c:pt>
                <c:pt idx="269">
                  <c:v>27.09.2017</c:v>
                </c:pt>
                <c:pt idx="270">
                  <c:v>28.09.2017</c:v>
                </c:pt>
                <c:pt idx="271">
                  <c:v>29.09.2017</c:v>
                </c:pt>
                <c:pt idx="272">
                  <c:v>30.09.2017</c:v>
                </c:pt>
                <c:pt idx="273">
                  <c:v>01.10.2017</c:v>
                </c:pt>
                <c:pt idx="274">
                  <c:v>02.10.2017</c:v>
                </c:pt>
                <c:pt idx="275">
                  <c:v>03.10.2017</c:v>
                </c:pt>
                <c:pt idx="276">
                  <c:v>04.10.2017</c:v>
                </c:pt>
                <c:pt idx="277">
                  <c:v>05.10.2017</c:v>
                </c:pt>
                <c:pt idx="278">
                  <c:v>06.10.2017</c:v>
                </c:pt>
                <c:pt idx="279">
                  <c:v>07.10.2017</c:v>
                </c:pt>
                <c:pt idx="280">
                  <c:v>08.10.2017</c:v>
                </c:pt>
                <c:pt idx="281">
                  <c:v>09.10.2017</c:v>
                </c:pt>
                <c:pt idx="282">
                  <c:v>10.10.2017</c:v>
                </c:pt>
                <c:pt idx="283">
                  <c:v>11.10.2017</c:v>
                </c:pt>
                <c:pt idx="284">
                  <c:v>12.10.2017</c:v>
                </c:pt>
                <c:pt idx="285">
                  <c:v>13.10.2017</c:v>
                </c:pt>
                <c:pt idx="286">
                  <c:v>14.10.2017</c:v>
                </c:pt>
                <c:pt idx="287">
                  <c:v>15.10.2017</c:v>
                </c:pt>
                <c:pt idx="288">
                  <c:v>16.10.2017</c:v>
                </c:pt>
                <c:pt idx="289">
                  <c:v>17.10.2017</c:v>
                </c:pt>
                <c:pt idx="290">
                  <c:v>18.10.2017</c:v>
                </c:pt>
                <c:pt idx="291">
                  <c:v>19.10.2017</c:v>
                </c:pt>
                <c:pt idx="292">
                  <c:v>20.10.2017</c:v>
                </c:pt>
                <c:pt idx="293">
                  <c:v>21.10.2017</c:v>
                </c:pt>
                <c:pt idx="294">
                  <c:v>22.10.2017</c:v>
                </c:pt>
                <c:pt idx="295">
                  <c:v>23.10.2017</c:v>
                </c:pt>
                <c:pt idx="296">
                  <c:v>24.10.2017</c:v>
                </c:pt>
                <c:pt idx="297">
                  <c:v>25.10.2017</c:v>
                </c:pt>
                <c:pt idx="298">
                  <c:v>26.10.2017</c:v>
                </c:pt>
                <c:pt idx="299">
                  <c:v>27.10.2017</c:v>
                </c:pt>
                <c:pt idx="300">
                  <c:v>28.10.2017</c:v>
                </c:pt>
                <c:pt idx="301">
                  <c:v>29.10.2017</c:v>
                </c:pt>
                <c:pt idx="302">
                  <c:v>30.10.2017</c:v>
                </c:pt>
                <c:pt idx="303">
                  <c:v>31.10.2017</c:v>
                </c:pt>
                <c:pt idx="304">
                  <c:v>01.11.2017</c:v>
                </c:pt>
                <c:pt idx="305">
                  <c:v>02.11.2017</c:v>
                </c:pt>
                <c:pt idx="306">
                  <c:v>03.11.2017</c:v>
                </c:pt>
                <c:pt idx="307">
                  <c:v>04.11.2017</c:v>
                </c:pt>
                <c:pt idx="308">
                  <c:v>05.11.2017</c:v>
                </c:pt>
                <c:pt idx="309">
                  <c:v>06.11.2017</c:v>
                </c:pt>
                <c:pt idx="310">
                  <c:v>07.11.2017</c:v>
                </c:pt>
                <c:pt idx="311">
                  <c:v>08.11.2017</c:v>
                </c:pt>
                <c:pt idx="312">
                  <c:v>09.11.2017</c:v>
                </c:pt>
                <c:pt idx="313">
                  <c:v>10.11.2017</c:v>
                </c:pt>
                <c:pt idx="314">
                  <c:v>11.11.2017</c:v>
                </c:pt>
                <c:pt idx="315">
                  <c:v>12.11.2017</c:v>
                </c:pt>
                <c:pt idx="316">
                  <c:v>13.11.2017</c:v>
                </c:pt>
                <c:pt idx="317">
                  <c:v>14.11.2017</c:v>
                </c:pt>
                <c:pt idx="318">
                  <c:v>15.11.2017</c:v>
                </c:pt>
                <c:pt idx="319">
                  <c:v>16.11.2017</c:v>
                </c:pt>
                <c:pt idx="320">
                  <c:v>17.11.2017</c:v>
                </c:pt>
                <c:pt idx="321">
                  <c:v>18.11.2017</c:v>
                </c:pt>
                <c:pt idx="322">
                  <c:v>19.11.2017</c:v>
                </c:pt>
                <c:pt idx="323">
                  <c:v>20.11.2017</c:v>
                </c:pt>
                <c:pt idx="324">
                  <c:v>21.11.2017</c:v>
                </c:pt>
                <c:pt idx="325">
                  <c:v>22.11.2017</c:v>
                </c:pt>
                <c:pt idx="326">
                  <c:v>23.11.2017</c:v>
                </c:pt>
                <c:pt idx="327">
                  <c:v>24.11.2017</c:v>
                </c:pt>
                <c:pt idx="328">
                  <c:v>25.11.2017</c:v>
                </c:pt>
                <c:pt idx="329">
                  <c:v>26.11.2017</c:v>
                </c:pt>
                <c:pt idx="330">
                  <c:v>27.11.2017</c:v>
                </c:pt>
                <c:pt idx="331">
                  <c:v>28.11.2017</c:v>
                </c:pt>
                <c:pt idx="332">
                  <c:v>29.11.2017</c:v>
                </c:pt>
                <c:pt idx="333">
                  <c:v>30.11.2017</c:v>
                </c:pt>
                <c:pt idx="334">
                  <c:v>01.12.2017</c:v>
                </c:pt>
                <c:pt idx="335">
                  <c:v>02.12.2017</c:v>
                </c:pt>
                <c:pt idx="336">
                  <c:v>03.12.2017</c:v>
                </c:pt>
                <c:pt idx="337">
                  <c:v>04.12.2017</c:v>
                </c:pt>
                <c:pt idx="338">
                  <c:v>05.12.2017</c:v>
                </c:pt>
                <c:pt idx="339">
                  <c:v>06.12.2017</c:v>
                </c:pt>
                <c:pt idx="340">
                  <c:v>07.12.2017</c:v>
                </c:pt>
                <c:pt idx="341">
                  <c:v>08.12.2017</c:v>
                </c:pt>
                <c:pt idx="342">
                  <c:v>09.12.2017</c:v>
                </c:pt>
                <c:pt idx="343">
                  <c:v>10.12.2017</c:v>
                </c:pt>
                <c:pt idx="344">
                  <c:v>11.12.2017</c:v>
                </c:pt>
                <c:pt idx="345">
                  <c:v>12.12.2017</c:v>
                </c:pt>
                <c:pt idx="346">
                  <c:v>13.12.2017</c:v>
                </c:pt>
                <c:pt idx="347">
                  <c:v>14.12.2017</c:v>
                </c:pt>
                <c:pt idx="348">
                  <c:v>15.12.2017</c:v>
                </c:pt>
                <c:pt idx="349">
                  <c:v>16.12.2017</c:v>
                </c:pt>
                <c:pt idx="350">
                  <c:v>17.12.2017</c:v>
                </c:pt>
                <c:pt idx="351">
                  <c:v>18.12.2017</c:v>
                </c:pt>
                <c:pt idx="352">
                  <c:v>19.12.2017</c:v>
                </c:pt>
                <c:pt idx="353">
                  <c:v>20.12.2017</c:v>
                </c:pt>
                <c:pt idx="354">
                  <c:v>21.12.2017</c:v>
                </c:pt>
                <c:pt idx="355">
                  <c:v>22.12.2017</c:v>
                </c:pt>
                <c:pt idx="356">
                  <c:v>23.12.2017</c:v>
                </c:pt>
                <c:pt idx="357">
                  <c:v>24.12.2017</c:v>
                </c:pt>
                <c:pt idx="358">
                  <c:v>25.12.2017</c:v>
                </c:pt>
                <c:pt idx="359">
                  <c:v>26.12.2017</c:v>
                </c:pt>
                <c:pt idx="360">
                  <c:v>27.12.2017</c:v>
                </c:pt>
                <c:pt idx="361">
                  <c:v>28.12.2017</c:v>
                </c:pt>
                <c:pt idx="362">
                  <c:v>29.12.2017</c:v>
                </c:pt>
                <c:pt idx="363">
                  <c:v>30.12.2017</c:v>
                </c:pt>
                <c:pt idx="364">
                  <c:v>31.12.2017</c:v>
                </c:pt>
                <c:pt idx="365">
                  <c:v>01.01.2018</c:v>
                </c:pt>
                <c:pt idx="366">
                  <c:v>02.01.2018</c:v>
                </c:pt>
                <c:pt idx="367">
                  <c:v>03.01.2018</c:v>
                </c:pt>
                <c:pt idx="368">
                  <c:v>04.01.2018</c:v>
                </c:pt>
                <c:pt idx="369">
                  <c:v>05.01.2018</c:v>
                </c:pt>
                <c:pt idx="370">
                  <c:v>06.01.2018</c:v>
                </c:pt>
                <c:pt idx="371">
                  <c:v>07.01.2018</c:v>
                </c:pt>
                <c:pt idx="372">
                  <c:v>08.01.2018</c:v>
                </c:pt>
                <c:pt idx="373">
                  <c:v>09.01.2018</c:v>
                </c:pt>
                <c:pt idx="374">
                  <c:v>10.01.2018</c:v>
                </c:pt>
                <c:pt idx="375">
                  <c:v>11.01.2018</c:v>
                </c:pt>
                <c:pt idx="376">
                  <c:v>12.01.2018</c:v>
                </c:pt>
                <c:pt idx="377">
                  <c:v>13.01.2018</c:v>
                </c:pt>
                <c:pt idx="378">
                  <c:v>14.01.2018</c:v>
                </c:pt>
                <c:pt idx="379">
                  <c:v>15.01.2018</c:v>
                </c:pt>
                <c:pt idx="380">
                  <c:v>16.01.2018</c:v>
                </c:pt>
                <c:pt idx="381">
                  <c:v>17.01.2018</c:v>
                </c:pt>
                <c:pt idx="382">
                  <c:v>18.01.2018</c:v>
                </c:pt>
                <c:pt idx="383">
                  <c:v>19.01.2018</c:v>
                </c:pt>
                <c:pt idx="384">
                  <c:v>20.01.2018</c:v>
                </c:pt>
                <c:pt idx="385">
                  <c:v>21.01.2018</c:v>
                </c:pt>
                <c:pt idx="386">
                  <c:v>22.01.2018</c:v>
                </c:pt>
                <c:pt idx="387">
                  <c:v>23.01.2018</c:v>
                </c:pt>
                <c:pt idx="388">
                  <c:v>24.01.2018</c:v>
                </c:pt>
                <c:pt idx="389">
                  <c:v>25.01.2018</c:v>
                </c:pt>
                <c:pt idx="390">
                  <c:v>26.01.2018</c:v>
                </c:pt>
                <c:pt idx="391">
                  <c:v>27.01.2018</c:v>
                </c:pt>
                <c:pt idx="392">
                  <c:v>28.01.2018</c:v>
                </c:pt>
                <c:pt idx="393">
                  <c:v>29.01.2018</c:v>
                </c:pt>
                <c:pt idx="394">
                  <c:v>30.01.2018</c:v>
                </c:pt>
                <c:pt idx="395">
                  <c:v>31.01.2018</c:v>
                </c:pt>
                <c:pt idx="396">
                  <c:v>01.02.2018</c:v>
                </c:pt>
                <c:pt idx="397">
                  <c:v>02.02.2018</c:v>
                </c:pt>
                <c:pt idx="398">
                  <c:v>03.02.2018</c:v>
                </c:pt>
                <c:pt idx="399">
                  <c:v>04.02.2018</c:v>
                </c:pt>
                <c:pt idx="400">
                  <c:v>05.02.2018</c:v>
                </c:pt>
                <c:pt idx="401">
                  <c:v>06.02.2018</c:v>
                </c:pt>
                <c:pt idx="402">
                  <c:v>07.02.2018</c:v>
                </c:pt>
                <c:pt idx="403">
                  <c:v>08.02.2018</c:v>
                </c:pt>
                <c:pt idx="404">
                  <c:v>09.02.2018</c:v>
                </c:pt>
                <c:pt idx="405">
                  <c:v>10.02.2018</c:v>
                </c:pt>
                <c:pt idx="406">
                  <c:v>11.02.2018</c:v>
                </c:pt>
                <c:pt idx="407">
                  <c:v>12.02.2018</c:v>
                </c:pt>
                <c:pt idx="408">
                  <c:v>13.02.2018</c:v>
                </c:pt>
                <c:pt idx="409">
                  <c:v>14.02.2018</c:v>
                </c:pt>
                <c:pt idx="410">
                  <c:v>15.02.2018</c:v>
                </c:pt>
                <c:pt idx="411">
                  <c:v>16.02.2018</c:v>
                </c:pt>
                <c:pt idx="412">
                  <c:v>17.02.2018</c:v>
                </c:pt>
                <c:pt idx="413">
                  <c:v>18.02.2018</c:v>
                </c:pt>
                <c:pt idx="414">
                  <c:v>19.02.2018</c:v>
                </c:pt>
                <c:pt idx="415">
                  <c:v>20.02.2018</c:v>
                </c:pt>
                <c:pt idx="416">
                  <c:v>21.02.2018</c:v>
                </c:pt>
                <c:pt idx="417">
                  <c:v>22.02.2018</c:v>
                </c:pt>
                <c:pt idx="418">
                  <c:v>23.02.2018</c:v>
                </c:pt>
                <c:pt idx="419">
                  <c:v>24.02.2018</c:v>
                </c:pt>
                <c:pt idx="420">
                  <c:v>25.02.2018</c:v>
                </c:pt>
                <c:pt idx="421">
                  <c:v>26.02.2018</c:v>
                </c:pt>
                <c:pt idx="422">
                  <c:v>27.02.2018</c:v>
                </c:pt>
                <c:pt idx="423">
                  <c:v>28.02.2018</c:v>
                </c:pt>
                <c:pt idx="424">
                  <c:v>01.03.2018</c:v>
                </c:pt>
                <c:pt idx="425">
                  <c:v>02.03.2018</c:v>
                </c:pt>
                <c:pt idx="426">
                  <c:v>03.03.2018</c:v>
                </c:pt>
                <c:pt idx="427">
                  <c:v>04.03.2018</c:v>
                </c:pt>
                <c:pt idx="428">
                  <c:v>05.03.2018</c:v>
                </c:pt>
                <c:pt idx="429">
                  <c:v>06.03.2018</c:v>
                </c:pt>
                <c:pt idx="430">
                  <c:v>07.03.2018</c:v>
                </c:pt>
                <c:pt idx="431">
                  <c:v>08.03.2018</c:v>
                </c:pt>
                <c:pt idx="432">
                  <c:v>09.03.2018</c:v>
                </c:pt>
                <c:pt idx="433">
                  <c:v>10.03.2018</c:v>
                </c:pt>
                <c:pt idx="434">
                  <c:v>11.03.2018</c:v>
                </c:pt>
                <c:pt idx="435">
                  <c:v>12.03.2018</c:v>
                </c:pt>
                <c:pt idx="436">
                  <c:v>13.03.2018</c:v>
                </c:pt>
                <c:pt idx="437">
                  <c:v>14.03.2018</c:v>
                </c:pt>
                <c:pt idx="438">
                  <c:v>15.03.2018</c:v>
                </c:pt>
                <c:pt idx="439">
                  <c:v>16.03.2018</c:v>
                </c:pt>
                <c:pt idx="440">
                  <c:v>17.03.2018</c:v>
                </c:pt>
                <c:pt idx="441">
                  <c:v>18.03.2018</c:v>
                </c:pt>
                <c:pt idx="442">
                  <c:v>19.03.2018</c:v>
                </c:pt>
                <c:pt idx="443">
                  <c:v>20.03.2018</c:v>
                </c:pt>
                <c:pt idx="444">
                  <c:v>21.03.2018</c:v>
                </c:pt>
                <c:pt idx="445">
                  <c:v>22.03.2018</c:v>
                </c:pt>
                <c:pt idx="446">
                  <c:v>23.03.2018</c:v>
                </c:pt>
                <c:pt idx="447">
                  <c:v>24.03.2018</c:v>
                </c:pt>
                <c:pt idx="448">
                  <c:v>25.03.2018</c:v>
                </c:pt>
                <c:pt idx="449">
                  <c:v>26.03.2018</c:v>
                </c:pt>
                <c:pt idx="450">
                  <c:v>27.03.2018</c:v>
                </c:pt>
              </c:strCache>
            </c:strRef>
          </c:cat>
          <c:val>
            <c:numRef>
              <c:f>Sheet1!$B$2:$B$452</c:f>
              <c:numCache>
                <c:formatCode>General</c:formatCode>
                <c:ptCount val="451"/>
                <c:pt idx="0">
                  <c:v>70</c:v>
                </c:pt>
                <c:pt idx="1">
                  <c:v>24</c:v>
                </c:pt>
                <c:pt idx="2">
                  <c:v>42</c:v>
                </c:pt>
                <c:pt idx="3">
                  <c:v>214</c:v>
                </c:pt>
                <c:pt idx="4">
                  <c:v>125</c:v>
                </c:pt>
                <c:pt idx="5">
                  <c:v>10</c:v>
                </c:pt>
                <c:pt idx="6">
                  <c:v>3</c:v>
                </c:pt>
                <c:pt idx="7">
                  <c:v>1</c:v>
                </c:pt>
                <c:pt idx="8">
                  <c:v>48</c:v>
                </c:pt>
                <c:pt idx="9">
                  <c:v>20</c:v>
                </c:pt>
                <c:pt idx="10">
                  <c:v>33</c:v>
                </c:pt>
                <c:pt idx="11">
                  <c:v>21</c:v>
                </c:pt>
                <c:pt idx="12">
                  <c:v>4</c:v>
                </c:pt>
                <c:pt idx="13">
                  <c:v>6</c:v>
                </c:pt>
                <c:pt idx="14">
                  <c:v>8</c:v>
                </c:pt>
                <c:pt idx="15">
                  <c:v>98</c:v>
                </c:pt>
                <c:pt idx="16">
                  <c:v>131</c:v>
                </c:pt>
                <c:pt idx="17">
                  <c:v>23</c:v>
                </c:pt>
                <c:pt idx="18">
                  <c:v>17</c:v>
                </c:pt>
                <c:pt idx="19">
                  <c:v>266</c:v>
                </c:pt>
                <c:pt idx="20">
                  <c:v>109</c:v>
                </c:pt>
                <c:pt idx="21">
                  <c:v>31</c:v>
                </c:pt>
                <c:pt idx="22">
                  <c:v>773</c:v>
                </c:pt>
                <c:pt idx="23">
                  <c:v>1320</c:v>
                </c:pt>
                <c:pt idx="24">
                  <c:v>180</c:v>
                </c:pt>
                <c:pt idx="25">
                  <c:v>23</c:v>
                </c:pt>
                <c:pt idx="26">
                  <c:v>63</c:v>
                </c:pt>
                <c:pt idx="27">
                  <c:v>17</c:v>
                </c:pt>
                <c:pt idx="28">
                  <c:v>7</c:v>
                </c:pt>
                <c:pt idx="29">
                  <c:v>12</c:v>
                </c:pt>
                <c:pt idx="30">
                  <c:v>3</c:v>
                </c:pt>
                <c:pt idx="31">
                  <c:v>3</c:v>
                </c:pt>
                <c:pt idx="32">
                  <c:v>10</c:v>
                </c:pt>
                <c:pt idx="33">
                  <c:v>4</c:v>
                </c:pt>
                <c:pt idx="34">
                  <c:v>48</c:v>
                </c:pt>
                <c:pt idx="35">
                  <c:v>58</c:v>
                </c:pt>
                <c:pt idx="36">
                  <c:v>5</c:v>
                </c:pt>
                <c:pt idx="37">
                  <c:v>11</c:v>
                </c:pt>
                <c:pt idx="38">
                  <c:v>4</c:v>
                </c:pt>
                <c:pt idx="39">
                  <c:v>50</c:v>
                </c:pt>
                <c:pt idx="40">
                  <c:v>40</c:v>
                </c:pt>
                <c:pt idx="41">
                  <c:v>17</c:v>
                </c:pt>
                <c:pt idx="42">
                  <c:v>24</c:v>
                </c:pt>
                <c:pt idx="43">
                  <c:v>29</c:v>
                </c:pt>
                <c:pt idx="44">
                  <c:v>748</c:v>
                </c:pt>
                <c:pt idx="45">
                  <c:v>284</c:v>
                </c:pt>
                <c:pt idx="46">
                  <c:v>44</c:v>
                </c:pt>
                <c:pt idx="47">
                  <c:v>20</c:v>
                </c:pt>
                <c:pt idx="48">
                  <c:v>120</c:v>
                </c:pt>
                <c:pt idx="49">
                  <c:v>43</c:v>
                </c:pt>
                <c:pt idx="50">
                  <c:v>13</c:v>
                </c:pt>
                <c:pt idx="51">
                  <c:v>2</c:v>
                </c:pt>
                <c:pt idx="52">
                  <c:v>14</c:v>
                </c:pt>
                <c:pt idx="53">
                  <c:v>36</c:v>
                </c:pt>
                <c:pt idx="54">
                  <c:v>30</c:v>
                </c:pt>
                <c:pt idx="55">
                  <c:v>33</c:v>
                </c:pt>
                <c:pt idx="56">
                  <c:v>15</c:v>
                </c:pt>
                <c:pt idx="57">
                  <c:v>20</c:v>
                </c:pt>
                <c:pt idx="58">
                  <c:v>33</c:v>
                </c:pt>
                <c:pt idx="59">
                  <c:v>36</c:v>
                </c:pt>
                <c:pt idx="60">
                  <c:v>14</c:v>
                </c:pt>
                <c:pt idx="61">
                  <c:v>31</c:v>
                </c:pt>
                <c:pt idx="62">
                  <c:v>264</c:v>
                </c:pt>
                <c:pt idx="63">
                  <c:v>199</c:v>
                </c:pt>
                <c:pt idx="64">
                  <c:v>296</c:v>
                </c:pt>
                <c:pt idx="65">
                  <c:v>207</c:v>
                </c:pt>
                <c:pt idx="66">
                  <c:v>31</c:v>
                </c:pt>
                <c:pt idx="67">
                  <c:v>13</c:v>
                </c:pt>
                <c:pt idx="68">
                  <c:v>98</c:v>
                </c:pt>
                <c:pt idx="69">
                  <c:v>275</c:v>
                </c:pt>
                <c:pt idx="70">
                  <c:v>99</c:v>
                </c:pt>
                <c:pt idx="71">
                  <c:v>31</c:v>
                </c:pt>
                <c:pt idx="72">
                  <c:v>71</c:v>
                </c:pt>
                <c:pt idx="73">
                  <c:v>117</c:v>
                </c:pt>
                <c:pt idx="74">
                  <c:v>16</c:v>
                </c:pt>
                <c:pt idx="75">
                  <c:v>24</c:v>
                </c:pt>
                <c:pt idx="76">
                  <c:v>15</c:v>
                </c:pt>
                <c:pt idx="77">
                  <c:v>10</c:v>
                </c:pt>
                <c:pt idx="78">
                  <c:v>23</c:v>
                </c:pt>
                <c:pt idx="79">
                  <c:v>26</c:v>
                </c:pt>
                <c:pt idx="80">
                  <c:v>74</c:v>
                </c:pt>
                <c:pt idx="81">
                  <c:v>18</c:v>
                </c:pt>
                <c:pt idx="82">
                  <c:v>5</c:v>
                </c:pt>
                <c:pt idx="83">
                  <c:v>67</c:v>
                </c:pt>
                <c:pt idx="84">
                  <c:v>11</c:v>
                </c:pt>
                <c:pt idx="85">
                  <c:v>2</c:v>
                </c:pt>
                <c:pt idx="86">
                  <c:v>4</c:v>
                </c:pt>
                <c:pt idx="87">
                  <c:v>32</c:v>
                </c:pt>
                <c:pt idx="88">
                  <c:v>11</c:v>
                </c:pt>
                <c:pt idx="89">
                  <c:v>103</c:v>
                </c:pt>
                <c:pt idx="90">
                  <c:v>40</c:v>
                </c:pt>
                <c:pt idx="91">
                  <c:v>8</c:v>
                </c:pt>
                <c:pt idx="92">
                  <c:v>29</c:v>
                </c:pt>
                <c:pt idx="93">
                  <c:v>35</c:v>
                </c:pt>
                <c:pt idx="94">
                  <c:v>3371</c:v>
                </c:pt>
                <c:pt idx="95">
                  <c:v>776</c:v>
                </c:pt>
                <c:pt idx="96">
                  <c:v>268</c:v>
                </c:pt>
                <c:pt idx="97">
                  <c:v>17</c:v>
                </c:pt>
                <c:pt idx="98">
                  <c:v>17</c:v>
                </c:pt>
                <c:pt idx="99">
                  <c:v>41</c:v>
                </c:pt>
                <c:pt idx="100">
                  <c:v>257</c:v>
                </c:pt>
                <c:pt idx="101">
                  <c:v>62</c:v>
                </c:pt>
                <c:pt idx="102">
                  <c:v>5</c:v>
                </c:pt>
                <c:pt idx="103">
                  <c:v>13</c:v>
                </c:pt>
                <c:pt idx="104">
                  <c:v>33</c:v>
                </c:pt>
                <c:pt idx="105">
                  <c:v>199</c:v>
                </c:pt>
                <c:pt idx="106">
                  <c:v>195</c:v>
                </c:pt>
                <c:pt idx="107">
                  <c:v>72</c:v>
                </c:pt>
                <c:pt idx="108">
                  <c:v>21</c:v>
                </c:pt>
                <c:pt idx="109">
                  <c:v>531</c:v>
                </c:pt>
                <c:pt idx="110">
                  <c:v>67</c:v>
                </c:pt>
                <c:pt idx="111">
                  <c:v>91</c:v>
                </c:pt>
                <c:pt idx="112">
                  <c:v>26</c:v>
                </c:pt>
                <c:pt idx="113">
                  <c:v>17</c:v>
                </c:pt>
                <c:pt idx="114">
                  <c:v>65</c:v>
                </c:pt>
                <c:pt idx="115">
                  <c:v>24</c:v>
                </c:pt>
                <c:pt idx="116">
                  <c:v>104</c:v>
                </c:pt>
                <c:pt idx="117">
                  <c:v>28</c:v>
                </c:pt>
                <c:pt idx="118">
                  <c:v>35</c:v>
                </c:pt>
                <c:pt idx="119">
                  <c:v>34</c:v>
                </c:pt>
                <c:pt idx="120">
                  <c:v>17</c:v>
                </c:pt>
                <c:pt idx="121">
                  <c:v>2</c:v>
                </c:pt>
                <c:pt idx="122">
                  <c:v>0</c:v>
                </c:pt>
                <c:pt idx="123">
                  <c:v>142</c:v>
                </c:pt>
                <c:pt idx="124">
                  <c:v>46</c:v>
                </c:pt>
                <c:pt idx="125">
                  <c:v>14</c:v>
                </c:pt>
                <c:pt idx="126">
                  <c:v>60</c:v>
                </c:pt>
                <c:pt idx="127">
                  <c:v>20</c:v>
                </c:pt>
                <c:pt idx="128">
                  <c:v>21</c:v>
                </c:pt>
                <c:pt idx="129">
                  <c:v>20</c:v>
                </c:pt>
                <c:pt idx="130">
                  <c:v>31</c:v>
                </c:pt>
                <c:pt idx="131">
                  <c:v>16</c:v>
                </c:pt>
                <c:pt idx="132">
                  <c:v>39</c:v>
                </c:pt>
                <c:pt idx="133">
                  <c:v>18</c:v>
                </c:pt>
                <c:pt idx="134">
                  <c:v>15</c:v>
                </c:pt>
                <c:pt idx="135">
                  <c:v>39</c:v>
                </c:pt>
                <c:pt idx="136">
                  <c:v>43</c:v>
                </c:pt>
                <c:pt idx="137">
                  <c:v>275</c:v>
                </c:pt>
                <c:pt idx="138">
                  <c:v>45</c:v>
                </c:pt>
                <c:pt idx="139">
                  <c:v>66</c:v>
                </c:pt>
                <c:pt idx="140">
                  <c:v>23</c:v>
                </c:pt>
                <c:pt idx="141">
                  <c:v>105</c:v>
                </c:pt>
                <c:pt idx="142">
                  <c:v>60</c:v>
                </c:pt>
                <c:pt idx="143">
                  <c:v>10</c:v>
                </c:pt>
                <c:pt idx="144">
                  <c:v>133</c:v>
                </c:pt>
                <c:pt idx="145">
                  <c:v>58</c:v>
                </c:pt>
                <c:pt idx="146">
                  <c:v>31</c:v>
                </c:pt>
                <c:pt idx="147">
                  <c:v>11</c:v>
                </c:pt>
                <c:pt idx="148">
                  <c:v>42</c:v>
                </c:pt>
                <c:pt idx="149">
                  <c:v>23</c:v>
                </c:pt>
                <c:pt idx="150">
                  <c:v>83</c:v>
                </c:pt>
                <c:pt idx="151">
                  <c:v>234</c:v>
                </c:pt>
                <c:pt idx="152">
                  <c:v>246</c:v>
                </c:pt>
                <c:pt idx="153">
                  <c:v>125</c:v>
                </c:pt>
                <c:pt idx="154">
                  <c:v>96</c:v>
                </c:pt>
                <c:pt idx="155">
                  <c:v>14</c:v>
                </c:pt>
                <c:pt idx="156">
                  <c:v>36</c:v>
                </c:pt>
                <c:pt idx="157">
                  <c:v>267</c:v>
                </c:pt>
                <c:pt idx="158">
                  <c:v>27</c:v>
                </c:pt>
                <c:pt idx="159">
                  <c:v>71</c:v>
                </c:pt>
                <c:pt idx="160">
                  <c:v>27</c:v>
                </c:pt>
                <c:pt idx="161">
                  <c:v>14</c:v>
                </c:pt>
                <c:pt idx="162">
                  <c:v>5</c:v>
                </c:pt>
                <c:pt idx="163">
                  <c:v>2</c:v>
                </c:pt>
                <c:pt idx="164">
                  <c:v>102</c:v>
                </c:pt>
                <c:pt idx="165">
                  <c:v>166</c:v>
                </c:pt>
                <c:pt idx="166">
                  <c:v>24</c:v>
                </c:pt>
                <c:pt idx="167">
                  <c:v>6</c:v>
                </c:pt>
                <c:pt idx="168">
                  <c:v>6</c:v>
                </c:pt>
                <c:pt idx="169">
                  <c:v>74</c:v>
                </c:pt>
                <c:pt idx="170">
                  <c:v>55</c:v>
                </c:pt>
                <c:pt idx="171">
                  <c:v>45</c:v>
                </c:pt>
                <c:pt idx="172">
                  <c:v>51</c:v>
                </c:pt>
                <c:pt idx="173">
                  <c:v>12</c:v>
                </c:pt>
                <c:pt idx="174">
                  <c:v>3</c:v>
                </c:pt>
                <c:pt idx="175">
                  <c:v>4</c:v>
                </c:pt>
                <c:pt idx="176">
                  <c:v>6</c:v>
                </c:pt>
                <c:pt idx="177">
                  <c:v>44</c:v>
                </c:pt>
                <c:pt idx="178">
                  <c:v>11</c:v>
                </c:pt>
                <c:pt idx="179">
                  <c:v>41</c:v>
                </c:pt>
                <c:pt idx="180">
                  <c:v>53</c:v>
                </c:pt>
                <c:pt idx="181">
                  <c:v>36</c:v>
                </c:pt>
                <c:pt idx="182">
                  <c:v>27</c:v>
                </c:pt>
                <c:pt idx="183">
                  <c:v>7</c:v>
                </c:pt>
                <c:pt idx="184">
                  <c:v>80</c:v>
                </c:pt>
                <c:pt idx="185">
                  <c:v>63</c:v>
                </c:pt>
                <c:pt idx="186">
                  <c:v>212</c:v>
                </c:pt>
                <c:pt idx="187">
                  <c:v>3671</c:v>
                </c:pt>
                <c:pt idx="188">
                  <c:v>1755</c:v>
                </c:pt>
                <c:pt idx="189">
                  <c:v>210</c:v>
                </c:pt>
                <c:pt idx="190">
                  <c:v>77</c:v>
                </c:pt>
                <c:pt idx="191">
                  <c:v>20</c:v>
                </c:pt>
                <c:pt idx="192">
                  <c:v>27</c:v>
                </c:pt>
                <c:pt idx="193">
                  <c:v>427</c:v>
                </c:pt>
                <c:pt idx="194">
                  <c:v>90</c:v>
                </c:pt>
                <c:pt idx="195">
                  <c:v>8</c:v>
                </c:pt>
                <c:pt idx="196">
                  <c:v>14</c:v>
                </c:pt>
                <c:pt idx="197">
                  <c:v>95</c:v>
                </c:pt>
                <c:pt idx="198">
                  <c:v>119</c:v>
                </c:pt>
                <c:pt idx="199">
                  <c:v>101</c:v>
                </c:pt>
                <c:pt idx="200">
                  <c:v>47</c:v>
                </c:pt>
                <c:pt idx="201">
                  <c:v>9</c:v>
                </c:pt>
                <c:pt idx="202">
                  <c:v>23</c:v>
                </c:pt>
                <c:pt idx="203">
                  <c:v>15</c:v>
                </c:pt>
                <c:pt idx="204">
                  <c:v>19</c:v>
                </c:pt>
                <c:pt idx="205">
                  <c:v>31</c:v>
                </c:pt>
                <c:pt idx="206">
                  <c:v>11</c:v>
                </c:pt>
                <c:pt idx="207">
                  <c:v>6</c:v>
                </c:pt>
                <c:pt idx="208">
                  <c:v>239</c:v>
                </c:pt>
                <c:pt idx="209">
                  <c:v>103</c:v>
                </c:pt>
                <c:pt idx="210">
                  <c:v>18</c:v>
                </c:pt>
                <c:pt idx="211">
                  <c:v>15</c:v>
                </c:pt>
                <c:pt idx="212">
                  <c:v>33</c:v>
                </c:pt>
                <c:pt idx="213">
                  <c:v>40</c:v>
                </c:pt>
                <c:pt idx="214">
                  <c:v>22</c:v>
                </c:pt>
                <c:pt idx="215">
                  <c:v>99</c:v>
                </c:pt>
                <c:pt idx="216">
                  <c:v>126</c:v>
                </c:pt>
                <c:pt idx="217">
                  <c:v>24</c:v>
                </c:pt>
                <c:pt idx="218">
                  <c:v>19</c:v>
                </c:pt>
                <c:pt idx="219">
                  <c:v>17</c:v>
                </c:pt>
                <c:pt idx="220">
                  <c:v>239</c:v>
                </c:pt>
                <c:pt idx="221">
                  <c:v>133</c:v>
                </c:pt>
                <c:pt idx="222">
                  <c:v>50</c:v>
                </c:pt>
                <c:pt idx="223">
                  <c:v>18</c:v>
                </c:pt>
                <c:pt idx="224">
                  <c:v>30</c:v>
                </c:pt>
                <c:pt idx="225">
                  <c:v>32</c:v>
                </c:pt>
                <c:pt idx="226">
                  <c:v>56</c:v>
                </c:pt>
                <c:pt idx="227">
                  <c:v>25</c:v>
                </c:pt>
                <c:pt idx="228">
                  <c:v>1045</c:v>
                </c:pt>
                <c:pt idx="229">
                  <c:v>232</c:v>
                </c:pt>
                <c:pt idx="230">
                  <c:v>65</c:v>
                </c:pt>
                <c:pt idx="231">
                  <c:v>49</c:v>
                </c:pt>
                <c:pt idx="232">
                  <c:v>19</c:v>
                </c:pt>
                <c:pt idx="233">
                  <c:v>25</c:v>
                </c:pt>
                <c:pt idx="234">
                  <c:v>4</c:v>
                </c:pt>
                <c:pt idx="235">
                  <c:v>8</c:v>
                </c:pt>
                <c:pt idx="236">
                  <c:v>9</c:v>
                </c:pt>
                <c:pt idx="237">
                  <c:v>2</c:v>
                </c:pt>
                <c:pt idx="238">
                  <c:v>1</c:v>
                </c:pt>
                <c:pt idx="239">
                  <c:v>272</c:v>
                </c:pt>
                <c:pt idx="240">
                  <c:v>330</c:v>
                </c:pt>
                <c:pt idx="241">
                  <c:v>111</c:v>
                </c:pt>
                <c:pt idx="242">
                  <c:v>48</c:v>
                </c:pt>
                <c:pt idx="243">
                  <c:v>26</c:v>
                </c:pt>
                <c:pt idx="244">
                  <c:v>21</c:v>
                </c:pt>
                <c:pt idx="245">
                  <c:v>7</c:v>
                </c:pt>
                <c:pt idx="246">
                  <c:v>41</c:v>
                </c:pt>
                <c:pt idx="247">
                  <c:v>30</c:v>
                </c:pt>
                <c:pt idx="248">
                  <c:v>15</c:v>
                </c:pt>
                <c:pt idx="249">
                  <c:v>153</c:v>
                </c:pt>
                <c:pt idx="250">
                  <c:v>53</c:v>
                </c:pt>
                <c:pt idx="251">
                  <c:v>11</c:v>
                </c:pt>
                <c:pt idx="252">
                  <c:v>15</c:v>
                </c:pt>
                <c:pt idx="253">
                  <c:v>13</c:v>
                </c:pt>
                <c:pt idx="254">
                  <c:v>82</c:v>
                </c:pt>
                <c:pt idx="255">
                  <c:v>30</c:v>
                </c:pt>
                <c:pt idx="256">
                  <c:v>19</c:v>
                </c:pt>
                <c:pt idx="257">
                  <c:v>16</c:v>
                </c:pt>
                <c:pt idx="258">
                  <c:v>7</c:v>
                </c:pt>
                <c:pt idx="259">
                  <c:v>4</c:v>
                </c:pt>
                <c:pt idx="260">
                  <c:v>14</c:v>
                </c:pt>
                <c:pt idx="261">
                  <c:v>34</c:v>
                </c:pt>
                <c:pt idx="262">
                  <c:v>31</c:v>
                </c:pt>
                <c:pt idx="263">
                  <c:v>12</c:v>
                </c:pt>
                <c:pt idx="264">
                  <c:v>23</c:v>
                </c:pt>
                <c:pt idx="265">
                  <c:v>92</c:v>
                </c:pt>
                <c:pt idx="266">
                  <c:v>802</c:v>
                </c:pt>
                <c:pt idx="267">
                  <c:v>261</c:v>
                </c:pt>
                <c:pt idx="268">
                  <c:v>106</c:v>
                </c:pt>
                <c:pt idx="269">
                  <c:v>35</c:v>
                </c:pt>
                <c:pt idx="270">
                  <c:v>239</c:v>
                </c:pt>
                <c:pt idx="271">
                  <c:v>105</c:v>
                </c:pt>
                <c:pt idx="272">
                  <c:v>68</c:v>
                </c:pt>
                <c:pt idx="273">
                  <c:v>106</c:v>
                </c:pt>
                <c:pt idx="274">
                  <c:v>49</c:v>
                </c:pt>
                <c:pt idx="275">
                  <c:v>34</c:v>
                </c:pt>
                <c:pt idx="276">
                  <c:v>1160</c:v>
                </c:pt>
                <c:pt idx="277">
                  <c:v>778</c:v>
                </c:pt>
                <c:pt idx="278">
                  <c:v>220</c:v>
                </c:pt>
                <c:pt idx="279">
                  <c:v>86</c:v>
                </c:pt>
                <c:pt idx="280">
                  <c:v>45</c:v>
                </c:pt>
                <c:pt idx="281">
                  <c:v>24</c:v>
                </c:pt>
                <c:pt idx="282">
                  <c:v>31</c:v>
                </c:pt>
                <c:pt idx="283">
                  <c:v>26</c:v>
                </c:pt>
                <c:pt idx="284">
                  <c:v>13</c:v>
                </c:pt>
                <c:pt idx="285">
                  <c:v>1</c:v>
                </c:pt>
                <c:pt idx="286">
                  <c:v>6</c:v>
                </c:pt>
                <c:pt idx="287">
                  <c:v>38</c:v>
                </c:pt>
                <c:pt idx="288">
                  <c:v>9</c:v>
                </c:pt>
                <c:pt idx="289">
                  <c:v>11</c:v>
                </c:pt>
                <c:pt idx="290">
                  <c:v>712</c:v>
                </c:pt>
                <c:pt idx="291">
                  <c:v>254</c:v>
                </c:pt>
                <c:pt idx="292">
                  <c:v>199</c:v>
                </c:pt>
                <c:pt idx="293">
                  <c:v>122</c:v>
                </c:pt>
                <c:pt idx="294">
                  <c:v>113</c:v>
                </c:pt>
                <c:pt idx="295">
                  <c:v>76</c:v>
                </c:pt>
                <c:pt idx="296">
                  <c:v>78</c:v>
                </c:pt>
                <c:pt idx="297">
                  <c:v>66</c:v>
                </c:pt>
                <c:pt idx="298">
                  <c:v>42</c:v>
                </c:pt>
                <c:pt idx="299">
                  <c:v>24</c:v>
                </c:pt>
                <c:pt idx="300">
                  <c:v>36</c:v>
                </c:pt>
                <c:pt idx="301">
                  <c:v>43</c:v>
                </c:pt>
                <c:pt idx="302">
                  <c:v>50</c:v>
                </c:pt>
                <c:pt idx="303">
                  <c:v>16</c:v>
                </c:pt>
                <c:pt idx="304">
                  <c:v>5</c:v>
                </c:pt>
                <c:pt idx="305">
                  <c:v>4</c:v>
                </c:pt>
                <c:pt idx="306">
                  <c:v>4</c:v>
                </c:pt>
                <c:pt idx="307">
                  <c:v>22</c:v>
                </c:pt>
                <c:pt idx="308">
                  <c:v>19</c:v>
                </c:pt>
                <c:pt idx="309">
                  <c:v>180</c:v>
                </c:pt>
                <c:pt idx="310">
                  <c:v>31</c:v>
                </c:pt>
                <c:pt idx="311">
                  <c:v>34</c:v>
                </c:pt>
                <c:pt idx="312">
                  <c:v>57</c:v>
                </c:pt>
                <c:pt idx="313">
                  <c:v>15</c:v>
                </c:pt>
                <c:pt idx="314">
                  <c:v>29</c:v>
                </c:pt>
                <c:pt idx="315">
                  <c:v>64</c:v>
                </c:pt>
                <c:pt idx="316">
                  <c:v>81</c:v>
                </c:pt>
                <c:pt idx="317">
                  <c:v>69</c:v>
                </c:pt>
                <c:pt idx="318">
                  <c:v>46</c:v>
                </c:pt>
                <c:pt idx="319">
                  <c:v>64</c:v>
                </c:pt>
                <c:pt idx="320">
                  <c:v>751</c:v>
                </c:pt>
                <c:pt idx="321">
                  <c:v>372</c:v>
                </c:pt>
                <c:pt idx="322">
                  <c:v>111</c:v>
                </c:pt>
                <c:pt idx="323">
                  <c:v>78</c:v>
                </c:pt>
                <c:pt idx="324">
                  <c:v>15</c:v>
                </c:pt>
                <c:pt idx="325">
                  <c:v>15</c:v>
                </c:pt>
                <c:pt idx="326">
                  <c:v>7</c:v>
                </c:pt>
                <c:pt idx="327">
                  <c:v>8</c:v>
                </c:pt>
                <c:pt idx="328">
                  <c:v>12</c:v>
                </c:pt>
                <c:pt idx="329">
                  <c:v>10</c:v>
                </c:pt>
                <c:pt idx="330">
                  <c:v>87</c:v>
                </c:pt>
                <c:pt idx="331">
                  <c:v>614</c:v>
                </c:pt>
                <c:pt idx="332">
                  <c:v>176</c:v>
                </c:pt>
                <c:pt idx="333">
                  <c:v>35</c:v>
                </c:pt>
                <c:pt idx="334">
                  <c:v>37</c:v>
                </c:pt>
                <c:pt idx="335">
                  <c:v>21</c:v>
                </c:pt>
                <c:pt idx="336">
                  <c:v>22</c:v>
                </c:pt>
                <c:pt idx="337">
                  <c:v>2</c:v>
                </c:pt>
                <c:pt idx="338">
                  <c:v>5</c:v>
                </c:pt>
                <c:pt idx="339">
                  <c:v>8</c:v>
                </c:pt>
                <c:pt idx="340">
                  <c:v>19</c:v>
                </c:pt>
                <c:pt idx="341">
                  <c:v>9</c:v>
                </c:pt>
                <c:pt idx="342">
                  <c:v>14</c:v>
                </c:pt>
                <c:pt idx="343">
                  <c:v>10</c:v>
                </c:pt>
                <c:pt idx="344">
                  <c:v>66</c:v>
                </c:pt>
                <c:pt idx="345">
                  <c:v>40</c:v>
                </c:pt>
                <c:pt idx="346">
                  <c:v>95</c:v>
                </c:pt>
                <c:pt idx="347">
                  <c:v>122</c:v>
                </c:pt>
                <c:pt idx="348">
                  <c:v>31</c:v>
                </c:pt>
                <c:pt idx="349">
                  <c:v>24</c:v>
                </c:pt>
                <c:pt idx="350">
                  <c:v>16</c:v>
                </c:pt>
                <c:pt idx="351">
                  <c:v>6</c:v>
                </c:pt>
                <c:pt idx="352">
                  <c:v>21</c:v>
                </c:pt>
                <c:pt idx="353">
                  <c:v>65</c:v>
                </c:pt>
                <c:pt idx="354">
                  <c:v>24</c:v>
                </c:pt>
                <c:pt idx="355">
                  <c:v>37</c:v>
                </c:pt>
                <c:pt idx="356">
                  <c:v>7</c:v>
                </c:pt>
                <c:pt idx="357">
                  <c:v>99</c:v>
                </c:pt>
                <c:pt idx="358">
                  <c:v>25</c:v>
                </c:pt>
                <c:pt idx="359">
                  <c:v>13</c:v>
                </c:pt>
                <c:pt idx="360">
                  <c:v>239</c:v>
                </c:pt>
                <c:pt idx="361">
                  <c:v>1010</c:v>
                </c:pt>
                <c:pt idx="362">
                  <c:v>85</c:v>
                </c:pt>
                <c:pt idx="363">
                  <c:v>46</c:v>
                </c:pt>
                <c:pt idx="364">
                  <c:v>38</c:v>
                </c:pt>
                <c:pt idx="365">
                  <c:v>28</c:v>
                </c:pt>
                <c:pt idx="366">
                  <c:v>16</c:v>
                </c:pt>
                <c:pt idx="367">
                  <c:v>15</c:v>
                </c:pt>
                <c:pt idx="368">
                  <c:v>180</c:v>
                </c:pt>
                <c:pt idx="369">
                  <c:v>44</c:v>
                </c:pt>
                <c:pt idx="370">
                  <c:v>7</c:v>
                </c:pt>
                <c:pt idx="371">
                  <c:v>5</c:v>
                </c:pt>
                <c:pt idx="372">
                  <c:v>8</c:v>
                </c:pt>
                <c:pt idx="373">
                  <c:v>9</c:v>
                </c:pt>
                <c:pt idx="374">
                  <c:v>53</c:v>
                </c:pt>
                <c:pt idx="375">
                  <c:v>23</c:v>
                </c:pt>
                <c:pt idx="376">
                  <c:v>28</c:v>
                </c:pt>
                <c:pt idx="377">
                  <c:v>18</c:v>
                </c:pt>
                <c:pt idx="378">
                  <c:v>45</c:v>
                </c:pt>
                <c:pt idx="379">
                  <c:v>36</c:v>
                </c:pt>
                <c:pt idx="380">
                  <c:v>60</c:v>
                </c:pt>
                <c:pt idx="381">
                  <c:v>63</c:v>
                </c:pt>
                <c:pt idx="382">
                  <c:v>114</c:v>
                </c:pt>
                <c:pt idx="383">
                  <c:v>47</c:v>
                </c:pt>
                <c:pt idx="384">
                  <c:v>36</c:v>
                </c:pt>
                <c:pt idx="385">
                  <c:v>98</c:v>
                </c:pt>
                <c:pt idx="386">
                  <c:v>20</c:v>
                </c:pt>
                <c:pt idx="387">
                  <c:v>47</c:v>
                </c:pt>
                <c:pt idx="388">
                  <c:v>48</c:v>
                </c:pt>
                <c:pt idx="389">
                  <c:v>14</c:v>
                </c:pt>
                <c:pt idx="390">
                  <c:v>5</c:v>
                </c:pt>
                <c:pt idx="391">
                  <c:v>5</c:v>
                </c:pt>
                <c:pt idx="392">
                  <c:v>135</c:v>
                </c:pt>
                <c:pt idx="393">
                  <c:v>52</c:v>
                </c:pt>
                <c:pt idx="394">
                  <c:v>16</c:v>
                </c:pt>
                <c:pt idx="395">
                  <c:v>2</c:v>
                </c:pt>
                <c:pt idx="396">
                  <c:v>19</c:v>
                </c:pt>
                <c:pt idx="397">
                  <c:v>160</c:v>
                </c:pt>
                <c:pt idx="398">
                  <c:v>196</c:v>
                </c:pt>
                <c:pt idx="399">
                  <c:v>61</c:v>
                </c:pt>
                <c:pt idx="400">
                  <c:v>410</c:v>
                </c:pt>
                <c:pt idx="401">
                  <c:v>155</c:v>
                </c:pt>
                <c:pt idx="402">
                  <c:v>212</c:v>
                </c:pt>
                <c:pt idx="403">
                  <c:v>84</c:v>
                </c:pt>
                <c:pt idx="404">
                  <c:v>67</c:v>
                </c:pt>
                <c:pt idx="405">
                  <c:v>28</c:v>
                </c:pt>
                <c:pt idx="406">
                  <c:v>16</c:v>
                </c:pt>
                <c:pt idx="407">
                  <c:v>44</c:v>
                </c:pt>
                <c:pt idx="408">
                  <c:v>24</c:v>
                </c:pt>
                <c:pt idx="409">
                  <c:v>9</c:v>
                </c:pt>
                <c:pt idx="410">
                  <c:v>1</c:v>
                </c:pt>
                <c:pt idx="411">
                  <c:v>8</c:v>
                </c:pt>
                <c:pt idx="412">
                  <c:v>12</c:v>
                </c:pt>
                <c:pt idx="413">
                  <c:v>4</c:v>
                </c:pt>
                <c:pt idx="414">
                  <c:v>9</c:v>
                </c:pt>
                <c:pt idx="415">
                  <c:v>51</c:v>
                </c:pt>
                <c:pt idx="416">
                  <c:v>113</c:v>
                </c:pt>
                <c:pt idx="417">
                  <c:v>674</c:v>
                </c:pt>
                <c:pt idx="418">
                  <c:v>96</c:v>
                </c:pt>
                <c:pt idx="419">
                  <c:v>27</c:v>
                </c:pt>
                <c:pt idx="420">
                  <c:v>15</c:v>
                </c:pt>
                <c:pt idx="421">
                  <c:v>4</c:v>
                </c:pt>
                <c:pt idx="422">
                  <c:v>78</c:v>
                </c:pt>
                <c:pt idx="423">
                  <c:v>18</c:v>
                </c:pt>
                <c:pt idx="424">
                  <c:v>61</c:v>
                </c:pt>
                <c:pt idx="425">
                  <c:v>23</c:v>
                </c:pt>
                <c:pt idx="426">
                  <c:v>20</c:v>
                </c:pt>
                <c:pt idx="427">
                  <c:v>115</c:v>
                </c:pt>
                <c:pt idx="428">
                  <c:v>19</c:v>
                </c:pt>
                <c:pt idx="429">
                  <c:v>15</c:v>
                </c:pt>
                <c:pt idx="430">
                  <c:v>24</c:v>
                </c:pt>
                <c:pt idx="431">
                  <c:v>12</c:v>
                </c:pt>
                <c:pt idx="432">
                  <c:v>9</c:v>
                </c:pt>
                <c:pt idx="433">
                  <c:v>16</c:v>
                </c:pt>
                <c:pt idx="434">
                  <c:v>14</c:v>
                </c:pt>
                <c:pt idx="435">
                  <c:v>90</c:v>
                </c:pt>
                <c:pt idx="436">
                  <c:v>99</c:v>
                </c:pt>
                <c:pt idx="437">
                  <c:v>230</c:v>
                </c:pt>
                <c:pt idx="438">
                  <c:v>95</c:v>
                </c:pt>
                <c:pt idx="439">
                  <c:v>96</c:v>
                </c:pt>
                <c:pt idx="440">
                  <c:v>116</c:v>
                </c:pt>
                <c:pt idx="441">
                  <c:v>84</c:v>
                </c:pt>
                <c:pt idx="442">
                  <c:v>102</c:v>
                </c:pt>
                <c:pt idx="443">
                  <c:v>78</c:v>
                </c:pt>
                <c:pt idx="444">
                  <c:v>98</c:v>
                </c:pt>
                <c:pt idx="445">
                  <c:v>86</c:v>
                </c:pt>
                <c:pt idx="446">
                  <c:v>32</c:v>
                </c:pt>
                <c:pt idx="447">
                  <c:v>98</c:v>
                </c:pt>
                <c:pt idx="448">
                  <c:v>95</c:v>
                </c:pt>
                <c:pt idx="449">
                  <c:v>30</c:v>
                </c:pt>
                <c:pt idx="450">
                  <c:v>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36-4C2E-8CF4-4221E65797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929128"/>
        <c:axId val="258932408"/>
      </c:lineChart>
      <c:catAx>
        <c:axId val="258929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32408"/>
        <c:crosses val="autoZero"/>
        <c:auto val="1"/>
        <c:lblAlgn val="ctr"/>
        <c:lblOffset val="100"/>
        <c:noMultiLvlLbl val="0"/>
      </c:catAx>
      <c:valAx>
        <c:axId val="25893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29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Sheet1!$A$2:$A$452</c:f>
              <c:strCache>
                <c:ptCount val="451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  <c:pt idx="83">
                  <c:v>25.03.2017</c:v>
                </c:pt>
                <c:pt idx="84">
                  <c:v>26.03.2017</c:v>
                </c:pt>
                <c:pt idx="85">
                  <c:v>27.03.2017</c:v>
                </c:pt>
                <c:pt idx="86">
                  <c:v>28.03.2017</c:v>
                </c:pt>
                <c:pt idx="87">
                  <c:v>29.03.2017</c:v>
                </c:pt>
                <c:pt idx="88">
                  <c:v>30.03.2017</c:v>
                </c:pt>
                <c:pt idx="89">
                  <c:v>31.03.2017</c:v>
                </c:pt>
                <c:pt idx="90">
                  <c:v>01.04.2017</c:v>
                </c:pt>
                <c:pt idx="91">
                  <c:v>02.04.2017</c:v>
                </c:pt>
                <c:pt idx="92">
                  <c:v>03.04.2017</c:v>
                </c:pt>
                <c:pt idx="93">
                  <c:v>04.04.2017</c:v>
                </c:pt>
                <c:pt idx="94">
                  <c:v>05.04.2017</c:v>
                </c:pt>
                <c:pt idx="95">
                  <c:v>06.04.2017</c:v>
                </c:pt>
                <c:pt idx="96">
                  <c:v>07.04.2017</c:v>
                </c:pt>
                <c:pt idx="97">
                  <c:v>08.04.2017</c:v>
                </c:pt>
                <c:pt idx="98">
                  <c:v>09.04.2017</c:v>
                </c:pt>
                <c:pt idx="99">
                  <c:v>10.04.2017</c:v>
                </c:pt>
                <c:pt idx="100">
                  <c:v>11.04.2017</c:v>
                </c:pt>
                <c:pt idx="101">
                  <c:v>12.04.2017</c:v>
                </c:pt>
                <c:pt idx="102">
                  <c:v>13.04.2017</c:v>
                </c:pt>
                <c:pt idx="103">
                  <c:v>14.04.2017</c:v>
                </c:pt>
                <c:pt idx="104">
                  <c:v>15.04.2017</c:v>
                </c:pt>
                <c:pt idx="105">
                  <c:v>16.04.2017</c:v>
                </c:pt>
                <c:pt idx="106">
                  <c:v>17.04.2017</c:v>
                </c:pt>
                <c:pt idx="107">
                  <c:v>18.04.2017</c:v>
                </c:pt>
                <c:pt idx="108">
                  <c:v>19.04.2017</c:v>
                </c:pt>
                <c:pt idx="109">
                  <c:v>20.04.2017</c:v>
                </c:pt>
                <c:pt idx="110">
                  <c:v>21.04.2017</c:v>
                </c:pt>
                <c:pt idx="111">
                  <c:v>22.04.2017</c:v>
                </c:pt>
                <c:pt idx="112">
                  <c:v>23.04.2017</c:v>
                </c:pt>
                <c:pt idx="113">
                  <c:v>24.04.2017</c:v>
                </c:pt>
                <c:pt idx="114">
                  <c:v>25.04.2017</c:v>
                </c:pt>
                <c:pt idx="115">
                  <c:v>26.04.2017</c:v>
                </c:pt>
                <c:pt idx="116">
                  <c:v>27.04.2017</c:v>
                </c:pt>
                <c:pt idx="117">
                  <c:v>28.04.2017</c:v>
                </c:pt>
                <c:pt idx="118">
                  <c:v>29.04.2017</c:v>
                </c:pt>
                <c:pt idx="119">
                  <c:v>30.04.2017</c:v>
                </c:pt>
                <c:pt idx="120">
                  <c:v>01.05.2017</c:v>
                </c:pt>
                <c:pt idx="121">
                  <c:v>02.05.2017</c:v>
                </c:pt>
                <c:pt idx="122">
                  <c:v>03.05.2017</c:v>
                </c:pt>
                <c:pt idx="123">
                  <c:v>04.05.2017</c:v>
                </c:pt>
                <c:pt idx="124">
                  <c:v>05.05.2017</c:v>
                </c:pt>
                <c:pt idx="125">
                  <c:v>06.05.2017</c:v>
                </c:pt>
                <c:pt idx="126">
                  <c:v>07.05.2017</c:v>
                </c:pt>
                <c:pt idx="127">
                  <c:v>08.05.2017</c:v>
                </c:pt>
                <c:pt idx="128">
                  <c:v>09.05.2017</c:v>
                </c:pt>
                <c:pt idx="129">
                  <c:v>10.05.2017</c:v>
                </c:pt>
                <c:pt idx="130">
                  <c:v>11.05.2017</c:v>
                </c:pt>
                <c:pt idx="131">
                  <c:v>12.05.2017</c:v>
                </c:pt>
                <c:pt idx="132">
                  <c:v>13.05.2017</c:v>
                </c:pt>
                <c:pt idx="133">
                  <c:v>14.05.2017</c:v>
                </c:pt>
                <c:pt idx="134">
                  <c:v>15.05.2017</c:v>
                </c:pt>
                <c:pt idx="135">
                  <c:v>16.05.2017</c:v>
                </c:pt>
                <c:pt idx="136">
                  <c:v>17.05.2017</c:v>
                </c:pt>
                <c:pt idx="137">
                  <c:v>18.05.2017</c:v>
                </c:pt>
                <c:pt idx="138">
                  <c:v>19.05.2017</c:v>
                </c:pt>
                <c:pt idx="139">
                  <c:v>20.05.2017</c:v>
                </c:pt>
                <c:pt idx="140">
                  <c:v>21.05.2017</c:v>
                </c:pt>
                <c:pt idx="141">
                  <c:v>22.05.2017</c:v>
                </c:pt>
                <c:pt idx="142">
                  <c:v>23.05.2017</c:v>
                </c:pt>
                <c:pt idx="143">
                  <c:v>24.05.2017</c:v>
                </c:pt>
                <c:pt idx="144">
                  <c:v>25.05.2017</c:v>
                </c:pt>
                <c:pt idx="145">
                  <c:v>26.05.2017</c:v>
                </c:pt>
                <c:pt idx="146">
                  <c:v>27.05.2017</c:v>
                </c:pt>
                <c:pt idx="147">
                  <c:v>28.05.2017</c:v>
                </c:pt>
                <c:pt idx="148">
                  <c:v>29.05.2017</c:v>
                </c:pt>
                <c:pt idx="149">
                  <c:v>30.05.2017</c:v>
                </c:pt>
                <c:pt idx="150">
                  <c:v>31.05.2017</c:v>
                </c:pt>
                <c:pt idx="151">
                  <c:v>01.06.2017</c:v>
                </c:pt>
                <c:pt idx="152">
                  <c:v>02.06.2017</c:v>
                </c:pt>
                <c:pt idx="153">
                  <c:v>03.06.2017</c:v>
                </c:pt>
                <c:pt idx="154">
                  <c:v>04.06.2017</c:v>
                </c:pt>
                <c:pt idx="155">
                  <c:v>05.06.2017</c:v>
                </c:pt>
                <c:pt idx="156">
                  <c:v>06.06.2017</c:v>
                </c:pt>
                <c:pt idx="157">
                  <c:v>07.06.2017</c:v>
                </c:pt>
                <c:pt idx="158">
                  <c:v>08.06.2017</c:v>
                </c:pt>
                <c:pt idx="159">
                  <c:v>09.06.2017</c:v>
                </c:pt>
                <c:pt idx="160">
                  <c:v>10.06.2017</c:v>
                </c:pt>
                <c:pt idx="161">
                  <c:v>11.06.2017</c:v>
                </c:pt>
                <c:pt idx="162">
                  <c:v>12.06.2017</c:v>
                </c:pt>
                <c:pt idx="163">
                  <c:v>13.06.2017</c:v>
                </c:pt>
                <c:pt idx="164">
                  <c:v>14.06.2017</c:v>
                </c:pt>
                <c:pt idx="165">
                  <c:v>15.06.2017</c:v>
                </c:pt>
                <c:pt idx="166">
                  <c:v>16.06.2017</c:v>
                </c:pt>
                <c:pt idx="167">
                  <c:v>17.06.2017</c:v>
                </c:pt>
                <c:pt idx="168">
                  <c:v>18.06.2017</c:v>
                </c:pt>
                <c:pt idx="169">
                  <c:v>19.06.2017</c:v>
                </c:pt>
                <c:pt idx="170">
                  <c:v>20.06.2017</c:v>
                </c:pt>
                <c:pt idx="171">
                  <c:v>21.06.2017</c:v>
                </c:pt>
                <c:pt idx="172">
                  <c:v>22.06.2017</c:v>
                </c:pt>
                <c:pt idx="173">
                  <c:v>23.06.2017</c:v>
                </c:pt>
                <c:pt idx="174">
                  <c:v>24.06.2017</c:v>
                </c:pt>
                <c:pt idx="175">
                  <c:v>25.06.2017</c:v>
                </c:pt>
                <c:pt idx="176">
                  <c:v>26.06.2017</c:v>
                </c:pt>
                <c:pt idx="177">
                  <c:v>27.06.2017</c:v>
                </c:pt>
                <c:pt idx="178">
                  <c:v>28.06.2017</c:v>
                </c:pt>
                <c:pt idx="179">
                  <c:v>29.06.2017</c:v>
                </c:pt>
                <c:pt idx="180">
                  <c:v>30.06.2017</c:v>
                </c:pt>
                <c:pt idx="181">
                  <c:v>01.07.2017</c:v>
                </c:pt>
                <c:pt idx="182">
                  <c:v>02.07.2017</c:v>
                </c:pt>
                <c:pt idx="183">
                  <c:v>03.07.2017</c:v>
                </c:pt>
                <c:pt idx="184">
                  <c:v>04.07.2017</c:v>
                </c:pt>
                <c:pt idx="185">
                  <c:v>05.07.2017</c:v>
                </c:pt>
                <c:pt idx="186">
                  <c:v>06.07.2017</c:v>
                </c:pt>
                <c:pt idx="187">
                  <c:v>07.07.2017</c:v>
                </c:pt>
                <c:pt idx="188">
                  <c:v>08.07.2017</c:v>
                </c:pt>
                <c:pt idx="189">
                  <c:v>09.07.2017</c:v>
                </c:pt>
                <c:pt idx="190">
                  <c:v>10.07.2017</c:v>
                </c:pt>
                <c:pt idx="191">
                  <c:v>11.07.2017</c:v>
                </c:pt>
                <c:pt idx="192">
                  <c:v>12.07.2017</c:v>
                </c:pt>
                <c:pt idx="193">
                  <c:v>13.07.2017</c:v>
                </c:pt>
                <c:pt idx="194">
                  <c:v>14.07.2017</c:v>
                </c:pt>
                <c:pt idx="195">
                  <c:v>15.07.2017</c:v>
                </c:pt>
                <c:pt idx="196">
                  <c:v>16.07.2017</c:v>
                </c:pt>
                <c:pt idx="197">
                  <c:v>17.07.2017</c:v>
                </c:pt>
                <c:pt idx="198">
                  <c:v>18.07.2017</c:v>
                </c:pt>
                <c:pt idx="199">
                  <c:v>19.07.2017</c:v>
                </c:pt>
                <c:pt idx="200">
                  <c:v>20.07.2017</c:v>
                </c:pt>
                <c:pt idx="201">
                  <c:v>21.07.2017</c:v>
                </c:pt>
                <c:pt idx="202">
                  <c:v>22.07.2017</c:v>
                </c:pt>
                <c:pt idx="203">
                  <c:v>23.07.2017</c:v>
                </c:pt>
                <c:pt idx="204">
                  <c:v>24.07.2017</c:v>
                </c:pt>
                <c:pt idx="205">
                  <c:v>25.07.2017</c:v>
                </c:pt>
                <c:pt idx="206">
                  <c:v>26.07.2017</c:v>
                </c:pt>
                <c:pt idx="207">
                  <c:v>27.07.2017</c:v>
                </c:pt>
                <c:pt idx="208">
                  <c:v>28.07.2017</c:v>
                </c:pt>
                <c:pt idx="209">
                  <c:v>29.07.2017</c:v>
                </c:pt>
                <c:pt idx="210">
                  <c:v>30.07.2017</c:v>
                </c:pt>
                <c:pt idx="211">
                  <c:v>31.07.2017</c:v>
                </c:pt>
                <c:pt idx="212">
                  <c:v>01.08.2017</c:v>
                </c:pt>
                <c:pt idx="213">
                  <c:v>02.08.2017</c:v>
                </c:pt>
                <c:pt idx="214">
                  <c:v>03.08.2017</c:v>
                </c:pt>
                <c:pt idx="215">
                  <c:v>04.08.2017</c:v>
                </c:pt>
                <c:pt idx="216">
                  <c:v>05.08.2017</c:v>
                </c:pt>
                <c:pt idx="217">
                  <c:v>06.08.2017</c:v>
                </c:pt>
                <c:pt idx="218">
                  <c:v>07.08.2017</c:v>
                </c:pt>
                <c:pt idx="219">
                  <c:v>08.08.2017</c:v>
                </c:pt>
                <c:pt idx="220">
                  <c:v>09.08.2017</c:v>
                </c:pt>
                <c:pt idx="221">
                  <c:v>10.08.2017</c:v>
                </c:pt>
                <c:pt idx="222">
                  <c:v>11.08.2017</c:v>
                </c:pt>
                <c:pt idx="223">
                  <c:v>12.08.2017</c:v>
                </c:pt>
                <c:pt idx="224">
                  <c:v>13.08.2017</c:v>
                </c:pt>
                <c:pt idx="225">
                  <c:v>14.08.2017</c:v>
                </c:pt>
                <c:pt idx="226">
                  <c:v>15.08.2017</c:v>
                </c:pt>
                <c:pt idx="227">
                  <c:v>16.08.2017</c:v>
                </c:pt>
                <c:pt idx="228">
                  <c:v>17.08.2017</c:v>
                </c:pt>
                <c:pt idx="229">
                  <c:v>18.08.2017</c:v>
                </c:pt>
                <c:pt idx="230">
                  <c:v>19.08.2017</c:v>
                </c:pt>
                <c:pt idx="231">
                  <c:v>20.08.2017</c:v>
                </c:pt>
                <c:pt idx="232">
                  <c:v>21.08.2017</c:v>
                </c:pt>
                <c:pt idx="233">
                  <c:v>22.08.2017</c:v>
                </c:pt>
                <c:pt idx="234">
                  <c:v>23.08.2017</c:v>
                </c:pt>
                <c:pt idx="235">
                  <c:v>24.08.2017</c:v>
                </c:pt>
                <c:pt idx="236">
                  <c:v>25.08.2017</c:v>
                </c:pt>
                <c:pt idx="237">
                  <c:v>26.08.2017</c:v>
                </c:pt>
                <c:pt idx="238">
                  <c:v>27.08.2017</c:v>
                </c:pt>
                <c:pt idx="239">
                  <c:v>28.08.2017</c:v>
                </c:pt>
                <c:pt idx="240">
                  <c:v>29.08.2017</c:v>
                </c:pt>
                <c:pt idx="241">
                  <c:v>30.08.2017</c:v>
                </c:pt>
                <c:pt idx="242">
                  <c:v>31.08.2017</c:v>
                </c:pt>
                <c:pt idx="243">
                  <c:v>01.09.2017</c:v>
                </c:pt>
                <c:pt idx="244">
                  <c:v>02.09.2017</c:v>
                </c:pt>
                <c:pt idx="245">
                  <c:v>03.09.2017</c:v>
                </c:pt>
                <c:pt idx="246">
                  <c:v>04.09.2017</c:v>
                </c:pt>
                <c:pt idx="247">
                  <c:v>05.09.2017</c:v>
                </c:pt>
                <c:pt idx="248">
                  <c:v>06.09.2017</c:v>
                </c:pt>
                <c:pt idx="249">
                  <c:v>07.09.2017</c:v>
                </c:pt>
                <c:pt idx="250">
                  <c:v>08.09.2017</c:v>
                </c:pt>
                <c:pt idx="251">
                  <c:v>09.09.2017</c:v>
                </c:pt>
                <c:pt idx="252">
                  <c:v>10.09.2017</c:v>
                </c:pt>
                <c:pt idx="253">
                  <c:v>11.09.2017</c:v>
                </c:pt>
                <c:pt idx="254">
                  <c:v>12.09.2017</c:v>
                </c:pt>
                <c:pt idx="255">
                  <c:v>13.09.2017</c:v>
                </c:pt>
                <c:pt idx="256">
                  <c:v>14.09.2017</c:v>
                </c:pt>
                <c:pt idx="257">
                  <c:v>15.09.2017</c:v>
                </c:pt>
                <c:pt idx="258">
                  <c:v>16.09.2017</c:v>
                </c:pt>
                <c:pt idx="259">
                  <c:v>17.09.2017</c:v>
                </c:pt>
                <c:pt idx="260">
                  <c:v>18.09.2017</c:v>
                </c:pt>
                <c:pt idx="261">
                  <c:v>19.09.2017</c:v>
                </c:pt>
                <c:pt idx="262">
                  <c:v>20.09.2017</c:v>
                </c:pt>
                <c:pt idx="263">
                  <c:v>21.09.2017</c:v>
                </c:pt>
                <c:pt idx="264">
                  <c:v>22.09.2017</c:v>
                </c:pt>
                <c:pt idx="265">
                  <c:v>23.09.2017</c:v>
                </c:pt>
                <c:pt idx="266">
                  <c:v>24.09.2017</c:v>
                </c:pt>
                <c:pt idx="267">
                  <c:v>25.09.2017</c:v>
                </c:pt>
                <c:pt idx="268">
                  <c:v>26.09.2017</c:v>
                </c:pt>
                <c:pt idx="269">
                  <c:v>27.09.2017</c:v>
                </c:pt>
                <c:pt idx="270">
                  <c:v>28.09.2017</c:v>
                </c:pt>
                <c:pt idx="271">
                  <c:v>29.09.2017</c:v>
                </c:pt>
                <c:pt idx="272">
                  <c:v>30.09.2017</c:v>
                </c:pt>
                <c:pt idx="273">
                  <c:v>01.10.2017</c:v>
                </c:pt>
                <c:pt idx="274">
                  <c:v>02.10.2017</c:v>
                </c:pt>
                <c:pt idx="275">
                  <c:v>03.10.2017</c:v>
                </c:pt>
                <c:pt idx="276">
                  <c:v>04.10.2017</c:v>
                </c:pt>
                <c:pt idx="277">
                  <c:v>05.10.2017</c:v>
                </c:pt>
                <c:pt idx="278">
                  <c:v>06.10.2017</c:v>
                </c:pt>
                <c:pt idx="279">
                  <c:v>07.10.2017</c:v>
                </c:pt>
                <c:pt idx="280">
                  <c:v>08.10.2017</c:v>
                </c:pt>
                <c:pt idx="281">
                  <c:v>09.10.2017</c:v>
                </c:pt>
                <c:pt idx="282">
                  <c:v>10.10.2017</c:v>
                </c:pt>
                <c:pt idx="283">
                  <c:v>11.10.2017</c:v>
                </c:pt>
                <c:pt idx="284">
                  <c:v>12.10.2017</c:v>
                </c:pt>
                <c:pt idx="285">
                  <c:v>13.10.2017</c:v>
                </c:pt>
                <c:pt idx="286">
                  <c:v>14.10.2017</c:v>
                </c:pt>
                <c:pt idx="287">
                  <c:v>15.10.2017</c:v>
                </c:pt>
                <c:pt idx="288">
                  <c:v>16.10.2017</c:v>
                </c:pt>
                <c:pt idx="289">
                  <c:v>17.10.2017</c:v>
                </c:pt>
                <c:pt idx="290">
                  <c:v>18.10.2017</c:v>
                </c:pt>
                <c:pt idx="291">
                  <c:v>19.10.2017</c:v>
                </c:pt>
                <c:pt idx="292">
                  <c:v>20.10.2017</c:v>
                </c:pt>
                <c:pt idx="293">
                  <c:v>21.10.2017</c:v>
                </c:pt>
                <c:pt idx="294">
                  <c:v>22.10.2017</c:v>
                </c:pt>
                <c:pt idx="295">
                  <c:v>23.10.2017</c:v>
                </c:pt>
                <c:pt idx="296">
                  <c:v>24.10.2017</c:v>
                </c:pt>
                <c:pt idx="297">
                  <c:v>25.10.2017</c:v>
                </c:pt>
                <c:pt idx="298">
                  <c:v>26.10.2017</c:v>
                </c:pt>
                <c:pt idx="299">
                  <c:v>27.10.2017</c:v>
                </c:pt>
                <c:pt idx="300">
                  <c:v>28.10.2017</c:v>
                </c:pt>
                <c:pt idx="301">
                  <c:v>29.10.2017</c:v>
                </c:pt>
                <c:pt idx="302">
                  <c:v>30.10.2017</c:v>
                </c:pt>
                <c:pt idx="303">
                  <c:v>31.10.2017</c:v>
                </c:pt>
                <c:pt idx="304">
                  <c:v>01.11.2017</c:v>
                </c:pt>
                <c:pt idx="305">
                  <c:v>02.11.2017</c:v>
                </c:pt>
                <c:pt idx="306">
                  <c:v>03.11.2017</c:v>
                </c:pt>
                <c:pt idx="307">
                  <c:v>04.11.2017</c:v>
                </c:pt>
                <c:pt idx="308">
                  <c:v>05.11.2017</c:v>
                </c:pt>
                <c:pt idx="309">
                  <c:v>06.11.2017</c:v>
                </c:pt>
                <c:pt idx="310">
                  <c:v>07.11.2017</c:v>
                </c:pt>
                <c:pt idx="311">
                  <c:v>08.11.2017</c:v>
                </c:pt>
                <c:pt idx="312">
                  <c:v>09.11.2017</c:v>
                </c:pt>
                <c:pt idx="313">
                  <c:v>10.11.2017</c:v>
                </c:pt>
                <c:pt idx="314">
                  <c:v>11.11.2017</c:v>
                </c:pt>
                <c:pt idx="315">
                  <c:v>12.11.2017</c:v>
                </c:pt>
                <c:pt idx="316">
                  <c:v>13.11.2017</c:v>
                </c:pt>
                <c:pt idx="317">
                  <c:v>14.11.2017</c:v>
                </c:pt>
                <c:pt idx="318">
                  <c:v>15.11.2017</c:v>
                </c:pt>
                <c:pt idx="319">
                  <c:v>16.11.2017</c:v>
                </c:pt>
                <c:pt idx="320">
                  <c:v>17.11.2017</c:v>
                </c:pt>
                <c:pt idx="321">
                  <c:v>18.11.2017</c:v>
                </c:pt>
                <c:pt idx="322">
                  <c:v>19.11.2017</c:v>
                </c:pt>
                <c:pt idx="323">
                  <c:v>20.11.2017</c:v>
                </c:pt>
                <c:pt idx="324">
                  <c:v>21.11.2017</c:v>
                </c:pt>
                <c:pt idx="325">
                  <c:v>22.11.2017</c:v>
                </c:pt>
                <c:pt idx="326">
                  <c:v>23.11.2017</c:v>
                </c:pt>
                <c:pt idx="327">
                  <c:v>24.11.2017</c:v>
                </c:pt>
                <c:pt idx="328">
                  <c:v>25.11.2017</c:v>
                </c:pt>
                <c:pt idx="329">
                  <c:v>26.11.2017</c:v>
                </c:pt>
                <c:pt idx="330">
                  <c:v>27.11.2017</c:v>
                </c:pt>
                <c:pt idx="331">
                  <c:v>28.11.2017</c:v>
                </c:pt>
                <c:pt idx="332">
                  <c:v>29.11.2017</c:v>
                </c:pt>
                <c:pt idx="333">
                  <c:v>30.11.2017</c:v>
                </c:pt>
                <c:pt idx="334">
                  <c:v>01.12.2017</c:v>
                </c:pt>
                <c:pt idx="335">
                  <c:v>02.12.2017</c:v>
                </c:pt>
                <c:pt idx="336">
                  <c:v>03.12.2017</c:v>
                </c:pt>
                <c:pt idx="337">
                  <c:v>04.12.2017</c:v>
                </c:pt>
                <c:pt idx="338">
                  <c:v>05.12.2017</c:v>
                </c:pt>
                <c:pt idx="339">
                  <c:v>06.12.2017</c:v>
                </c:pt>
                <c:pt idx="340">
                  <c:v>07.12.2017</c:v>
                </c:pt>
                <c:pt idx="341">
                  <c:v>08.12.2017</c:v>
                </c:pt>
                <c:pt idx="342">
                  <c:v>09.12.2017</c:v>
                </c:pt>
                <c:pt idx="343">
                  <c:v>10.12.2017</c:v>
                </c:pt>
                <c:pt idx="344">
                  <c:v>11.12.2017</c:v>
                </c:pt>
                <c:pt idx="345">
                  <c:v>12.12.2017</c:v>
                </c:pt>
                <c:pt idx="346">
                  <c:v>13.12.2017</c:v>
                </c:pt>
                <c:pt idx="347">
                  <c:v>14.12.2017</c:v>
                </c:pt>
                <c:pt idx="348">
                  <c:v>15.12.2017</c:v>
                </c:pt>
                <c:pt idx="349">
                  <c:v>16.12.2017</c:v>
                </c:pt>
                <c:pt idx="350">
                  <c:v>17.12.2017</c:v>
                </c:pt>
                <c:pt idx="351">
                  <c:v>18.12.2017</c:v>
                </c:pt>
                <c:pt idx="352">
                  <c:v>19.12.2017</c:v>
                </c:pt>
                <c:pt idx="353">
                  <c:v>20.12.2017</c:v>
                </c:pt>
                <c:pt idx="354">
                  <c:v>21.12.2017</c:v>
                </c:pt>
                <c:pt idx="355">
                  <c:v>22.12.2017</c:v>
                </c:pt>
                <c:pt idx="356">
                  <c:v>23.12.2017</c:v>
                </c:pt>
                <c:pt idx="357">
                  <c:v>24.12.2017</c:v>
                </c:pt>
                <c:pt idx="358">
                  <c:v>25.12.2017</c:v>
                </c:pt>
                <c:pt idx="359">
                  <c:v>26.12.2017</c:v>
                </c:pt>
                <c:pt idx="360">
                  <c:v>27.12.2017</c:v>
                </c:pt>
                <c:pt idx="361">
                  <c:v>28.12.2017</c:v>
                </c:pt>
                <c:pt idx="362">
                  <c:v>29.12.2017</c:v>
                </c:pt>
                <c:pt idx="363">
                  <c:v>30.12.2017</c:v>
                </c:pt>
                <c:pt idx="364">
                  <c:v>31.12.2017</c:v>
                </c:pt>
                <c:pt idx="365">
                  <c:v>01.01.2018</c:v>
                </c:pt>
                <c:pt idx="366">
                  <c:v>02.01.2018</c:v>
                </c:pt>
                <c:pt idx="367">
                  <c:v>03.01.2018</c:v>
                </c:pt>
                <c:pt idx="368">
                  <c:v>04.01.2018</c:v>
                </c:pt>
                <c:pt idx="369">
                  <c:v>05.01.2018</c:v>
                </c:pt>
                <c:pt idx="370">
                  <c:v>06.01.2018</c:v>
                </c:pt>
                <c:pt idx="371">
                  <c:v>07.01.2018</c:v>
                </c:pt>
                <c:pt idx="372">
                  <c:v>08.01.2018</c:v>
                </c:pt>
                <c:pt idx="373">
                  <c:v>09.01.2018</c:v>
                </c:pt>
                <c:pt idx="374">
                  <c:v>10.01.2018</c:v>
                </c:pt>
                <c:pt idx="375">
                  <c:v>11.01.2018</c:v>
                </c:pt>
                <c:pt idx="376">
                  <c:v>12.01.2018</c:v>
                </c:pt>
                <c:pt idx="377">
                  <c:v>13.01.2018</c:v>
                </c:pt>
                <c:pt idx="378">
                  <c:v>14.01.2018</c:v>
                </c:pt>
                <c:pt idx="379">
                  <c:v>15.01.2018</c:v>
                </c:pt>
                <c:pt idx="380">
                  <c:v>16.01.2018</c:v>
                </c:pt>
                <c:pt idx="381">
                  <c:v>17.01.2018</c:v>
                </c:pt>
                <c:pt idx="382">
                  <c:v>18.01.2018</c:v>
                </c:pt>
                <c:pt idx="383">
                  <c:v>19.01.2018</c:v>
                </c:pt>
                <c:pt idx="384">
                  <c:v>20.01.2018</c:v>
                </c:pt>
                <c:pt idx="385">
                  <c:v>21.01.2018</c:v>
                </c:pt>
                <c:pt idx="386">
                  <c:v>22.01.2018</c:v>
                </c:pt>
                <c:pt idx="387">
                  <c:v>23.01.2018</c:v>
                </c:pt>
                <c:pt idx="388">
                  <c:v>24.01.2018</c:v>
                </c:pt>
                <c:pt idx="389">
                  <c:v>25.01.2018</c:v>
                </c:pt>
                <c:pt idx="390">
                  <c:v>26.01.2018</c:v>
                </c:pt>
                <c:pt idx="391">
                  <c:v>27.01.2018</c:v>
                </c:pt>
                <c:pt idx="392">
                  <c:v>28.01.2018</c:v>
                </c:pt>
                <c:pt idx="393">
                  <c:v>29.01.2018</c:v>
                </c:pt>
                <c:pt idx="394">
                  <c:v>30.01.2018</c:v>
                </c:pt>
                <c:pt idx="395">
                  <c:v>31.01.2018</c:v>
                </c:pt>
                <c:pt idx="396">
                  <c:v>01.02.2018</c:v>
                </c:pt>
                <c:pt idx="397">
                  <c:v>02.02.2018</c:v>
                </c:pt>
                <c:pt idx="398">
                  <c:v>03.02.2018</c:v>
                </c:pt>
                <c:pt idx="399">
                  <c:v>04.02.2018</c:v>
                </c:pt>
                <c:pt idx="400">
                  <c:v>05.02.2018</c:v>
                </c:pt>
                <c:pt idx="401">
                  <c:v>06.02.2018</c:v>
                </c:pt>
                <c:pt idx="402">
                  <c:v>07.02.2018</c:v>
                </c:pt>
                <c:pt idx="403">
                  <c:v>08.02.2018</c:v>
                </c:pt>
                <c:pt idx="404">
                  <c:v>09.02.2018</c:v>
                </c:pt>
                <c:pt idx="405">
                  <c:v>10.02.2018</c:v>
                </c:pt>
                <c:pt idx="406">
                  <c:v>11.02.2018</c:v>
                </c:pt>
                <c:pt idx="407">
                  <c:v>12.02.2018</c:v>
                </c:pt>
                <c:pt idx="408">
                  <c:v>13.02.2018</c:v>
                </c:pt>
                <c:pt idx="409">
                  <c:v>14.02.2018</c:v>
                </c:pt>
                <c:pt idx="410">
                  <c:v>15.02.2018</c:v>
                </c:pt>
                <c:pt idx="411">
                  <c:v>16.02.2018</c:v>
                </c:pt>
                <c:pt idx="412">
                  <c:v>17.02.2018</c:v>
                </c:pt>
                <c:pt idx="413">
                  <c:v>18.02.2018</c:v>
                </c:pt>
                <c:pt idx="414">
                  <c:v>19.02.2018</c:v>
                </c:pt>
                <c:pt idx="415">
                  <c:v>20.02.2018</c:v>
                </c:pt>
                <c:pt idx="416">
                  <c:v>21.02.2018</c:v>
                </c:pt>
                <c:pt idx="417">
                  <c:v>22.02.2018</c:v>
                </c:pt>
                <c:pt idx="418">
                  <c:v>23.02.2018</c:v>
                </c:pt>
                <c:pt idx="419">
                  <c:v>24.02.2018</c:v>
                </c:pt>
                <c:pt idx="420">
                  <c:v>25.02.2018</c:v>
                </c:pt>
                <c:pt idx="421">
                  <c:v>26.02.2018</c:v>
                </c:pt>
                <c:pt idx="422">
                  <c:v>27.02.2018</c:v>
                </c:pt>
                <c:pt idx="423">
                  <c:v>28.02.2018</c:v>
                </c:pt>
                <c:pt idx="424">
                  <c:v>01.03.2018</c:v>
                </c:pt>
                <c:pt idx="425">
                  <c:v>02.03.2018</c:v>
                </c:pt>
                <c:pt idx="426">
                  <c:v>03.03.2018</c:v>
                </c:pt>
                <c:pt idx="427">
                  <c:v>04.03.2018</c:v>
                </c:pt>
                <c:pt idx="428">
                  <c:v>05.03.2018</c:v>
                </c:pt>
                <c:pt idx="429">
                  <c:v>06.03.2018</c:v>
                </c:pt>
                <c:pt idx="430">
                  <c:v>07.03.2018</c:v>
                </c:pt>
                <c:pt idx="431">
                  <c:v>08.03.2018</c:v>
                </c:pt>
                <c:pt idx="432">
                  <c:v>09.03.2018</c:v>
                </c:pt>
                <c:pt idx="433">
                  <c:v>10.03.2018</c:v>
                </c:pt>
                <c:pt idx="434">
                  <c:v>11.03.2018</c:v>
                </c:pt>
                <c:pt idx="435">
                  <c:v>12.03.2018</c:v>
                </c:pt>
                <c:pt idx="436">
                  <c:v>13.03.2018</c:v>
                </c:pt>
                <c:pt idx="437">
                  <c:v>14.03.2018</c:v>
                </c:pt>
                <c:pt idx="438">
                  <c:v>15.03.2018</c:v>
                </c:pt>
                <c:pt idx="439">
                  <c:v>16.03.2018</c:v>
                </c:pt>
                <c:pt idx="440">
                  <c:v>17.03.2018</c:v>
                </c:pt>
                <c:pt idx="441">
                  <c:v>18.03.2018</c:v>
                </c:pt>
                <c:pt idx="442">
                  <c:v>19.03.2018</c:v>
                </c:pt>
                <c:pt idx="443">
                  <c:v>20.03.2018</c:v>
                </c:pt>
                <c:pt idx="444">
                  <c:v>21.03.2018</c:v>
                </c:pt>
                <c:pt idx="445">
                  <c:v>22.03.2018</c:v>
                </c:pt>
                <c:pt idx="446">
                  <c:v>23.03.2018</c:v>
                </c:pt>
                <c:pt idx="447">
                  <c:v>24.03.2018</c:v>
                </c:pt>
                <c:pt idx="448">
                  <c:v>25.03.2018</c:v>
                </c:pt>
                <c:pt idx="449">
                  <c:v>26.03.2018</c:v>
                </c:pt>
                <c:pt idx="450">
                  <c:v>27.03.2018</c:v>
                </c:pt>
              </c:strCache>
            </c:strRef>
          </c:cat>
          <c:val>
            <c:numRef>
              <c:f>Sheet1!$B$2:$B$452</c:f>
              <c:numCache>
                <c:formatCode>General</c:formatCode>
                <c:ptCount val="451"/>
                <c:pt idx="0">
                  <c:v>404</c:v>
                </c:pt>
                <c:pt idx="1">
                  <c:v>186</c:v>
                </c:pt>
                <c:pt idx="2">
                  <c:v>226</c:v>
                </c:pt>
                <c:pt idx="3">
                  <c:v>1086</c:v>
                </c:pt>
                <c:pt idx="4">
                  <c:v>482</c:v>
                </c:pt>
                <c:pt idx="5">
                  <c:v>80</c:v>
                </c:pt>
                <c:pt idx="6">
                  <c:v>23</c:v>
                </c:pt>
                <c:pt idx="7">
                  <c:v>16</c:v>
                </c:pt>
                <c:pt idx="8">
                  <c:v>177</c:v>
                </c:pt>
                <c:pt idx="9">
                  <c:v>204</c:v>
                </c:pt>
                <c:pt idx="10">
                  <c:v>81</c:v>
                </c:pt>
                <c:pt idx="11">
                  <c:v>232</c:v>
                </c:pt>
                <c:pt idx="12">
                  <c:v>93</c:v>
                </c:pt>
                <c:pt idx="13">
                  <c:v>69</c:v>
                </c:pt>
                <c:pt idx="14">
                  <c:v>34</c:v>
                </c:pt>
                <c:pt idx="15">
                  <c:v>349</c:v>
                </c:pt>
                <c:pt idx="16">
                  <c:v>783</c:v>
                </c:pt>
                <c:pt idx="17">
                  <c:v>188</c:v>
                </c:pt>
                <c:pt idx="18">
                  <c:v>167</c:v>
                </c:pt>
                <c:pt idx="19">
                  <c:v>94</c:v>
                </c:pt>
                <c:pt idx="20">
                  <c:v>40</c:v>
                </c:pt>
                <c:pt idx="21">
                  <c:v>116</c:v>
                </c:pt>
                <c:pt idx="22">
                  <c:v>496</c:v>
                </c:pt>
                <c:pt idx="23">
                  <c:v>398</c:v>
                </c:pt>
                <c:pt idx="24">
                  <c:v>96</c:v>
                </c:pt>
                <c:pt idx="25">
                  <c:v>52</c:v>
                </c:pt>
                <c:pt idx="26">
                  <c:v>94</c:v>
                </c:pt>
                <c:pt idx="27">
                  <c:v>248</c:v>
                </c:pt>
                <c:pt idx="28">
                  <c:v>59</c:v>
                </c:pt>
                <c:pt idx="29">
                  <c:v>278</c:v>
                </c:pt>
                <c:pt idx="30">
                  <c:v>389</c:v>
                </c:pt>
                <c:pt idx="31">
                  <c:v>383</c:v>
                </c:pt>
                <c:pt idx="32">
                  <c:v>287</c:v>
                </c:pt>
                <c:pt idx="33">
                  <c:v>287</c:v>
                </c:pt>
                <c:pt idx="34">
                  <c:v>133</c:v>
                </c:pt>
                <c:pt idx="35">
                  <c:v>91</c:v>
                </c:pt>
                <c:pt idx="36">
                  <c:v>88</c:v>
                </c:pt>
                <c:pt idx="37">
                  <c:v>377</c:v>
                </c:pt>
                <c:pt idx="38">
                  <c:v>268</c:v>
                </c:pt>
                <c:pt idx="39">
                  <c:v>91</c:v>
                </c:pt>
                <c:pt idx="40">
                  <c:v>101</c:v>
                </c:pt>
                <c:pt idx="41">
                  <c:v>124</c:v>
                </c:pt>
                <c:pt idx="42">
                  <c:v>206</c:v>
                </c:pt>
                <c:pt idx="43">
                  <c:v>108</c:v>
                </c:pt>
                <c:pt idx="44">
                  <c:v>434</c:v>
                </c:pt>
                <c:pt idx="45">
                  <c:v>397</c:v>
                </c:pt>
                <c:pt idx="46">
                  <c:v>296</c:v>
                </c:pt>
                <c:pt idx="47">
                  <c:v>135</c:v>
                </c:pt>
                <c:pt idx="48">
                  <c:v>74</c:v>
                </c:pt>
                <c:pt idx="49">
                  <c:v>715</c:v>
                </c:pt>
                <c:pt idx="50">
                  <c:v>808</c:v>
                </c:pt>
                <c:pt idx="51">
                  <c:v>545</c:v>
                </c:pt>
                <c:pt idx="52">
                  <c:v>276</c:v>
                </c:pt>
                <c:pt idx="53">
                  <c:v>196</c:v>
                </c:pt>
                <c:pt idx="54">
                  <c:v>251</c:v>
                </c:pt>
                <c:pt idx="55">
                  <c:v>287</c:v>
                </c:pt>
                <c:pt idx="56">
                  <c:v>98</c:v>
                </c:pt>
                <c:pt idx="57">
                  <c:v>368</c:v>
                </c:pt>
                <c:pt idx="58">
                  <c:v>190</c:v>
                </c:pt>
                <c:pt idx="59">
                  <c:v>168</c:v>
                </c:pt>
                <c:pt idx="60">
                  <c:v>102</c:v>
                </c:pt>
                <c:pt idx="61">
                  <c:v>83</c:v>
                </c:pt>
                <c:pt idx="62">
                  <c:v>159</c:v>
                </c:pt>
                <c:pt idx="63">
                  <c:v>277</c:v>
                </c:pt>
                <c:pt idx="64">
                  <c:v>424</c:v>
                </c:pt>
                <c:pt idx="65">
                  <c:v>444</c:v>
                </c:pt>
                <c:pt idx="66">
                  <c:v>140</c:v>
                </c:pt>
                <c:pt idx="67">
                  <c:v>185</c:v>
                </c:pt>
                <c:pt idx="68">
                  <c:v>2261</c:v>
                </c:pt>
                <c:pt idx="69">
                  <c:v>1704</c:v>
                </c:pt>
                <c:pt idx="70">
                  <c:v>678</c:v>
                </c:pt>
                <c:pt idx="71">
                  <c:v>431</c:v>
                </c:pt>
                <c:pt idx="72">
                  <c:v>235</c:v>
                </c:pt>
                <c:pt idx="73">
                  <c:v>291</c:v>
                </c:pt>
                <c:pt idx="74">
                  <c:v>334</c:v>
                </c:pt>
                <c:pt idx="75">
                  <c:v>582</c:v>
                </c:pt>
                <c:pt idx="76">
                  <c:v>248</c:v>
                </c:pt>
                <c:pt idx="77">
                  <c:v>232</c:v>
                </c:pt>
                <c:pt idx="78">
                  <c:v>258</c:v>
                </c:pt>
                <c:pt idx="79">
                  <c:v>166</c:v>
                </c:pt>
                <c:pt idx="80">
                  <c:v>122</c:v>
                </c:pt>
                <c:pt idx="81">
                  <c:v>72</c:v>
                </c:pt>
                <c:pt idx="82">
                  <c:v>151</c:v>
                </c:pt>
                <c:pt idx="83">
                  <c:v>263</c:v>
                </c:pt>
                <c:pt idx="84">
                  <c:v>64</c:v>
                </c:pt>
                <c:pt idx="85">
                  <c:v>454</c:v>
                </c:pt>
                <c:pt idx="86">
                  <c:v>123</c:v>
                </c:pt>
                <c:pt idx="87">
                  <c:v>67</c:v>
                </c:pt>
                <c:pt idx="88">
                  <c:v>234</c:v>
                </c:pt>
                <c:pt idx="89">
                  <c:v>39</c:v>
                </c:pt>
                <c:pt idx="90">
                  <c:v>24</c:v>
                </c:pt>
                <c:pt idx="91">
                  <c:v>17</c:v>
                </c:pt>
                <c:pt idx="92">
                  <c:v>92</c:v>
                </c:pt>
                <c:pt idx="93">
                  <c:v>65</c:v>
                </c:pt>
                <c:pt idx="94">
                  <c:v>305</c:v>
                </c:pt>
                <c:pt idx="95">
                  <c:v>240</c:v>
                </c:pt>
                <c:pt idx="96">
                  <c:v>88</c:v>
                </c:pt>
                <c:pt idx="97">
                  <c:v>34</c:v>
                </c:pt>
                <c:pt idx="98">
                  <c:v>25</c:v>
                </c:pt>
                <c:pt idx="99">
                  <c:v>233</c:v>
                </c:pt>
                <c:pt idx="100">
                  <c:v>230</c:v>
                </c:pt>
                <c:pt idx="101">
                  <c:v>232</c:v>
                </c:pt>
                <c:pt idx="102">
                  <c:v>286</c:v>
                </c:pt>
                <c:pt idx="103">
                  <c:v>64</c:v>
                </c:pt>
                <c:pt idx="104">
                  <c:v>172</c:v>
                </c:pt>
                <c:pt idx="105">
                  <c:v>114</c:v>
                </c:pt>
                <c:pt idx="106">
                  <c:v>134</c:v>
                </c:pt>
                <c:pt idx="107">
                  <c:v>97</c:v>
                </c:pt>
                <c:pt idx="108">
                  <c:v>90</c:v>
                </c:pt>
                <c:pt idx="109">
                  <c:v>115</c:v>
                </c:pt>
                <c:pt idx="110">
                  <c:v>147</c:v>
                </c:pt>
                <c:pt idx="111">
                  <c:v>146</c:v>
                </c:pt>
                <c:pt idx="112">
                  <c:v>195</c:v>
                </c:pt>
                <c:pt idx="113">
                  <c:v>350</c:v>
                </c:pt>
                <c:pt idx="114">
                  <c:v>807</c:v>
                </c:pt>
                <c:pt idx="115">
                  <c:v>487</c:v>
                </c:pt>
                <c:pt idx="116">
                  <c:v>113</c:v>
                </c:pt>
                <c:pt idx="117">
                  <c:v>104</c:v>
                </c:pt>
                <c:pt idx="118">
                  <c:v>56</c:v>
                </c:pt>
                <c:pt idx="119">
                  <c:v>142</c:v>
                </c:pt>
                <c:pt idx="120">
                  <c:v>78</c:v>
                </c:pt>
                <c:pt idx="121">
                  <c:v>118</c:v>
                </c:pt>
                <c:pt idx="122">
                  <c:v>59</c:v>
                </c:pt>
                <c:pt idx="123">
                  <c:v>43</c:v>
                </c:pt>
                <c:pt idx="124">
                  <c:v>32</c:v>
                </c:pt>
                <c:pt idx="125">
                  <c:v>27</c:v>
                </c:pt>
                <c:pt idx="126">
                  <c:v>119</c:v>
                </c:pt>
                <c:pt idx="127">
                  <c:v>163</c:v>
                </c:pt>
                <c:pt idx="128">
                  <c:v>117</c:v>
                </c:pt>
                <c:pt idx="129">
                  <c:v>257</c:v>
                </c:pt>
                <c:pt idx="130">
                  <c:v>158</c:v>
                </c:pt>
                <c:pt idx="131">
                  <c:v>61</c:v>
                </c:pt>
                <c:pt idx="132">
                  <c:v>72</c:v>
                </c:pt>
                <c:pt idx="133">
                  <c:v>231</c:v>
                </c:pt>
                <c:pt idx="134">
                  <c:v>51</c:v>
                </c:pt>
                <c:pt idx="135">
                  <c:v>135</c:v>
                </c:pt>
                <c:pt idx="136">
                  <c:v>691</c:v>
                </c:pt>
                <c:pt idx="137">
                  <c:v>184</c:v>
                </c:pt>
                <c:pt idx="138">
                  <c:v>93</c:v>
                </c:pt>
                <c:pt idx="139">
                  <c:v>187</c:v>
                </c:pt>
                <c:pt idx="140">
                  <c:v>151</c:v>
                </c:pt>
                <c:pt idx="141">
                  <c:v>257</c:v>
                </c:pt>
                <c:pt idx="142">
                  <c:v>120</c:v>
                </c:pt>
                <c:pt idx="143">
                  <c:v>69</c:v>
                </c:pt>
                <c:pt idx="144">
                  <c:v>63</c:v>
                </c:pt>
                <c:pt idx="145">
                  <c:v>237</c:v>
                </c:pt>
                <c:pt idx="146">
                  <c:v>541</c:v>
                </c:pt>
                <c:pt idx="147">
                  <c:v>173</c:v>
                </c:pt>
                <c:pt idx="148">
                  <c:v>73</c:v>
                </c:pt>
                <c:pt idx="149">
                  <c:v>190</c:v>
                </c:pt>
                <c:pt idx="150">
                  <c:v>264</c:v>
                </c:pt>
                <c:pt idx="151">
                  <c:v>299</c:v>
                </c:pt>
                <c:pt idx="152">
                  <c:v>176</c:v>
                </c:pt>
                <c:pt idx="153">
                  <c:v>348</c:v>
                </c:pt>
                <c:pt idx="154">
                  <c:v>137</c:v>
                </c:pt>
                <c:pt idx="155">
                  <c:v>99</c:v>
                </c:pt>
                <c:pt idx="156">
                  <c:v>135</c:v>
                </c:pt>
                <c:pt idx="157">
                  <c:v>470</c:v>
                </c:pt>
                <c:pt idx="158">
                  <c:v>160</c:v>
                </c:pt>
                <c:pt idx="159">
                  <c:v>381</c:v>
                </c:pt>
                <c:pt idx="160">
                  <c:v>170</c:v>
                </c:pt>
                <c:pt idx="161">
                  <c:v>183</c:v>
                </c:pt>
                <c:pt idx="162">
                  <c:v>108</c:v>
                </c:pt>
                <c:pt idx="163">
                  <c:v>47</c:v>
                </c:pt>
                <c:pt idx="164">
                  <c:v>71</c:v>
                </c:pt>
                <c:pt idx="165">
                  <c:v>71</c:v>
                </c:pt>
                <c:pt idx="166">
                  <c:v>27</c:v>
                </c:pt>
                <c:pt idx="167">
                  <c:v>9</c:v>
                </c:pt>
                <c:pt idx="168">
                  <c:v>29</c:v>
                </c:pt>
                <c:pt idx="169">
                  <c:v>127</c:v>
                </c:pt>
                <c:pt idx="170">
                  <c:v>129</c:v>
                </c:pt>
                <c:pt idx="171">
                  <c:v>125</c:v>
                </c:pt>
                <c:pt idx="172">
                  <c:v>60</c:v>
                </c:pt>
                <c:pt idx="173">
                  <c:v>51</c:v>
                </c:pt>
                <c:pt idx="174">
                  <c:v>15</c:v>
                </c:pt>
                <c:pt idx="175">
                  <c:v>201</c:v>
                </c:pt>
                <c:pt idx="176">
                  <c:v>129</c:v>
                </c:pt>
                <c:pt idx="177">
                  <c:v>209</c:v>
                </c:pt>
                <c:pt idx="178">
                  <c:v>54</c:v>
                </c:pt>
                <c:pt idx="179">
                  <c:v>54</c:v>
                </c:pt>
                <c:pt idx="180">
                  <c:v>100</c:v>
                </c:pt>
                <c:pt idx="181">
                  <c:v>34</c:v>
                </c:pt>
                <c:pt idx="182">
                  <c:v>21</c:v>
                </c:pt>
                <c:pt idx="183">
                  <c:v>150</c:v>
                </c:pt>
                <c:pt idx="184">
                  <c:v>60</c:v>
                </c:pt>
                <c:pt idx="185">
                  <c:v>55</c:v>
                </c:pt>
                <c:pt idx="186">
                  <c:v>938</c:v>
                </c:pt>
                <c:pt idx="187">
                  <c:v>339</c:v>
                </c:pt>
                <c:pt idx="188">
                  <c:v>96</c:v>
                </c:pt>
                <c:pt idx="189">
                  <c:v>40</c:v>
                </c:pt>
                <c:pt idx="190">
                  <c:v>24</c:v>
                </c:pt>
                <c:pt idx="191">
                  <c:v>17</c:v>
                </c:pt>
                <c:pt idx="192">
                  <c:v>258</c:v>
                </c:pt>
                <c:pt idx="193">
                  <c:v>245</c:v>
                </c:pt>
                <c:pt idx="194">
                  <c:v>51</c:v>
                </c:pt>
                <c:pt idx="195">
                  <c:v>18</c:v>
                </c:pt>
                <c:pt idx="196">
                  <c:v>19</c:v>
                </c:pt>
                <c:pt idx="197">
                  <c:v>46</c:v>
                </c:pt>
                <c:pt idx="198">
                  <c:v>569</c:v>
                </c:pt>
                <c:pt idx="199">
                  <c:v>346</c:v>
                </c:pt>
                <c:pt idx="200">
                  <c:v>234</c:v>
                </c:pt>
                <c:pt idx="201">
                  <c:v>98</c:v>
                </c:pt>
                <c:pt idx="202">
                  <c:v>106</c:v>
                </c:pt>
                <c:pt idx="203">
                  <c:v>210</c:v>
                </c:pt>
                <c:pt idx="204">
                  <c:v>179</c:v>
                </c:pt>
                <c:pt idx="205">
                  <c:v>313</c:v>
                </c:pt>
                <c:pt idx="206">
                  <c:v>51</c:v>
                </c:pt>
                <c:pt idx="207">
                  <c:v>167</c:v>
                </c:pt>
                <c:pt idx="208">
                  <c:v>95</c:v>
                </c:pt>
                <c:pt idx="209">
                  <c:v>36</c:v>
                </c:pt>
                <c:pt idx="210">
                  <c:v>38</c:v>
                </c:pt>
                <c:pt idx="211">
                  <c:v>272</c:v>
                </c:pt>
                <c:pt idx="212">
                  <c:v>146</c:v>
                </c:pt>
                <c:pt idx="213">
                  <c:v>56</c:v>
                </c:pt>
                <c:pt idx="214">
                  <c:v>60</c:v>
                </c:pt>
                <c:pt idx="215">
                  <c:v>82</c:v>
                </c:pt>
                <c:pt idx="216">
                  <c:v>154</c:v>
                </c:pt>
                <c:pt idx="217">
                  <c:v>75</c:v>
                </c:pt>
                <c:pt idx="218">
                  <c:v>104</c:v>
                </c:pt>
                <c:pt idx="219">
                  <c:v>194</c:v>
                </c:pt>
                <c:pt idx="220">
                  <c:v>145</c:v>
                </c:pt>
                <c:pt idx="221">
                  <c:v>114</c:v>
                </c:pt>
                <c:pt idx="222">
                  <c:v>537</c:v>
                </c:pt>
                <c:pt idx="223">
                  <c:v>794</c:v>
                </c:pt>
                <c:pt idx="224">
                  <c:v>274</c:v>
                </c:pt>
                <c:pt idx="225">
                  <c:v>263</c:v>
                </c:pt>
                <c:pt idx="226">
                  <c:v>273</c:v>
                </c:pt>
                <c:pt idx="227">
                  <c:v>65</c:v>
                </c:pt>
                <c:pt idx="228">
                  <c:v>78</c:v>
                </c:pt>
                <c:pt idx="229">
                  <c:v>148</c:v>
                </c:pt>
                <c:pt idx="230">
                  <c:v>343</c:v>
                </c:pt>
                <c:pt idx="231">
                  <c:v>161</c:v>
                </c:pt>
                <c:pt idx="232">
                  <c:v>706</c:v>
                </c:pt>
                <c:pt idx="233">
                  <c:v>344</c:v>
                </c:pt>
                <c:pt idx="234">
                  <c:v>129</c:v>
                </c:pt>
                <c:pt idx="235">
                  <c:v>417</c:v>
                </c:pt>
                <c:pt idx="236">
                  <c:v>209</c:v>
                </c:pt>
                <c:pt idx="237">
                  <c:v>71</c:v>
                </c:pt>
                <c:pt idx="238">
                  <c:v>45</c:v>
                </c:pt>
                <c:pt idx="239">
                  <c:v>287</c:v>
                </c:pt>
                <c:pt idx="240">
                  <c:v>460</c:v>
                </c:pt>
                <c:pt idx="241">
                  <c:v>357</c:v>
                </c:pt>
                <c:pt idx="242">
                  <c:v>223</c:v>
                </c:pt>
                <c:pt idx="243">
                  <c:v>196</c:v>
                </c:pt>
                <c:pt idx="244">
                  <c:v>260</c:v>
                </c:pt>
                <c:pt idx="245">
                  <c:v>334</c:v>
                </c:pt>
                <c:pt idx="246">
                  <c:v>71</c:v>
                </c:pt>
                <c:pt idx="247">
                  <c:v>224</c:v>
                </c:pt>
                <c:pt idx="248">
                  <c:v>205</c:v>
                </c:pt>
                <c:pt idx="249">
                  <c:v>371</c:v>
                </c:pt>
                <c:pt idx="250">
                  <c:v>77</c:v>
                </c:pt>
                <c:pt idx="251">
                  <c:v>48</c:v>
                </c:pt>
                <c:pt idx="252">
                  <c:v>57</c:v>
                </c:pt>
                <c:pt idx="253">
                  <c:v>49</c:v>
                </c:pt>
                <c:pt idx="254">
                  <c:v>814</c:v>
                </c:pt>
                <c:pt idx="255">
                  <c:v>321</c:v>
                </c:pt>
                <c:pt idx="256">
                  <c:v>111</c:v>
                </c:pt>
                <c:pt idx="257">
                  <c:v>52</c:v>
                </c:pt>
                <c:pt idx="258">
                  <c:v>33</c:v>
                </c:pt>
                <c:pt idx="259">
                  <c:v>10</c:v>
                </c:pt>
                <c:pt idx="260">
                  <c:v>31</c:v>
                </c:pt>
                <c:pt idx="261">
                  <c:v>48</c:v>
                </c:pt>
                <c:pt idx="262">
                  <c:v>259</c:v>
                </c:pt>
                <c:pt idx="263">
                  <c:v>206</c:v>
                </c:pt>
                <c:pt idx="264">
                  <c:v>211</c:v>
                </c:pt>
                <c:pt idx="265">
                  <c:v>87</c:v>
                </c:pt>
                <c:pt idx="266">
                  <c:v>205</c:v>
                </c:pt>
                <c:pt idx="267">
                  <c:v>66</c:v>
                </c:pt>
                <c:pt idx="268">
                  <c:v>845</c:v>
                </c:pt>
                <c:pt idx="269">
                  <c:v>316</c:v>
                </c:pt>
                <c:pt idx="270">
                  <c:v>207</c:v>
                </c:pt>
                <c:pt idx="271">
                  <c:v>71</c:v>
                </c:pt>
                <c:pt idx="272">
                  <c:v>92</c:v>
                </c:pt>
                <c:pt idx="273">
                  <c:v>77</c:v>
                </c:pt>
                <c:pt idx="274">
                  <c:v>140</c:v>
                </c:pt>
                <c:pt idx="275">
                  <c:v>58</c:v>
                </c:pt>
                <c:pt idx="276">
                  <c:v>116</c:v>
                </c:pt>
                <c:pt idx="277">
                  <c:v>128</c:v>
                </c:pt>
                <c:pt idx="278">
                  <c:v>106</c:v>
                </c:pt>
                <c:pt idx="279">
                  <c:v>531</c:v>
                </c:pt>
                <c:pt idx="280">
                  <c:v>54</c:v>
                </c:pt>
                <c:pt idx="281">
                  <c:v>95</c:v>
                </c:pt>
                <c:pt idx="282">
                  <c:v>1012</c:v>
                </c:pt>
                <c:pt idx="283">
                  <c:v>1051</c:v>
                </c:pt>
                <c:pt idx="284">
                  <c:v>194</c:v>
                </c:pt>
                <c:pt idx="285">
                  <c:v>136</c:v>
                </c:pt>
                <c:pt idx="286">
                  <c:v>114</c:v>
                </c:pt>
                <c:pt idx="287">
                  <c:v>66</c:v>
                </c:pt>
                <c:pt idx="288">
                  <c:v>84</c:v>
                </c:pt>
                <c:pt idx="289">
                  <c:v>79</c:v>
                </c:pt>
                <c:pt idx="290">
                  <c:v>299</c:v>
                </c:pt>
                <c:pt idx="291">
                  <c:v>968</c:v>
                </c:pt>
                <c:pt idx="292">
                  <c:v>422</c:v>
                </c:pt>
                <c:pt idx="293">
                  <c:v>129</c:v>
                </c:pt>
                <c:pt idx="294">
                  <c:v>123</c:v>
                </c:pt>
                <c:pt idx="295">
                  <c:v>152</c:v>
                </c:pt>
                <c:pt idx="296">
                  <c:v>99</c:v>
                </c:pt>
                <c:pt idx="297">
                  <c:v>127</c:v>
                </c:pt>
                <c:pt idx="298">
                  <c:v>228</c:v>
                </c:pt>
                <c:pt idx="299">
                  <c:v>113</c:v>
                </c:pt>
                <c:pt idx="300">
                  <c:v>581</c:v>
                </c:pt>
                <c:pt idx="301">
                  <c:v>198</c:v>
                </c:pt>
                <c:pt idx="302">
                  <c:v>141</c:v>
                </c:pt>
                <c:pt idx="303">
                  <c:v>372</c:v>
                </c:pt>
                <c:pt idx="304">
                  <c:v>394</c:v>
                </c:pt>
                <c:pt idx="305">
                  <c:v>233</c:v>
                </c:pt>
                <c:pt idx="306">
                  <c:v>481</c:v>
                </c:pt>
                <c:pt idx="307">
                  <c:v>284</c:v>
                </c:pt>
                <c:pt idx="308">
                  <c:v>188</c:v>
                </c:pt>
                <c:pt idx="309">
                  <c:v>100</c:v>
                </c:pt>
                <c:pt idx="310">
                  <c:v>332</c:v>
                </c:pt>
                <c:pt idx="311">
                  <c:v>430</c:v>
                </c:pt>
                <c:pt idx="312">
                  <c:v>251</c:v>
                </c:pt>
                <c:pt idx="313">
                  <c:v>64</c:v>
                </c:pt>
                <c:pt idx="314">
                  <c:v>80</c:v>
                </c:pt>
                <c:pt idx="315">
                  <c:v>185</c:v>
                </c:pt>
                <c:pt idx="316">
                  <c:v>1473</c:v>
                </c:pt>
                <c:pt idx="317">
                  <c:v>722</c:v>
                </c:pt>
                <c:pt idx="318">
                  <c:v>156</c:v>
                </c:pt>
                <c:pt idx="319">
                  <c:v>241</c:v>
                </c:pt>
                <c:pt idx="320">
                  <c:v>186</c:v>
                </c:pt>
                <c:pt idx="321">
                  <c:v>98</c:v>
                </c:pt>
                <c:pt idx="322">
                  <c:v>71</c:v>
                </c:pt>
                <c:pt idx="323">
                  <c:v>134</c:v>
                </c:pt>
                <c:pt idx="324">
                  <c:v>312</c:v>
                </c:pt>
                <c:pt idx="325">
                  <c:v>448</c:v>
                </c:pt>
                <c:pt idx="326">
                  <c:v>613</c:v>
                </c:pt>
                <c:pt idx="327">
                  <c:v>231</c:v>
                </c:pt>
                <c:pt idx="328">
                  <c:v>85</c:v>
                </c:pt>
                <c:pt idx="329">
                  <c:v>129</c:v>
                </c:pt>
                <c:pt idx="330">
                  <c:v>144</c:v>
                </c:pt>
                <c:pt idx="331">
                  <c:v>188</c:v>
                </c:pt>
                <c:pt idx="332">
                  <c:v>273</c:v>
                </c:pt>
                <c:pt idx="333">
                  <c:v>321</c:v>
                </c:pt>
                <c:pt idx="334">
                  <c:v>238</c:v>
                </c:pt>
                <c:pt idx="335">
                  <c:v>50</c:v>
                </c:pt>
                <c:pt idx="336">
                  <c:v>48</c:v>
                </c:pt>
                <c:pt idx="337">
                  <c:v>54</c:v>
                </c:pt>
                <c:pt idx="338">
                  <c:v>215</c:v>
                </c:pt>
                <c:pt idx="339">
                  <c:v>288</c:v>
                </c:pt>
                <c:pt idx="340">
                  <c:v>212</c:v>
                </c:pt>
                <c:pt idx="341">
                  <c:v>195</c:v>
                </c:pt>
                <c:pt idx="342">
                  <c:v>341</c:v>
                </c:pt>
                <c:pt idx="343">
                  <c:v>162</c:v>
                </c:pt>
                <c:pt idx="344">
                  <c:v>689</c:v>
                </c:pt>
                <c:pt idx="345">
                  <c:v>483</c:v>
                </c:pt>
                <c:pt idx="346">
                  <c:v>297</c:v>
                </c:pt>
                <c:pt idx="347">
                  <c:v>210</c:v>
                </c:pt>
                <c:pt idx="348">
                  <c:v>180</c:v>
                </c:pt>
                <c:pt idx="349">
                  <c:v>169</c:v>
                </c:pt>
                <c:pt idx="350">
                  <c:v>214</c:v>
                </c:pt>
                <c:pt idx="351">
                  <c:v>279</c:v>
                </c:pt>
                <c:pt idx="352">
                  <c:v>194</c:v>
                </c:pt>
                <c:pt idx="353">
                  <c:v>308</c:v>
                </c:pt>
                <c:pt idx="354">
                  <c:v>340</c:v>
                </c:pt>
                <c:pt idx="355">
                  <c:v>269</c:v>
                </c:pt>
                <c:pt idx="356">
                  <c:v>590</c:v>
                </c:pt>
                <c:pt idx="357">
                  <c:v>473</c:v>
                </c:pt>
                <c:pt idx="358">
                  <c:v>275</c:v>
                </c:pt>
                <c:pt idx="359">
                  <c:v>124</c:v>
                </c:pt>
                <c:pt idx="360">
                  <c:v>116</c:v>
                </c:pt>
                <c:pt idx="361">
                  <c:v>315</c:v>
                </c:pt>
                <c:pt idx="362">
                  <c:v>61</c:v>
                </c:pt>
                <c:pt idx="363">
                  <c:v>89</c:v>
                </c:pt>
                <c:pt idx="364">
                  <c:v>139</c:v>
                </c:pt>
                <c:pt idx="365">
                  <c:v>136</c:v>
                </c:pt>
                <c:pt idx="366">
                  <c:v>113</c:v>
                </c:pt>
                <c:pt idx="367">
                  <c:v>421</c:v>
                </c:pt>
                <c:pt idx="368">
                  <c:v>165</c:v>
                </c:pt>
                <c:pt idx="369">
                  <c:v>280</c:v>
                </c:pt>
                <c:pt idx="370">
                  <c:v>161</c:v>
                </c:pt>
                <c:pt idx="371">
                  <c:v>83</c:v>
                </c:pt>
                <c:pt idx="372">
                  <c:v>206</c:v>
                </c:pt>
                <c:pt idx="373">
                  <c:v>829</c:v>
                </c:pt>
                <c:pt idx="374">
                  <c:v>798</c:v>
                </c:pt>
                <c:pt idx="375">
                  <c:v>238</c:v>
                </c:pt>
                <c:pt idx="376">
                  <c:v>378</c:v>
                </c:pt>
                <c:pt idx="377">
                  <c:v>171</c:v>
                </c:pt>
                <c:pt idx="378">
                  <c:v>932</c:v>
                </c:pt>
                <c:pt idx="379">
                  <c:v>440</c:v>
                </c:pt>
                <c:pt idx="380">
                  <c:v>191</c:v>
                </c:pt>
                <c:pt idx="381">
                  <c:v>197</c:v>
                </c:pt>
                <c:pt idx="382">
                  <c:v>490</c:v>
                </c:pt>
                <c:pt idx="383">
                  <c:v>299</c:v>
                </c:pt>
                <c:pt idx="384">
                  <c:v>159</c:v>
                </c:pt>
                <c:pt idx="385">
                  <c:v>652</c:v>
                </c:pt>
                <c:pt idx="386">
                  <c:v>304</c:v>
                </c:pt>
                <c:pt idx="387">
                  <c:v>120</c:v>
                </c:pt>
                <c:pt idx="388">
                  <c:v>79</c:v>
                </c:pt>
                <c:pt idx="389">
                  <c:v>280</c:v>
                </c:pt>
                <c:pt idx="390">
                  <c:v>116</c:v>
                </c:pt>
                <c:pt idx="391">
                  <c:v>78</c:v>
                </c:pt>
                <c:pt idx="392">
                  <c:v>68</c:v>
                </c:pt>
                <c:pt idx="393">
                  <c:v>252</c:v>
                </c:pt>
                <c:pt idx="394">
                  <c:v>238</c:v>
                </c:pt>
                <c:pt idx="395">
                  <c:v>342</c:v>
                </c:pt>
                <c:pt idx="396">
                  <c:v>574</c:v>
                </c:pt>
                <c:pt idx="397">
                  <c:v>351</c:v>
                </c:pt>
                <c:pt idx="398">
                  <c:v>298</c:v>
                </c:pt>
                <c:pt idx="399">
                  <c:v>324</c:v>
                </c:pt>
                <c:pt idx="400">
                  <c:v>80</c:v>
                </c:pt>
                <c:pt idx="401">
                  <c:v>217</c:v>
                </c:pt>
                <c:pt idx="402">
                  <c:v>212</c:v>
                </c:pt>
                <c:pt idx="403">
                  <c:v>161</c:v>
                </c:pt>
                <c:pt idx="404">
                  <c:v>442</c:v>
                </c:pt>
                <c:pt idx="405">
                  <c:v>112</c:v>
                </c:pt>
                <c:pt idx="406">
                  <c:v>67</c:v>
                </c:pt>
                <c:pt idx="407">
                  <c:v>172</c:v>
                </c:pt>
                <c:pt idx="408">
                  <c:v>111</c:v>
                </c:pt>
                <c:pt idx="409">
                  <c:v>83</c:v>
                </c:pt>
                <c:pt idx="410">
                  <c:v>53</c:v>
                </c:pt>
                <c:pt idx="411">
                  <c:v>183</c:v>
                </c:pt>
                <c:pt idx="412">
                  <c:v>127</c:v>
                </c:pt>
                <c:pt idx="413">
                  <c:v>64</c:v>
                </c:pt>
                <c:pt idx="414">
                  <c:v>191</c:v>
                </c:pt>
                <c:pt idx="415">
                  <c:v>153</c:v>
                </c:pt>
                <c:pt idx="416">
                  <c:v>227</c:v>
                </c:pt>
                <c:pt idx="417">
                  <c:v>449</c:v>
                </c:pt>
                <c:pt idx="418">
                  <c:v>1079</c:v>
                </c:pt>
                <c:pt idx="419">
                  <c:v>697</c:v>
                </c:pt>
                <c:pt idx="420">
                  <c:v>228</c:v>
                </c:pt>
                <c:pt idx="421">
                  <c:v>261</c:v>
                </c:pt>
                <c:pt idx="422">
                  <c:v>512</c:v>
                </c:pt>
                <c:pt idx="423">
                  <c:v>348</c:v>
                </c:pt>
                <c:pt idx="424">
                  <c:v>266</c:v>
                </c:pt>
                <c:pt idx="425">
                  <c:v>251</c:v>
                </c:pt>
                <c:pt idx="426">
                  <c:v>209</c:v>
                </c:pt>
                <c:pt idx="427">
                  <c:v>115</c:v>
                </c:pt>
                <c:pt idx="428">
                  <c:v>413</c:v>
                </c:pt>
                <c:pt idx="429">
                  <c:v>130</c:v>
                </c:pt>
                <c:pt idx="430">
                  <c:v>598</c:v>
                </c:pt>
                <c:pt idx="431">
                  <c:v>484</c:v>
                </c:pt>
                <c:pt idx="432">
                  <c:v>571</c:v>
                </c:pt>
                <c:pt idx="433">
                  <c:v>1204</c:v>
                </c:pt>
                <c:pt idx="434">
                  <c:v>1264</c:v>
                </c:pt>
                <c:pt idx="435">
                  <c:v>1056</c:v>
                </c:pt>
                <c:pt idx="436">
                  <c:v>924</c:v>
                </c:pt>
                <c:pt idx="437">
                  <c:v>1106</c:v>
                </c:pt>
                <c:pt idx="438">
                  <c:v>1528</c:v>
                </c:pt>
                <c:pt idx="439">
                  <c:v>1410</c:v>
                </c:pt>
                <c:pt idx="440">
                  <c:v>1773</c:v>
                </c:pt>
                <c:pt idx="441">
                  <c:v>1780</c:v>
                </c:pt>
                <c:pt idx="442">
                  <c:v>1397</c:v>
                </c:pt>
                <c:pt idx="443">
                  <c:v>1133</c:v>
                </c:pt>
                <c:pt idx="444">
                  <c:v>1325</c:v>
                </c:pt>
                <c:pt idx="445">
                  <c:v>1033</c:v>
                </c:pt>
                <c:pt idx="446">
                  <c:v>984</c:v>
                </c:pt>
                <c:pt idx="447">
                  <c:v>782</c:v>
                </c:pt>
                <c:pt idx="448">
                  <c:v>678</c:v>
                </c:pt>
                <c:pt idx="449">
                  <c:v>673</c:v>
                </c:pt>
                <c:pt idx="450">
                  <c:v>758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F6-4300-9E3C-2B5EC2C24C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2465000"/>
        <c:axId val="182465984"/>
      </c:lineChart>
      <c:catAx>
        <c:axId val="182465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465984"/>
        <c:crosses val="autoZero"/>
        <c:auto val="1"/>
        <c:lblAlgn val="ctr"/>
        <c:lblOffset val="100"/>
        <c:noMultiLvlLbl val="0"/>
      </c:catAx>
      <c:valAx>
        <c:axId val="18246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46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Sheet1!$A$2:$A$452</c:f>
              <c:strCache>
                <c:ptCount val="451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  <c:pt idx="83">
                  <c:v>25.03.2017</c:v>
                </c:pt>
                <c:pt idx="84">
                  <c:v>26.03.2017</c:v>
                </c:pt>
                <c:pt idx="85">
                  <c:v>27.03.2017</c:v>
                </c:pt>
                <c:pt idx="86">
                  <c:v>28.03.2017</c:v>
                </c:pt>
                <c:pt idx="87">
                  <c:v>29.03.2017</c:v>
                </c:pt>
                <c:pt idx="88">
                  <c:v>30.03.2017</c:v>
                </c:pt>
                <c:pt idx="89">
                  <c:v>31.03.2017</c:v>
                </c:pt>
                <c:pt idx="90">
                  <c:v>01.04.2017</c:v>
                </c:pt>
                <c:pt idx="91">
                  <c:v>02.04.2017</c:v>
                </c:pt>
                <c:pt idx="92">
                  <c:v>03.04.2017</c:v>
                </c:pt>
                <c:pt idx="93">
                  <c:v>04.04.2017</c:v>
                </c:pt>
                <c:pt idx="94">
                  <c:v>05.04.2017</c:v>
                </c:pt>
                <c:pt idx="95">
                  <c:v>06.04.2017</c:v>
                </c:pt>
                <c:pt idx="96">
                  <c:v>07.04.2017</c:v>
                </c:pt>
                <c:pt idx="97">
                  <c:v>08.04.2017</c:v>
                </c:pt>
                <c:pt idx="98">
                  <c:v>09.04.2017</c:v>
                </c:pt>
                <c:pt idx="99">
                  <c:v>10.04.2017</c:v>
                </c:pt>
                <c:pt idx="100">
                  <c:v>11.04.2017</c:v>
                </c:pt>
                <c:pt idx="101">
                  <c:v>12.04.2017</c:v>
                </c:pt>
                <c:pt idx="102">
                  <c:v>13.04.2017</c:v>
                </c:pt>
                <c:pt idx="103">
                  <c:v>14.04.2017</c:v>
                </c:pt>
                <c:pt idx="104">
                  <c:v>15.04.2017</c:v>
                </c:pt>
                <c:pt idx="105">
                  <c:v>16.04.2017</c:v>
                </c:pt>
                <c:pt idx="106">
                  <c:v>17.04.2017</c:v>
                </c:pt>
                <c:pt idx="107">
                  <c:v>18.04.2017</c:v>
                </c:pt>
                <c:pt idx="108">
                  <c:v>19.04.2017</c:v>
                </c:pt>
                <c:pt idx="109">
                  <c:v>20.04.2017</c:v>
                </c:pt>
                <c:pt idx="110">
                  <c:v>21.04.2017</c:v>
                </c:pt>
                <c:pt idx="111">
                  <c:v>22.04.2017</c:v>
                </c:pt>
                <c:pt idx="112">
                  <c:v>23.04.2017</c:v>
                </c:pt>
                <c:pt idx="113">
                  <c:v>24.04.2017</c:v>
                </c:pt>
                <c:pt idx="114">
                  <c:v>25.04.2017</c:v>
                </c:pt>
                <c:pt idx="115">
                  <c:v>26.04.2017</c:v>
                </c:pt>
                <c:pt idx="116">
                  <c:v>27.04.2017</c:v>
                </c:pt>
                <c:pt idx="117">
                  <c:v>28.04.2017</c:v>
                </c:pt>
                <c:pt idx="118">
                  <c:v>29.04.2017</c:v>
                </c:pt>
                <c:pt idx="119">
                  <c:v>30.04.2017</c:v>
                </c:pt>
                <c:pt idx="120">
                  <c:v>01.05.2017</c:v>
                </c:pt>
                <c:pt idx="121">
                  <c:v>02.05.2017</c:v>
                </c:pt>
                <c:pt idx="122">
                  <c:v>03.05.2017</c:v>
                </c:pt>
                <c:pt idx="123">
                  <c:v>04.05.2017</c:v>
                </c:pt>
                <c:pt idx="124">
                  <c:v>05.05.2017</c:v>
                </c:pt>
                <c:pt idx="125">
                  <c:v>06.05.2017</c:v>
                </c:pt>
                <c:pt idx="126">
                  <c:v>07.05.2017</c:v>
                </c:pt>
                <c:pt idx="127">
                  <c:v>08.05.2017</c:v>
                </c:pt>
                <c:pt idx="128">
                  <c:v>09.05.2017</c:v>
                </c:pt>
                <c:pt idx="129">
                  <c:v>10.05.2017</c:v>
                </c:pt>
                <c:pt idx="130">
                  <c:v>11.05.2017</c:v>
                </c:pt>
                <c:pt idx="131">
                  <c:v>12.05.2017</c:v>
                </c:pt>
                <c:pt idx="132">
                  <c:v>13.05.2017</c:v>
                </c:pt>
                <c:pt idx="133">
                  <c:v>14.05.2017</c:v>
                </c:pt>
                <c:pt idx="134">
                  <c:v>15.05.2017</c:v>
                </c:pt>
                <c:pt idx="135">
                  <c:v>16.05.2017</c:v>
                </c:pt>
                <c:pt idx="136">
                  <c:v>17.05.2017</c:v>
                </c:pt>
                <c:pt idx="137">
                  <c:v>18.05.2017</c:v>
                </c:pt>
                <c:pt idx="138">
                  <c:v>19.05.2017</c:v>
                </c:pt>
                <c:pt idx="139">
                  <c:v>20.05.2017</c:v>
                </c:pt>
                <c:pt idx="140">
                  <c:v>21.05.2017</c:v>
                </c:pt>
                <c:pt idx="141">
                  <c:v>22.05.2017</c:v>
                </c:pt>
                <c:pt idx="142">
                  <c:v>23.05.2017</c:v>
                </c:pt>
                <c:pt idx="143">
                  <c:v>24.05.2017</c:v>
                </c:pt>
                <c:pt idx="144">
                  <c:v>25.05.2017</c:v>
                </c:pt>
                <c:pt idx="145">
                  <c:v>26.05.2017</c:v>
                </c:pt>
                <c:pt idx="146">
                  <c:v>27.05.2017</c:v>
                </c:pt>
                <c:pt idx="147">
                  <c:v>28.05.2017</c:v>
                </c:pt>
                <c:pt idx="148">
                  <c:v>29.05.2017</c:v>
                </c:pt>
                <c:pt idx="149">
                  <c:v>30.05.2017</c:v>
                </c:pt>
                <c:pt idx="150">
                  <c:v>31.05.2017</c:v>
                </c:pt>
                <c:pt idx="151">
                  <c:v>01.06.2017</c:v>
                </c:pt>
                <c:pt idx="152">
                  <c:v>02.06.2017</c:v>
                </c:pt>
                <c:pt idx="153">
                  <c:v>03.06.2017</c:v>
                </c:pt>
                <c:pt idx="154">
                  <c:v>04.06.2017</c:v>
                </c:pt>
                <c:pt idx="155">
                  <c:v>05.06.2017</c:v>
                </c:pt>
                <c:pt idx="156">
                  <c:v>06.06.2017</c:v>
                </c:pt>
                <c:pt idx="157">
                  <c:v>07.06.2017</c:v>
                </c:pt>
                <c:pt idx="158">
                  <c:v>08.06.2017</c:v>
                </c:pt>
                <c:pt idx="159">
                  <c:v>09.06.2017</c:v>
                </c:pt>
                <c:pt idx="160">
                  <c:v>10.06.2017</c:v>
                </c:pt>
                <c:pt idx="161">
                  <c:v>11.06.2017</c:v>
                </c:pt>
                <c:pt idx="162">
                  <c:v>12.06.2017</c:v>
                </c:pt>
                <c:pt idx="163">
                  <c:v>13.06.2017</c:v>
                </c:pt>
                <c:pt idx="164">
                  <c:v>14.06.2017</c:v>
                </c:pt>
                <c:pt idx="165">
                  <c:v>15.06.2017</c:v>
                </c:pt>
                <c:pt idx="166">
                  <c:v>16.06.2017</c:v>
                </c:pt>
                <c:pt idx="167">
                  <c:v>17.06.2017</c:v>
                </c:pt>
                <c:pt idx="168">
                  <c:v>18.06.2017</c:v>
                </c:pt>
                <c:pt idx="169">
                  <c:v>19.06.2017</c:v>
                </c:pt>
                <c:pt idx="170">
                  <c:v>20.06.2017</c:v>
                </c:pt>
                <c:pt idx="171">
                  <c:v>21.06.2017</c:v>
                </c:pt>
                <c:pt idx="172">
                  <c:v>22.06.2017</c:v>
                </c:pt>
                <c:pt idx="173">
                  <c:v>23.06.2017</c:v>
                </c:pt>
                <c:pt idx="174">
                  <c:v>24.06.2017</c:v>
                </c:pt>
                <c:pt idx="175">
                  <c:v>25.06.2017</c:v>
                </c:pt>
                <c:pt idx="176">
                  <c:v>26.06.2017</c:v>
                </c:pt>
                <c:pt idx="177">
                  <c:v>27.06.2017</c:v>
                </c:pt>
                <c:pt idx="178">
                  <c:v>28.06.2017</c:v>
                </c:pt>
                <c:pt idx="179">
                  <c:v>29.06.2017</c:v>
                </c:pt>
                <c:pt idx="180">
                  <c:v>30.06.2017</c:v>
                </c:pt>
                <c:pt idx="181">
                  <c:v>01.07.2017</c:v>
                </c:pt>
                <c:pt idx="182">
                  <c:v>02.07.2017</c:v>
                </c:pt>
                <c:pt idx="183">
                  <c:v>03.07.2017</c:v>
                </c:pt>
                <c:pt idx="184">
                  <c:v>04.07.2017</c:v>
                </c:pt>
                <c:pt idx="185">
                  <c:v>05.07.2017</c:v>
                </c:pt>
                <c:pt idx="186">
                  <c:v>06.07.2017</c:v>
                </c:pt>
                <c:pt idx="187">
                  <c:v>07.07.2017</c:v>
                </c:pt>
                <c:pt idx="188">
                  <c:v>08.07.2017</c:v>
                </c:pt>
                <c:pt idx="189">
                  <c:v>09.07.2017</c:v>
                </c:pt>
                <c:pt idx="190">
                  <c:v>10.07.2017</c:v>
                </c:pt>
                <c:pt idx="191">
                  <c:v>11.07.2017</c:v>
                </c:pt>
                <c:pt idx="192">
                  <c:v>12.07.2017</c:v>
                </c:pt>
                <c:pt idx="193">
                  <c:v>13.07.2017</c:v>
                </c:pt>
                <c:pt idx="194">
                  <c:v>14.07.2017</c:v>
                </c:pt>
                <c:pt idx="195">
                  <c:v>15.07.2017</c:v>
                </c:pt>
                <c:pt idx="196">
                  <c:v>16.07.2017</c:v>
                </c:pt>
                <c:pt idx="197">
                  <c:v>17.07.2017</c:v>
                </c:pt>
                <c:pt idx="198">
                  <c:v>18.07.2017</c:v>
                </c:pt>
                <c:pt idx="199">
                  <c:v>19.07.2017</c:v>
                </c:pt>
                <c:pt idx="200">
                  <c:v>20.07.2017</c:v>
                </c:pt>
                <c:pt idx="201">
                  <c:v>21.07.2017</c:v>
                </c:pt>
                <c:pt idx="202">
                  <c:v>22.07.2017</c:v>
                </c:pt>
                <c:pt idx="203">
                  <c:v>23.07.2017</c:v>
                </c:pt>
                <c:pt idx="204">
                  <c:v>24.07.2017</c:v>
                </c:pt>
                <c:pt idx="205">
                  <c:v>25.07.2017</c:v>
                </c:pt>
                <c:pt idx="206">
                  <c:v>26.07.2017</c:v>
                </c:pt>
                <c:pt idx="207">
                  <c:v>27.07.2017</c:v>
                </c:pt>
                <c:pt idx="208">
                  <c:v>28.07.2017</c:v>
                </c:pt>
                <c:pt idx="209">
                  <c:v>29.07.2017</c:v>
                </c:pt>
                <c:pt idx="210">
                  <c:v>30.07.2017</c:v>
                </c:pt>
                <c:pt idx="211">
                  <c:v>31.07.2017</c:v>
                </c:pt>
                <c:pt idx="212">
                  <c:v>01.08.2017</c:v>
                </c:pt>
                <c:pt idx="213">
                  <c:v>02.08.2017</c:v>
                </c:pt>
                <c:pt idx="214">
                  <c:v>03.08.2017</c:v>
                </c:pt>
                <c:pt idx="215">
                  <c:v>04.08.2017</c:v>
                </c:pt>
                <c:pt idx="216">
                  <c:v>05.08.2017</c:v>
                </c:pt>
                <c:pt idx="217">
                  <c:v>06.08.2017</c:v>
                </c:pt>
                <c:pt idx="218">
                  <c:v>07.08.2017</c:v>
                </c:pt>
                <c:pt idx="219">
                  <c:v>08.08.2017</c:v>
                </c:pt>
                <c:pt idx="220">
                  <c:v>09.08.2017</c:v>
                </c:pt>
                <c:pt idx="221">
                  <c:v>10.08.2017</c:v>
                </c:pt>
                <c:pt idx="222">
                  <c:v>11.08.2017</c:v>
                </c:pt>
                <c:pt idx="223">
                  <c:v>12.08.2017</c:v>
                </c:pt>
                <c:pt idx="224">
                  <c:v>13.08.2017</c:v>
                </c:pt>
                <c:pt idx="225">
                  <c:v>14.08.2017</c:v>
                </c:pt>
                <c:pt idx="226">
                  <c:v>15.08.2017</c:v>
                </c:pt>
                <c:pt idx="227">
                  <c:v>16.08.2017</c:v>
                </c:pt>
                <c:pt idx="228">
                  <c:v>17.08.2017</c:v>
                </c:pt>
                <c:pt idx="229">
                  <c:v>18.08.2017</c:v>
                </c:pt>
                <c:pt idx="230">
                  <c:v>19.08.2017</c:v>
                </c:pt>
                <c:pt idx="231">
                  <c:v>20.08.2017</c:v>
                </c:pt>
                <c:pt idx="232">
                  <c:v>21.08.2017</c:v>
                </c:pt>
                <c:pt idx="233">
                  <c:v>22.08.2017</c:v>
                </c:pt>
                <c:pt idx="234">
                  <c:v>23.08.2017</c:v>
                </c:pt>
                <c:pt idx="235">
                  <c:v>24.08.2017</c:v>
                </c:pt>
                <c:pt idx="236">
                  <c:v>25.08.2017</c:v>
                </c:pt>
                <c:pt idx="237">
                  <c:v>26.08.2017</c:v>
                </c:pt>
                <c:pt idx="238">
                  <c:v>27.08.2017</c:v>
                </c:pt>
                <c:pt idx="239">
                  <c:v>28.08.2017</c:v>
                </c:pt>
                <c:pt idx="240">
                  <c:v>29.08.2017</c:v>
                </c:pt>
                <c:pt idx="241">
                  <c:v>30.08.2017</c:v>
                </c:pt>
                <c:pt idx="242">
                  <c:v>31.08.2017</c:v>
                </c:pt>
                <c:pt idx="243">
                  <c:v>01.09.2017</c:v>
                </c:pt>
                <c:pt idx="244">
                  <c:v>02.09.2017</c:v>
                </c:pt>
                <c:pt idx="245">
                  <c:v>03.09.2017</c:v>
                </c:pt>
                <c:pt idx="246">
                  <c:v>04.09.2017</c:v>
                </c:pt>
                <c:pt idx="247">
                  <c:v>05.09.2017</c:v>
                </c:pt>
                <c:pt idx="248">
                  <c:v>06.09.2017</c:v>
                </c:pt>
                <c:pt idx="249">
                  <c:v>07.09.2017</c:v>
                </c:pt>
                <c:pt idx="250">
                  <c:v>08.09.2017</c:v>
                </c:pt>
                <c:pt idx="251">
                  <c:v>09.09.2017</c:v>
                </c:pt>
                <c:pt idx="252">
                  <c:v>10.09.2017</c:v>
                </c:pt>
                <c:pt idx="253">
                  <c:v>11.09.2017</c:v>
                </c:pt>
                <c:pt idx="254">
                  <c:v>12.09.2017</c:v>
                </c:pt>
                <c:pt idx="255">
                  <c:v>13.09.2017</c:v>
                </c:pt>
                <c:pt idx="256">
                  <c:v>14.09.2017</c:v>
                </c:pt>
                <c:pt idx="257">
                  <c:v>15.09.2017</c:v>
                </c:pt>
                <c:pt idx="258">
                  <c:v>16.09.2017</c:v>
                </c:pt>
                <c:pt idx="259">
                  <c:v>17.09.2017</c:v>
                </c:pt>
                <c:pt idx="260">
                  <c:v>18.09.2017</c:v>
                </c:pt>
                <c:pt idx="261">
                  <c:v>19.09.2017</c:v>
                </c:pt>
                <c:pt idx="262">
                  <c:v>20.09.2017</c:v>
                </c:pt>
                <c:pt idx="263">
                  <c:v>21.09.2017</c:v>
                </c:pt>
                <c:pt idx="264">
                  <c:v>22.09.2017</c:v>
                </c:pt>
                <c:pt idx="265">
                  <c:v>23.09.2017</c:v>
                </c:pt>
                <c:pt idx="266">
                  <c:v>24.09.2017</c:v>
                </c:pt>
                <c:pt idx="267">
                  <c:v>25.09.2017</c:v>
                </c:pt>
                <c:pt idx="268">
                  <c:v>26.09.2017</c:v>
                </c:pt>
                <c:pt idx="269">
                  <c:v>27.09.2017</c:v>
                </c:pt>
                <c:pt idx="270">
                  <c:v>28.09.2017</c:v>
                </c:pt>
                <c:pt idx="271">
                  <c:v>29.09.2017</c:v>
                </c:pt>
                <c:pt idx="272">
                  <c:v>30.09.2017</c:v>
                </c:pt>
                <c:pt idx="273">
                  <c:v>01.10.2017</c:v>
                </c:pt>
                <c:pt idx="274">
                  <c:v>02.10.2017</c:v>
                </c:pt>
                <c:pt idx="275">
                  <c:v>03.10.2017</c:v>
                </c:pt>
                <c:pt idx="276">
                  <c:v>04.10.2017</c:v>
                </c:pt>
                <c:pt idx="277">
                  <c:v>05.10.2017</c:v>
                </c:pt>
                <c:pt idx="278">
                  <c:v>06.10.2017</c:v>
                </c:pt>
                <c:pt idx="279">
                  <c:v>07.10.2017</c:v>
                </c:pt>
                <c:pt idx="280">
                  <c:v>08.10.2017</c:v>
                </c:pt>
                <c:pt idx="281">
                  <c:v>09.10.2017</c:v>
                </c:pt>
                <c:pt idx="282">
                  <c:v>10.10.2017</c:v>
                </c:pt>
                <c:pt idx="283">
                  <c:v>11.10.2017</c:v>
                </c:pt>
                <c:pt idx="284">
                  <c:v>12.10.2017</c:v>
                </c:pt>
                <c:pt idx="285">
                  <c:v>13.10.2017</c:v>
                </c:pt>
                <c:pt idx="286">
                  <c:v>14.10.2017</c:v>
                </c:pt>
                <c:pt idx="287">
                  <c:v>15.10.2017</c:v>
                </c:pt>
                <c:pt idx="288">
                  <c:v>16.10.2017</c:v>
                </c:pt>
                <c:pt idx="289">
                  <c:v>17.10.2017</c:v>
                </c:pt>
                <c:pt idx="290">
                  <c:v>18.10.2017</c:v>
                </c:pt>
                <c:pt idx="291">
                  <c:v>19.10.2017</c:v>
                </c:pt>
                <c:pt idx="292">
                  <c:v>20.10.2017</c:v>
                </c:pt>
                <c:pt idx="293">
                  <c:v>21.10.2017</c:v>
                </c:pt>
                <c:pt idx="294">
                  <c:v>22.10.2017</c:v>
                </c:pt>
                <c:pt idx="295">
                  <c:v>23.10.2017</c:v>
                </c:pt>
                <c:pt idx="296">
                  <c:v>24.10.2017</c:v>
                </c:pt>
                <c:pt idx="297">
                  <c:v>25.10.2017</c:v>
                </c:pt>
                <c:pt idx="298">
                  <c:v>26.10.2017</c:v>
                </c:pt>
                <c:pt idx="299">
                  <c:v>27.10.2017</c:v>
                </c:pt>
                <c:pt idx="300">
                  <c:v>28.10.2017</c:v>
                </c:pt>
                <c:pt idx="301">
                  <c:v>29.10.2017</c:v>
                </c:pt>
                <c:pt idx="302">
                  <c:v>30.10.2017</c:v>
                </c:pt>
                <c:pt idx="303">
                  <c:v>31.10.2017</c:v>
                </c:pt>
                <c:pt idx="304">
                  <c:v>01.11.2017</c:v>
                </c:pt>
                <c:pt idx="305">
                  <c:v>02.11.2017</c:v>
                </c:pt>
                <c:pt idx="306">
                  <c:v>03.11.2017</c:v>
                </c:pt>
                <c:pt idx="307">
                  <c:v>04.11.2017</c:v>
                </c:pt>
                <c:pt idx="308">
                  <c:v>05.11.2017</c:v>
                </c:pt>
                <c:pt idx="309">
                  <c:v>06.11.2017</c:v>
                </c:pt>
                <c:pt idx="310">
                  <c:v>07.11.2017</c:v>
                </c:pt>
                <c:pt idx="311">
                  <c:v>08.11.2017</c:v>
                </c:pt>
                <c:pt idx="312">
                  <c:v>09.11.2017</c:v>
                </c:pt>
                <c:pt idx="313">
                  <c:v>10.11.2017</c:v>
                </c:pt>
                <c:pt idx="314">
                  <c:v>11.11.2017</c:v>
                </c:pt>
                <c:pt idx="315">
                  <c:v>12.11.2017</c:v>
                </c:pt>
                <c:pt idx="316">
                  <c:v>13.11.2017</c:v>
                </c:pt>
                <c:pt idx="317">
                  <c:v>14.11.2017</c:v>
                </c:pt>
                <c:pt idx="318">
                  <c:v>15.11.2017</c:v>
                </c:pt>
                <c:pt idx="319">
                  <c:v>16.11.2017</c:v>
                </c:pt>
                <c:pt idx="320">
                  <c:v>17.11.2017</c:v>
                </c:pt>
                <c:pt idx="321">
                  <c:v>18.11.2017</c:v>
                </c:pt>
                <c:pt idx="322">
                  <c:v>19.11.2017</c:v>
                </c:pt>
                <c:pt idx="323">
                  <c:v>20.11.2017</c:v>
                </c:pt>
                <c:pt idx="324">
                  <c:v>21.11.2017</c:v>
                </c:pt>
                <c:pt idx="325">
                  <c:v>22.11.2017</c:v>
                </c:pt>
                <c:pt idx="326">
                  <c:v>23.11.2017</c:v>
                </c:pt>
                <c:pt idx="327">
                  <c:v>24.11.2017</c:v>
                </c:pt>
                <c:pt idx="328">
                  <c:v>25.11.2017</c:v>
                </c:pt>
                <c:pt idx="329">
                  <c:v>26.11.2017</c:v>
                </c:pt>
                <c:pt idx="330">
                  <c:v>27.11.2017</c:v>
                </c:pt>
                <c:pt idx="331">
                  <c:v>28.11.2017</c:v>
                </c:pt>
                <c:pt idx="332">
                  <c:v>29.11.2017</c:v>
                </c:pt>
                <c:pt idx="333">
                  <c:v>30.11.2017</c:v>
                </c:pt>
                <c:pt idx="334">
                  <c:v>01.12.2017</c:v>
                </c:pt>
                <c:pt idx="335">
                  <c:v>02.12.2017</c:v>
                </c:pt>
                <c:pt idx="336">
                  <c:v>03.12.2017</c:v>
                </c:pt>
                <c:pt idx="337">
                  <c:v>04.12.2017</c:v>
                </c:pt>
                <c:pt idx="338">
                  <c:v>05.12.2017</c:v>
                </c:pt>
                <c:pt idx="339">
                  <c:v>06.12.2017</c:v>
                </c:pt>
                <c:pt idx="340">
                  <c:v>07.12.2017</c:v>
                </c:pt>
                <c:pt idx="341">
                  <c:v>08.12.2017</c:v>
                </c:pt>
                <c:pt idx="342">
                  <c:v>09.12.2017</c:v>
                </c:pt>
                <c:pt idx="343">
                  <c:v>10.12.2017</c:v>
                </c:pt>
                <c:pt idx="344">
                  <c:v>11.12.2017</c:v>
                </c:pt>
                <c:pt idx="345">
                  <c:v>12.12.2017</c:v>
                </c:pt>
                <c:pt idx="346">
                  <c:v>13.12.2017</c:v>
                </c:pt>
                <c:pt idx="347">
                  <c:v>14.12.2017</c:v>
                </c:pt>
                <c:pt idx="348">
                  <c:v>15.12.2017</c:v>
                </c:pt>
                <c:pt idx="349">
                  <c:v>16.12.2017</c:v>
                </c:pt>
                <c:pt idx="350">
                  <c:v>17.12.2017</c:v>
                </c:pt>
                <c:pt idx="351">
                  <c:v>18.12.2017</c:v>
                </c:pt>
                <c:pt idx="352">
                  <c:v>19.12.2017</c:v>
                </c:pt>
                <c:pt idx="353">
                  <c:v>20.12.2017</c:v>
                </c:pt>
                <c:pt idx="354">
                  <c:v>21.12.2017</c:v>
                </c:pt>
                <c:pt idx="355">
                  <c:v>22.12.2017</c:v>
                </c:pt>
                <c:pt idx="356">
                  <c:v>23.12.2017</c:v>
                </c:pt>
                <c:pt idx="357">
                  <c:v>24.12.2017</c:v>
                </c:pt>
                <c:pt idx="358">
                  <c:v>25.12.2017</c:v>
                </c:pt>
                <c:pt idx="359">
                  <c:v>26.12.2017</c:v>
                </c:pt>
                <c:pt idx="360">
                  <c:v>27.12.2017</c:v>
                </c:pt>
                <c:pt idx="361">
                  <c:v>28.12.2017</c:v>
                </c:pt>
                <c:pt idx="362">
                  <c:v>29.12.2017</c:v>
                </c:pt>
                <c:pt idx="363">
                  <c:v>30.12.2017</c:v>
                </c:pt>
                <c:pt idx="364">
                  <c:v>31.12.2017</c:v>
                </c:pt>
                <c:pt idx="365">
                  <c:v>01.01.2018</c:v>
                </c:pt>
                <c:pt idx="366">
                  <c:v>02.01.2018</c:v>
                </c:pt>
                <c:pt idx="367">
                  <c:v>03.01.2018</c:v>
                </c:pt>
                <c:pt idx="368">
                  <c:v>04.01.2018</c:v>
                </c:pt>
                <c:pt idx="369">
                  <c:v>05.01.2018</c:v>
                </c:pt>
                <c:pt idx="370">
                  <c:v>06.01.2018</c:v>
                </c:pt>
                <c:pt idx="371">
                  <c:v>07.01.2018</c:v>
                </c:pt>
                <c:pt idx="372">
                  <c:v>08.01.2018</c:v>
                </c:pt>
                <c:pt idx="373">
                  <c:v>09.01.2018</c:v>
                </c:pt>
                <c:pt idx="374">
                  <c:v>10.01.2018</c:v>
                </c:pt>
                <c:pt idx="375">
                  <c:v>11.01.2018</c:v>
                </c:pt>
                <c:pt idx="376">
                  <c:v>12.01.2018</c:v>
                </c:pt>
                <c:pt idx="377">
                  <c:v>13.01.2018</c:v>
                </c:pt>
                <c:pt idx="378">
                  <c:v>14.01.2018</c:v>
                </c:pt>
                <c:pt idx="379">
                  <c:v>15.01.2018</c:v>
                </c:pt>
                <c:pt idx="380">
                  <c:v>16.01.2018</c:v>
                </c:pt>
                <c:pt idx="381">
                  <c:v>17.01.2018</c:v>
                </c:pt>
                <c:pt idx="382">
                  <c:v>18.01.2018</c:v>
                </c:pt>
                <c:pt idx="383">
                  <c:v>19.01.2018</c:v>
                </c:pt>
                <c:pt idx="384">
                  <c:v>20.01.2018</c:v>
                </c:pt>
                <c:pt idx="385">
                  <c:v>21.01.2018</c:v>
                </c:pt>
                <c:pt idx="386">
                  <c:v>22.01.2018</c:v>
                </c:pt>
                <c:pt idx="387">
                  <c:v>23.01.2018</c:v>
                </c:pt>
                <c:pt idx="388">
                  <c:v>24.01.2018</c:v>
                </c:pt>
                <c:pt idx="389">
                  <c:v>25.01.2018</c:v>
                </c:pt>
                <c:pt idx="390">
                  <c:v>26.01.2018</c:v>
                </c:pt>
                <c:pt idx="391">
                  <c:v>27.01.2018</c:v>
                </c:pt>
                <c:pt idx="392">
                  <c:v>28.01.2018</c:v>
                </c:pt>
                <c:pt idx="393">
                  <c:v>29.01.2018</c:v>
                </c:pt>
                <c:pt idx="394">
                  <c:v>30.01.2018</c:v>
                </c:pt>
                <c:pt idx="395">
                  <c:v>31.01.2018</c:v>
                </c:pt>
                <c:pt idx="396">
                  <c:v>01.02.2018</c:v>
                </c:pt>
                <c:pt idx="397">
                  <c:v>02.02.2018</c:v>
                </c:pt>
                <c:pt idx="398">
                  <c:v>03.02.2018</c:v>
                </c:pt>
                <c:pt idx="399">
                  <c:v>04.02.2018</c:v>
                </c:pt>
                <c:pt idx="400">
                  <c:v>05.02.2018</c:v>
                </c:pt>
                <c:pt idx="401">
                  <c:v>06.02.2018</c:v>
                </c:pt>
                <c:pt idx="402">
                  <c:v>07.02.2018</c:v>
                </c:pt>
                <c:pt idx="403">
                  <c:v>08.02.2018</c:v>
                </c:pt>
                <c:pt idx="404">
                  <c:v>09.02.2018</c:v>
                </c:pt>
                <c:pt idx="405">
                  <c:v>10.02.2018</c:v>
                </c:pt>
                <c:pt idx="406">
                  <c:v>11.02.2018</c:v>
                </c:pt>
                <c:pt idx="407">
                  <c:v>12.02.2018</c:v>
                </c:pt>
                <c:pt idx="408">
                  <c:v>13.02.2018</c:v>
                </c:pt>
                <c:pt idx="409">
                  <c:v>14.02.2018</c:v>
                </c:pt>
                <c:pt idx="410">
                  <c:v>15.02.2018</c:v>
                </c:pt>
                <c:pt idx="411">
                  <c:v>16.02.2018</c:v>
                </c:pt>
                <c:pt idx="412">
                  <c:v>17.02.2018</c:v>
                </c:pt>
                <c:pt idx="413">
                  <c:v>18.02.2018</c:v>
                </c:pt>
                <c:pt idx="414">
                  <c:v>19.02.2018</c:v>
                </c:pt>
                <c:pt idx="415">
                  <c:v>20.02.2018</c:v>
                </c:pt>
                <c:pt idx="416">
                  <c:v>21.02.2018</c:v>
                </c:pt>
                <c:pt idx="417">
                  <c:v>22.02.2018</c:v>
                </c:pt>
                <c:pt idx="418">
                  <c:v>23.02.2018</c:v>
                </c:pt>
                <c:pt idx="419">
                  <c:v>24.02.2018</c:v>
                </c:pt>
                <c:pt idx="420">
                  <c:v>25.02.2018</c:v>
                </c:pt>
                <c:pt idx="421">
                  <c:v>26.02.2018</c:v>
                </c:pt>
                <c:pt idx="422">
                  <c:v>27.02.2018</c:v>
                </c:pt>
                <c:pt idx="423">
                  <c:v>28.02.2018</c:v>
                </c:pt>
                <c:pt idx="424">
                  <c:v>01.03.2018</c:v>
                </c:pt>
                <c:pt idx="425">
                  <c:v>02.03.2018</c:v>
                </c:pt>
                <c:pt idx="426">
                  <c:v>03.03.2018</c:v>
                </c:pt>
                <c:pt idx="427">
                  <c:v>04.03.2018</c:v>
                </c:pt>
                <c:pt idx="428">
                  <c:v>05.03.2018</c:v>
                </c:pt>
                <c:pt idx="429">
                  <c:v>06.03.2018</c:v>
                </c:pt>
                <c:pt idx="430">
                  <c:v>07.03.2018</c:v>
                </c:pt>
                <c:pt idx="431">
                  <c:v>08.03.2018</c:v>
                </c:pt>
                <c:pt idx="432">
                  <c:v>09.03.2018</c:v>
                </c:pt>
                <c:pt idx="433">
                  <c:v>10.03.2018</c:v>
                </c:pt>
                <c:pt idx="434">
                  <c:v>11.03.2018</c:v>
                </c:pt>
                <c:pt idx="435">
                  <c:v>12.03.2018</c:v>
                </c:pt>
                <c:pt idx="436">
                  <c:v>13.03.2018</c:v>
                </c:pt>
                <c:pt idx="437">
                  <c:v>14.03.2018</c:v>
                </c:pt>
                <c:pt idx="438">
                  <c:v>15.03.2018</c:v>
                </c:pt>
                <c:pt idx="439">
                  <c:v>16.03.2018</c:v>
                </c:pt>
                <c:pt idx="440">
                  <c:v>17.03.2018</c:v>
                </c:pt>
                <c:pt idx="441">
                  <c:v>18.03.2018</c:v>
                </c:pt>
                <c:pt idx="442">
                  <c:v>19.03.2018</c:v>
                </c:pt>
                <c:pt idx="443">
                  <c:v>20.03.2018</c:v>
                </c:pt>
                <c:pt idx="444">
                  <c:v>21.03.2018</c:v>
                </c:pt>
                <c:pt idx="445">
                  <c:v>22.03.2018</c:v>
                </c:pt>
                <c:pt idx="446">
                  <c:v>23.03.2018</c:v>
                </c:pt>
                <c:pt idx="447">
                  <c:v>24.03.2018</c:v>
                </c:pt>
                <c:pt idx="448">
                  <c:v>25.03.2018</c:v>
                </c:pt>
                <c:pt idx="449">
                  <c:v>26.03.2018</c:v>
                </c:pt>
                <c:pt idx="450">
                  <c:v>27.03.2018</c:v>
                </c:pt>
              </c:strCache>
            </c:strRef>
          </c:cat>
          <c:val>
            <c:numRef>
              <c:f>Sheet1!$B$2:$B$452</c:f>
              <c:numCache>
                <c:formatCode>General</c:formatCode>
                <c:ptCount val="451"/>
                <c:pt idx="0">
                  <c:v>2319</c:v>
                </c:pt>
                <c:pt idx="1">
                  <c:v>1619</c:v>
                </c:pt>
                <c:pt idx="2">
                  <c:v>1488</c:v>
                </c:pt>
                <c:pt idx="3">
                  <c:v>3796</c:v>
                </c:pt>
                <c:pt idx="4">
                  <c:v>2436</c:v>
                </c:pt>
                <c:pt idx="5">
                  <c:v>1154</c:v>
                </c:pt>
                <c:pt idx="6">
                  <c:v>408</c:v>
                </c:pt>
                <c:pt idx="7">
                  <c:v>501</c:v>
                </c:pt>
                <c:pt idx="8">
                  <c:v>1339</c:v>
                </c:pt>
                <c:pt idx="9">
                  <c:v>1947</c:v>
                </c:pt>
                <c:pt idx="10">
                  <c:v>2800</c:v>
                </c:pt>
                <c:pt idx="11">
                  <c:v>1682</c:v>
                </c:pt>
                <c:pt idx="12">
                  <c:v>772</c:v>
                </c:pt>
                <c:pt idx="13">
                  <c:v>1014</c:v>
                </c:pt>
                <c:pt idx="14">
                  <c:v>1684</c:v>
                </c:pt>
                <c:pt idx="15">
                  <c:v>2075</c:v>
                </c:pt>
                <c:pt idx="16">
                  <c:v>1373</c:v>
                </c:pt>
                <c:pt idx="17">
                  <c:v>1266</c:v>
                </c:pt>
                <c:pt idx="18">
                  <c:v>1371</c:v>
                </c:pt>
                <c:pt idx="19">
                  <c:v>603</c:v>
                </c:pt>
                <c:pt idx="20">
                  <c:v>574</c:v>
                </c:pt>
                <c:pt idx="21">
                  <c:v>1245</c:v>
                </c:pt>
                <c:pt idx="22">
                  <c:v>2669</c:v>
                </c:pt>
                <c:pt idx="23">
                  <c:v>3004</c:v>
                </c:pt>
                <c:pt idx="24">
                  <c:v>1572</c:v>
                </c:pt>
                <c:pt idx="25">
                  <c:v>799</c:v>
                </c:pt>
                <c:pt idx="26">
                  <c:v>1785</c:v>
                </c:pt>
                <c:pt idx="27">
                  <c:v>930</c:v>
                </c:pt>
                <c:pt idx="28">
                  <c:v>419</c:v>
                </c:pt>
                <c:pt idx="29">
                  <c:v>4195</c:v>
                </c:pt>
                <c:pt idx="30">
                  <c:v>3390</c:v>
                </c:pt>
                <c:pt idx="31">
                  <c:v>2208</c:v>
                </c:pt>
                <c:pt idx="32">
                  <c:v>1739</c:v>
                </c:pt>
                <c:pt idx="33">
                  <c:v>1489</c:v>
                </c:pt>
                <c:pt idx="34">
                  <c:v>898</c:v>
                </c:pt>
                <c:pt idx="35">
                  <c:v>1705</c:v>
                </c:pt>
                <c:pt idx="36">
                  <c:v>996</c:v>
                </c:pt>
                <c:pt idx="37">
                  <c:v>4195</c:v>
                </c:pt>
                <c:pt idx="38">
                  <c:v>2907</c:v>
                </c:pt>
                <c:pt idx="39">
                  <c:v>1365</c:v>
                </c:pt>
                <c:pt idx="40">
                  <c:v>908</c:v>
                </c:pt>
                <c:pt idx="41">
                  <c:v>1152</c:v>
                </c:pt>
                <c:pt idx="42">
                  <c:v>2185</c:v>
                </c:pt>
                <c:pt idx="43">
                  <c:v>4467</c:v>
                </c:pt>
                <c:pt idx="44">
                  <c:v>2617</c:v>
                </c:pt>
                <c:pt idx="45">
                  <c:v>2302</c:v>
                </c:pt>
                <c:pt idx="46">
                  <c:v>7297</c:v>
                </c:pt>
                <c:pt idx="47">
                  <c:v>2309</c:v>
                </c:pt>
                <c:pt idx="48">
                  <c:v>2036</c:v>
                </c:pt>
                <c:pt idx="49">
                  <c:v>3801</c:v>
                </c:pt>
                <c:pt idx="50">
                  <c:v>2430</c:v>
                </c:pt>
                <c:pt idx="51">
                  <c:v>2026</c:v>
                </c:pt>
                <c:pt idx="52">
                  <c:v>2768</c:v>
                </c:pt>
                <c:pt idx="53">
                  <c:v>2158</c:v>
                </c:pt>
                <c:pt idx="54">
                  <c:v>2499</c:v>
                </c:pt>
                <c:pt idx="55">
                  <c:v>1755</c:v>
                </c:pt>
                <c:pt idx="56">
                  <c:v>1228</c:v>
                </c:pt>
                <c:pt idx="57">
                  <c:v>3554</c:v>
                </c:pt>
                <c:pt idx="58">
                  <c:v>2516</c:v>
                </c:pt>
                <c:pt idx="59">
                  <c:v>1421</c:v>
                </c:pt>
                <c:pt idx="60">
                  <c:v>1604</c:v>
                </c:pt>
                <c:pt idx="61">
                  <c:v>1221</c:v>
                </c:pt>
                <c:pt idx="62">
                  <c:v>2168</c:v>
                </c:pt>
                <c:pt idx="63">
                  <c:v>1829</c:v>
                </c:pt>
                <c:pt idx="64">
                  <c:v>2277</c:v>
                </c:pt>
                <c:pt idx="65">
                  <c:v>2411</c:v>
                </c:pt>
                <c:pt idx="66">
                  <c:v>1873</c:v>
                </c:pt>
                <c:pt idx="67">
                  <c:v>2255</c:v>
                </c:pt>
                <c:pt idx="68">
                  <c:v>3893</c:v>
                </c:pt>
                <c:pt idx="69">
                  <c:v>2372</c:v>
                </c:pt>
                <c:pt idx="70">
                  <c:v>2456</c:v>
                </c:pt>
                <c:pt idx="71">
                  <c:v>2077</c:v>
                </c:pt>
                <c:pt idx="72">
                  <c:v>1522</c:v>
                </c:pt>
                <c:pt idx="73">
                  <c:v>1218</c:v>
                </c:pt>
                <c:pt idx="74">
                  <c:v>3015</c:v>
                </c:pt>
                <c:pt idx="75">
                  <c:v>2719</c:v>
                </c:pt>
                <c:pt idx="76">
                  <c:v>1924</c:v>
                </c:pt>
                <c:pt idx="77">
                  <c:v>1228</c:v>
                </c:pt>
                <c:pt idx="78">
                  <c:v>1020</c:v>
                </c:pt>
                <c:pt idx="79">
                  <c:v>1268</c:v>
                </c:pt>
                <c:pt idx="80">
                  <c:v>1224</c:v>
                </c:pt>
                <c:pt idx="81">
                  <c:v>1503</c:v>
                </c:pt>
                <c:pt idx="82">
                  <c:v>1246</c:v>
                </c:pt>
                <c:pt idx="83">
                  <c:v>1389</c:v>
                </c:pt>
                <c:pt idx="84">
                  <c:v>2126</c:v>
                </c:pt>
                <c:pt idx="85">
                  <c:v>1960</c:v>
                </c:pt>
                <c:pt idx="86">
                  <c:v>1688</c:v>
                </c:pt>
                <c:pt idx="87">
                  <c:v>4361</c:v>
                </c:pt>
                <c:pt idx="88">
                  <c:v>4515</c:v>
                </c:pt>
                <c:pt idx="89">
                  <c:v>1195</c:v>
                </c:pt>
                <c:pt idx="90">
                  <c:v>1043</c:v>
                </c:pt>
                <c:pt idx="91">
                  <c:v>842</c:v>
                </c:pt>
                <c:pt idx="92">
                  <c:v>1335</c:v>
                </c:pt>
                <c:pt idx="93">
                  <c:v>1340</c:v>
                </c:pt>
                <c:pt idx="94">
                  <c:v>1898</c:v>
                </c:pt>
                <c:pt idx="95">
                  <c:v>1427</c:v>
                </c:pt>
                <c:pt idx="96">
                  <c:v>924</c:v>
                </c:pt>
                <c:pt idx="97">
                  <c:v>1605</c:v>
                </c:pt>
                <c:pt idx="98">
                  <c:v>980</c:v>
                </c:pt>
                <c:pt idx="99">
                  <c:v>699</c:v>
                </c:pt>
                <c:pt idx="100">
                  <c:v>1295</c:v>
                </c:pt>
                <c:pt idx="101">
                  <c:v>3296</c:v>
                </c:pt>
                <c:pt idx="102">
                  <c:v>1667</c:v>
                </c:pt>
                <c:pt idx="103">
                  <c:v>879</c:v>
                </c:pt>
                <c:pt idx="104">
                  <c:v>1032</c:v>
                </c:pt>
                <c:pt idx="105">
                  <c:v>989</c:v>
                </c:pt>
                <c:pt idx="106">
                  <c:v>391</c:v>
                </c:pt>
                <c:pt idx="107">
                  <c:v>410</c:v>
                </c:pt>
                <c:pt idx="108">
                  <c:v>2022</c:v>
                </c:pt>
                <c:pt idx="109">
                  <c:v>1002</c:v>
                </c:pt>
                <c:pt idx="110">
                  <c:v>685</c:v>
                </c:pt>
                <c:pt idx="111">
                  <c:v>1610</c:v>
                </c:pt>
                <c:pt idx="112">
                  <c:v>1439</c:v>
                </c:pt>
                <c:pt idx="113">
                  <c:v>1774</c:v>
                </c:pt>
                <c:pt idx="114">
                  <c:v>2626</c:v>
                </c:pt>
                <c:pt idx="115">
                  <c:v>3817</c:v>
                </c:pt>
                <c:pt idx="116">
                  <c:v>1355</c:v>
                </c:pt>
                <c:pt idx="117">
                  <c:v>1758</c:v>
                </c:pt>
                <c:pt idx="118">
                  <c:v>1990</c:v>
                </c:pt>
                <c:pt idx="119">
                  <c:v>1514</c:v>
                </c:pt>
                <c:pt idx="120">
                  <c:v>508</c:v>
                </c:pt>
                <c:pt idx="121">
                  <c:v>545</c:v>
                </c:pt>
                <c:pt idx="122">
                  <c:v>851</c:v>
                </c:pt>
                <c:pt idx="123">
                  <c:v>630</c:v>
                </c:pt>
                <c:pt idx="124">
                  <c:v>1181</c:v>
                </c:pt>
                <c:pt idx="125">
                  <c:v>447</c:v>
                </c:pt>
                <c:pt idx="126">
                  <c:v>1402</c:v>
                </c:pt>
                <c:pt idx="127">
                  <c:v>589</c:v>
                </c:pt>
                <c:pt idx="128">
                  <c:v>783</c:v>
                </c:pt>
                <c:pt idx="129">
                  <c:v>1764</c:v>
                </c:pt>
                <c:pt idx="130">
                  <c:v>1052</c:v>
                </c:pt>
                <c:pt idx="131">
                  <c:v>1604</c:v>
                </c:pt>
                <c:pt idx="132">
                  <c:v>2961</c:v>
                </c:pt>
                <c:pt idx="133">
                  <c:v>1784</c:v>
                </c:pt>
                <c:pt idx="134">
                  <c:v>1640</c:v>
                </c:pt>
                <c:pt idx="135">
                  <c:v>1905</c:v>
                </c:pt>
                <c:pt idx="136">
                  <c:v>4027</c:v>
                </c:pt>
                <c:pt idx="137">
                  <c:v>1264</c:v>
                </c:pt>
                <c:pt idx="138">
                  <c:v>2593</c:v>
                </c:pt>
                <c:pt idx="139">
                  <c:v>3027</c:v>
                </c:pt>
                <c:pt idx="140">
                  <c:v>2568</c:v>
                </c:pt>
                <c:pt idx="141">
                  <c:v>1182</c:v>
                </c:pt>
                <c:pt idx="142">
                  <c:v>822</c:v>
                </c:pt>
                <c:pt idx="143">
                  <c:v>481</c:v>
                </c:pt>
                <c:pt idx="144">
                  <c:v>773</c:v>
                </c:pt>
                <c:pt idx="145">
                  <c:v>1116</c:v>
                </c:pt>
                <c:pt idx="146">
                  <c:v>1632</c:v>
                </c:pt>
                <c:pt idx="147">
                  <c:v>761</c:v>
                </c:pt>
                <c:pt idx="148">
                  <c:v>1082</c:v>
                </c:pt>
                <c:pt idx="149">
                  <c:v>1265</c:v>
                </c:pt>
                <c:pt idx="150">
                  <c:v>1548</c:v>
                </c:pt>
                <c:pt idx="151">
                  <c:v>1854</c:v>
                </c:pt>
                <c:pt idx="152">
                  <c:v>3415</c:v>
                </c:pt>
                <c:pt idx="153">
                  <c:v>3328</c:v>
                </c:pt>
                <c:pt idx="154">
                  <c:v>2541</c:v>
                </c:pt>
                <c:pt idx="155">
                  <c:v>3901</c:v>
                </c:pt>
                <c:pt idx="156">
                  <c:v>1348</c:v>
                </c:pt>
                <c:pt idx="157">
                  <c:v>2945</c:v>
                </c:pt>
                <c:pt idx="158">
                  <c:v>1863</c:v>
                </c:pt>
                <c:pt idx="159">
                  <c:v>1506</c:v>
                </c:pt>
                <c:pt idx="160">
                  <c:v>1464</c:v>
                </c:pt>
                <c:pt idx="161">
                  <c:v>1928</c:v>
                </c:pt>
                <c:pt idx="162">
                  <c:v>2053</c:v>
                </c:pt>
                <c:pt idx="163">
                  <c:v>863</c:v>
                </c:pt>
                <c:pt idx="164">
                  <c:v>1213</c:v>
                </c:pt>
                <c:pt idx="165">
                  <c:v>1898</c:v>
                </c:pt>
                <c:pt idx="166">
                  <c:v>1662</c:v>
                </c:pt>
                <c:pt idx="167">
                  <c:v>1651</c:v>
                </c:pt>
                <c:pt idx="168">
                  <c:v>432</c:v>
                </c:pt>
                <c:pt idx="169">
                  <c:v>1251</c:v>
                </c:pt>
                <c:pt idx="170">
                  <c:v>1422</c:v>
                </c:pt>
                <c:pt idx="171">
                  <c:v>1765</c:v>
                </c:pt>
                <c:pt idx="172">
                  <c:v>2135</c:v>
                </c:pt>
                <c:pt idx="173">
                  <c:v>1465</c:v>
                </c:pt>
                <c:pt idx="174">
                  <c:v>712</c:v>
                </c:pt>
                <c:pt idx="175">
                  <c:v>1245</c:v>
                </c:pt>
                <c:pt idx="176">
                  <c:v>841</c:v>
                </c:pt>
                <c:pt idx="177">
                  <c:v>636</c:v>
                </c:pt>
                <c:pt idx="178">
                  <c:v>1118</c:v>
                </c:pt>
                <c:pt idx="179">
                  <c:v>1082</c:v>
                </c:pt>
                <c:pt idx="180">
                  <c:v>3184</c:v>
                </c:pt>
                <c:pt idx="181">
                  <c:v>1171</c:v>
                </c:pt>
                <c:pt idx="182">
                  <c:v>1157</c:v>
                </c:pt>
                <c:pt idx="183">
                  <c:v>1366</c:v>
                </c:pt>
                <c:pt idx="184">
                  <c:v>1291</c:v>
                </c:pt>
                <c:pt idx="185">
                  <c:v>1331</c:v>
                </c:pt>
                <c:pt idx="186">
                  <c:v>6841</c:v>
                </c:pt>
                <c:pt idx="187">
                  <c:v>3985</c:v>
                </c:pt>
                <c:pt idx="188">
                  <c:v>12717</c:v>
                </c:pt>
                <c:pt idx="189">
                  <c:v>5637</c:v>
                </c:pt>
                <c:pt idx="190">
                  <c:v>895</c:v>
                </c:pt>
                <c:pt idx="191">
                  <c:v>3486</c:v>
                </c:pt>
                <c:pt idx="192">
                  <c:v>3511</c:v>
                </c:pt>
                <c:pt idx="193">
                  <c:v>2164</c:v>
                </c:pt>
                <c:pt idx="194">
                  <c:v>1383</c:v>
                </c:pt>
                <c:pt idx="195">
                  <c:v>1092</c:v>
                </c:pt>
                <c:pt idx="196">
                  <c:v>1488</c:v>
                </c:pt>
                <c:pt idx="197">
                  <c:v>1868</c:v>
                </c:pt>
                <c:pt idx="198">
                  <c:v>2114</c:v>
                </c:pt>
                <c:pt idx="199">
                  <c:v>1545</c:v>
                </c:pt>
                <c:pt idx="200">
                  <c:v>1604</c:v>
                </c:pt>
                <c:pt idx="201">
                  <c:v>1037</c:v>
                </c:pt>
                <c:pt idx="202">
                  <c:v>613</c:v>
                </c:pt>
                <c:pt idx="203">
                  <c:v>569</c:v>
                </c:pt>
                <c:pt idx="204">
                  <c:v>658</c:v>
                </c:pt>
                <c:pt idx="205">
                  <c:v>1083</c:v>
                </c:pt>
                <c:pt idx="206">
                  <c:v>571</c:v>
                </c:pt>
                <c:pt idx="207">
                  <c:v>1318</c:v>
                </c:pt>
                <c:pt idx="208">
                  <c:v>1377</c:v>
                </c:pt>
                <c:pt idx="209">
                  <c:v>1652</c:v>
                </c:pt>
                <c:pt idx="210">
                  <c:v>1228</c:v>
                </c:pt>
                <c:pt idx="211">
                  <c:v>759</c:v>
                </c:pt>
                <c:pt idx="212">
                  <c:v>557</c:v>
                </c:pt>
                <c:pt idx="213">
                  <c:v>899</c:v>
                </c:pt>
                <c:pt idx="214">
                  <c:v>1376</c:v>
                </c:pt>
                <c:pt idx="215">
                  <c:v>1437</c:v>
                </c:pt>
                <c:pt idx="216">
                  <c:v>3253</c:v>
                </c:pt>
                <c:pt idx="217">
                  <c:v>1384</c:v>
                </c:pt>
                <c:pt idx="218">
                  <c:v>1094</c:v>
                </c:pt>
                <c:pt idx="219">
                  <c:v>1146</c:v>
                </c:pt>
                <c:pt idx="220">
                  <c:v>4435</c:v>
                </c:pt>
                <c:pt idx="221">
                  <c:v>3253</c:v>
                </c:pt>
                <c:pt idx="222">
                  <c:v>2513</c:v>
                </c:pt>
                <c:pt idx="223">
                  <c:v>3379</c:v>
                </c:pt>
                <c:pt idx="224">
                  <c:v>2100</c:v>
                </c:pt>
                <c:pt idx="225">
                  <c:v>1560</c:v>
                </c:pt>
                <c:pt idx="226">
                  <c:v>1216</c:v>
                </c:pt>
                <c:pt idx="227">
                  <c:v>1261</c:v>
                </c:pt>
                <c:pt idx="228">
                  <c:v>1889</c:v>
                </c:pt>
                <c:pt idx="229">
                  <c:v>1429</c:v>
                </c:pt>
                <c:pt idx="230">
                  <c:v>1238</c:v>
                </c:pt>
                <c:pt idx="231">
                  <c:v>829</c:v>
                </c:pt>
                <c:pt idx="232">
                  <c:v>1885</c:v>
                </c:pt>
                <c:pt idx="233">
                  <c:v>954</c:v>
                </c:pt>
                <c:pt idx="234">
                  <c:v>623</c:v>
                </c:pt>
                <c:pt idx="235">
                  <c:v>1039</c:v>
                </c:pt>
                <c:pt idx="236">
                  <c:v>994</c:v>
                </c:pt>
                <c:pt idx="237">
                  <c:v>358</c:v>
                </c:pt>
                <c:pt idx="238">
                  <c:v>456</c:v>
                </c:pt>
                <c:pt idx="239">
                  <c:v>1861</c:v>
                </c:pt>
                <c:pt idx="240">
                  <c:v>2256</c:v>
                </c:pt>
                <c:pt idx="241">
                  <c:v>1409</c:v>
                </c:pt>
                <c:pt idx="242">
                  <c:v>941</c:v>
                </c:pt>
                <c:pt idx="243">
                  <c:v>1401</c:v>
                </c:pt>
                <c:pt idx="244">
                  <c:v>815</c:v>
                </c:pt>
                <c:pt idx="245">
                  <c:v>931</c:v>
                </c:pt>
                <c:pt idx="246">
                  <c:v>1136</c:v>
                </c:pt>
                <c:pt idx="247">
                  <c:v>920</c:v>
                </c:pt>
                <c:pt idx="248">
                  <c:v>1728</c:v>
                </c:pt>
                <c:pt idx="249">
                  <c:v>3138</c:v>
                </c:pt>
                <c:pt idx="250">
                  <c:v>1358</c:v>
                </c:pt>
                <c:pt idx="251">
                  <c:v>2469</c:v>
                </c:pt>
                <c:pt idx="252">
                  <c:v>3373</c:v>
                </c:pt>
                <c:pt idx="253">
                  <c:v>856</c:v>
                </c:pt>
                <c:pt idx="254">
                  <c:v>1175</c:v>
                </c:pt>
                <c:pt idx="255">
                  <c:v>1822</c:v>
                </c:pt>
                <c:pt idx="256">
                  <c:v>1249</c:v>
                </c:pt>
                <c:pt idx="257">
                  <c:v>959</c:v>
                </c:pt>
                <c:pt idx="258">
                  <c:v>612</c:v>
                </c:pt>
                <c:pt idx="259">
                  <c:v>694</c:v>
                </c:pt>
                <c:pt idx="260">
                  <c:v>357</c:v>
                </c:pt>
                <c:pt idx="261">
                  <c:v>443</c:v>
                </c:pt>
                <c:pt idx="262">
                  <c:v>906</c:v>
                </c:pt>
                <c:pt idx="263">
                  <c:v>1100</c:v>
                </c:pt>
                <c:pt idx="264">
                  <c:v>5641</c:v>
                </c:pt>
                <c:pt idx="265">
                  <c:v>22344</c:v>
                </c:pt>
                <c:pt idx="266">
                  <c:v>17171</c:v>
                </c:pt>
                <c:pt idx="267">
                  <c:v>7585</c:v>
                </c:pt>
                <c:pt idx="268">
                  <c:v>5383</c:v>
                </c:pt>
                <c:pt idx="269">
                  <c:v>4083</c:v>
                </c:pt>
                <c:pt idx="270">
                  <c:v>2585</c:v>
                </c:pt>
                <c:pt idx="271">
                  <c:v>1261</c:v>
                </c:pt>
                <c:pt idx="272">
                  <c:v>1086</c:v>
                </c:pt>
                <c:pt idx="273">
                  <c:v>2699</c:v>
                </c:pt>
                <c:pt idx="274">
                  <c:v>1613</c:v>
                </c:pt>
                <c:pt idx="275">
                  <c:v>1671</c:v>
                </c:pt>
                <c:pt idx="276">
                  <c:v>2761</c:v>
                </c:pt>
                <c:pt idx="277">
                  <c:v>2548</c:v>
                </c:pt>
                <c:pt idx="278">
                  <c:v>1195</c:v>
                </c:pt>
                <c:pt idx="279">
                  <c:v>1306</c:v>
                </c:pt>
                <c:pt idx="280">
                  <c:v>790</c:v>
                </c:pt>
                <c:pt idx="281">
                  <c:v>513</c:v>
                </c:pt>
                <c:pt idx="282">
                  <c:v>2522</c:v>
                </c:pt>
                <c:pt idx="283">
                  <c:v>1976</c:v>
                </c:pt>
                <c:pt idx="284">
                  <c:v>717</c:v>
                </c:pt>
                <c:pt idx="285">
                  <c:v>507</c:v>
                </c:pt>
                <c:pt idx="286">
                  <c:v>607</c:v>
                </c:pt>
                <c:pt idx="287">
                  <c:v>794</c:v>
                </c:pt>
                <c:pt idx="288">
                  <c:v>767</c:v>
                </c:pt>
                <c:pt idx="289">
                  <c:v>970</c:v>
                </c:pt>
                <c:pt idx="290">
                  <c:v>1868</c:v>
                </c:pt>
                <c:pt idx="291">
                  <c:v>3911</c:v>
                </c:pt>
                <c:pt idx="292">
                  <c:v>2754</c:v>
                </c:pt>
                <c:pt idx="293">
                  <c:v>1676</c:v>
                </c:pt>
                <c:pt idx="294">
                  <c:v>1395</c:v>
                </c:pt>
                <c:pt idx="295">
                  <c:v>1206</c:v>
                </c:pt>
                <c:pt idx="296">
                  <c:v>842</c:v>
                </c:pt>
                <c:pt idx="297">
                  <c:v>1410</c:v>
                </c:pt>
                <c:pt idx="298">
                  <c:v>726</c:v>
                </c:pt>
                <c:pt idx="299">
                  <c:v>1569</c:v>
                </c:pt>
                <c:pt idx="300">
                  <c:v>1909</c:v>
                </c:pt>
                <c:pt idx="301">
                  <c:v>911</c:v>
                </c:pt>
                <c:pt idx="302">
                  <c:v>916</c:v>
                </c:pt>
                <c:pt idx="303">
                  <c:v>1179</c:v>
                </c:pt>
                <c:pt idx="304">
                  <c:v>1455</c:v>
                </c:pt>
                <c:pt idx="305">
                  <c:v>1450</c:v>
                </c:pt>
                <c:pt idx="306">
                  <c:v>1008</c:v>
                </c:pt>
                <c:pt idx="307">
                  <c:v>1377</c:v>
                </c:pt>
                <c:pt idx="308">
                  <c:v>1558</c:v>
                </c:pt>
                <c:pt idx="309">
                  <c:v>948</c:v>
                </c:pt>
                <c:pt idx="310">
                  <c:v>1274</c:v>
                </c:pt>
                <c:pt idx="311">
                  <c:v>1153</c:v>
                </c:pt>
                <c:pt idx="312">
                  <c:v>1896</c:v>
                </c:pt>
                <c:pt idx="313">
                  <c:v>853</c:v>
                </c:pt>
                <c:pt idx="314">
                  <c:v>626</c:v>
                </c:pt>
                <c:pt idx="315">
                  <c:v>1153</c:v>
                </c:pt>
                <c:pt idx="316">
                  <c:v>1957</c:v>
                </c:pt>
                <c:pt idx="317">
                  <c:v>14376</c:v>
                </c:pt>
                <c:pt idx="318">
                  <c:v>4636</c:v>
                </c:pt>
                <c:pt idx="319">
                  <c:v>2544</c:v>
                </c:pt>
                <c:pt idx="320">
                  <c:v>2485</c:v>
                </c:pt>
                <c:pt idx="321">
                  <c:v>1533</c:v>
                </c:pt>
                <c:pt idx="322">
                  <c:v>1294</c:v>
                </c:pt>
                <c:pt idx="323">
                  <c:v>866</c:v>
                </c:pt>
                <c:pt idx="324">
                  <c:v>1282</c:v>
                </c:pt>
                <c:pt idx="325">
                  <c:v>1292</c:v>
                </c:pt>
                <c:pt idx="326">
                  <c:v>1502</c:v>
                </c:pt>
                <c:pt idx="327">
                  <c:v>1191</c:v>
                </c:pt>
                <c:pt idx="328">
                  <c:v>763</c:v>
                </c:pt>
                <c:pt idx="329">
                  <c:v>2174</c:v>
                </c:pt>
                <c:pt idx="330">
                  <c:v>1460</c:v>
                </c:pt>
                <c:pt idx="331">
                  <c:v>1142</c:v>
                </c:pt>
                <c:pt idx="332">
                  <c:v>951</c:v>
                </c:pt>
                <c:pt idx="333">
                  <c:v>885</c:v>
                </c:pt>
                <c:pt idx="334">
                  <c:v>749</c:v>
                </c:pt>
                <c:pt idx="335">
                  <c:v>571</c:v>
                </c:pt>
                <c:pt idx="336">
                  <c:v>586</c:v>
                </c:pt>
                <c:pt idx="337">
                  <c:v>613</c:v>
                </c:pt>
                <c:pt idx="338">
                  <c:v>589</c:v>
                </c:pt>
                <c:pt idx="339">
                  <c:v>1499</c:v>
                </c:pt>
                <c:pt idx="340">
                  <c:v>983</c:v>
                </c:pt>
                <c:pt idx="341">
                  <c:v>734</c:v>
                </c:pt>
                <c:pt idx="342">
                  <c:v>1155</c:v>
                </c:pt>
                <c:pt idx="343">
                  <c:v>888</c:v>
                </c:pt>
                <c:pt idx="344">
                  <c:v>2675</c:v>
                </c:pt>
                <c:pt idx="345">
                  <c:v>3406</c:v>
                </c:pt>
                <c:pt idx="346">
                  <c:v>2057</c:v>
                </c:pt>
                <c:pt idx="347">
                  <c:v>1485</c:v>
                </c:pt>
                <c:pt idx="348">
                  <c:v>1289</c:v>
                </c:pt>
                <c:pt idx="349">
                  <c:v>905</c:v>
                </c:pt>
                <c:pt idx="350">
                  <c:v>1243</c:v>
                </c:pt>
                <c:pt idx="351">
                  <c:v>1328</c:v>
                </c:pt>
                <c:pt idx="352">
                  <c:v>1298</c:v>
                </c:pt>
                <c:pt idx="353">
                  <c:v>1100</c:v>
                </c:pt>
                <c:pt idx="354">
                  <c:v>1173</c:v>
                </c:pt>
                <c:pt idx="355">
                  <c:v>1514</c:v>
                </c:pt>
                <c:pt idx="356">
                  <c:v>1294</c:v>
                </c:pt>
                <c:pt idx="357">
                  <c:v>2793</c:v>
                </c:pt>
                <c:pt idx="358">
                  <c:v>2540</c:v>
                </c:pt>
                <c:pt idx="359">
                  <c:v>1626</c:v>
                </c:pt>
                <c:pt idx="360">
                  <c:v>945</c:v>
                </c:pt>
                <c:pt idx="361">
                  <c:v>486</c:v>
                </c:pt>
                <c:pt idx="362">
                  <c:v>925</c:v>
                </c:pt>
                <c:pt idx="363">
                  <c:v>1263</c:v>
                </c:pt>
                <c:pt idx="364">
                  <c:v>1678</c:v>
                </c:pt>
                <c:pt idx="365">
                  <c:v>4167</c:v>
                </c:pt>
                <c:pt idx="366">
                  <c:v>1891</c:v>
                </c:pt>
                <c:pt idx="367">
                  <c:v>1860</c:v>
                </c:pt>
                <c:pt idx="368">
                  <c:v>984</c:v>
                </c:pt>
                <c:pt idx="369">
                  <c:v>1618</c:v>
                </c:pt>
                <c:pt idx="370">
                  <c:v>1201</c:v>
                </c:pt>
                <c:pt idx="371">
                  <c:v>803</c:v>
                </c:pt>
                <c:pt idx="372">
                  <c:v>1115</c:v>
                </c:pt>
                <c:pt idx="373">
                  <c:v>2977</c:v>
                </c:pt>
                <c:pt idx="374">
                  <c:v>2748</c:v>
                </c:pt>
                <c:pt idx="375">
                  <c:v>1899</c:v>
                </c:pt>
                <c:pt idx="376">
                  <c:v>1271</c:v>
                </c:pt>
                <c:pt idx="377">
                  <c:v>2036</c:v>
                </c:pt>
                <c:pt idx="378">
                  <c:v>2655</c:v>
                </c:pt>
                <c:pt idx="379">
                  <c:v>1355</c:v>
                </c:pt>
                <c:pt idx="380">
                  <c:v>953</c:v>
                </c:pt>
                <c:pt idx="381">
                  <c:v>847</c:v>
                </c:pt>
                <c:pt idx="382">
                  <c:v>1346</c:v>
                </c:pt>
                <c:pt idx="383">
                  <c:v>1419</c:v>
                </c:pt>
                <c:pt idx="384">
                  <c:v>2597</c:v>
                </c:pt>
                <c:pt idx="385">
                  <c:v>1719</c:v>
                </c:pt>
                <c:pt idx="386">
                  <c:v>931</c:v>
                </c:pt>
                <c:pt idx="387">
                  <c:v>762</c:v>
                </c:pt>
                <c:pt idx="388">
                  <c:v>724</c:v>
                </c:pt>
                <c:pt idx="389">
                  <c:v>743</c:v>
                </c:pt>
                <c:pt idx="390">
                  <c:v>531</c:v>
                </c:pt>
                <c:pt idx="391">
                  <c:v>483</c:v>
                </c:pt>
                <c:pt idx="392">
                  <c:v>381</c:v>
                </c:pt>
                <c:pt idx="393">
                  <c:v>1685</c:v>
                </c:pt>
                <c:pt idx="394">
                  <c:v>1095</c:v>
                </c:pt>
                <c:pt idx="395">
                  <c:v>902</c:v>
                </c:pt>
                <c:pt idx="396">
                  <c:v>1785</c:v>
                </c:pt>
                <c:pt idx="397">
                  <c:v>1205</c:v>
                </c:pt>
                <c:pt idx="398">
                  <c:v>1183</c:v>
                </c:pt>
                <c:pt idx="399">
                  <c:v>1082</c:v>
                </c:pt>
                <c:pt idx="400">
                  <c:v>1799</c:v>
                </c:pt>
                <c:pt idx="401">
                  <c:v>954</c:v>
                </c:pt>
                <c:pt idx="402">
                  <c:v>464</c:v>
                </c:pt>
                <c:pt idx="403">
                  <c:v>8554</c:v>
                </c:pt>
                <c:pt idx="404">
                  <c:v>2243</c:v>
                </c:pt>
                <c:pt idx="405">
                  <c:v>2374</c:v>
                </c:pt>
                <c:pt idx="406">
                  <c:v>2350</c:v>
                </c:pt>
                <c:pt idx="407">
                  <c:v>1668</c:v>
                </c:pt>
                <c:pt idx="408">
                  <c:v>1604</c:v>
                </c:pt>
                <c:pt idx="409">
                  <c:v>1033</c:v>
                </c:pt>
                <c:pt idx="410">
                  <c:v>945</c:v>
                </c:pt>
                <c:pt idx="411">
                  <c:v>1213</c:v>
                </c:pt>
                <c:pt idx="412">
                  <c:v>720</c:v>
                </c:pt>
                <c:pt idx="413">
                  <c:v>433</c:v>
                </c:pt>
                <c:pt idx="414">
                  <c:v>1260</c:v>
                </c:pt>
                <c:pt idx="415">
                  <c:v>1610</c:v>
                </c:pt>
                <c:pt idx="416">
                  <c:v>1606</c:v>
                </c:pt>
                <c:pt idx="417">
                  <c:v>1607</c:v>
                </c:pt>
                <c:pt idx="418">
                  <c:v>5133</c:v>
                </c:pt>
                <c:pt idx="419">
                  <c:v>3551</c:v>
                </c:pt>
                <c:pt idx="420">
                  <c:v>2247</c:v>
                </c:pt>
                <c:pt idx="421">
                  <c:v>3798</c:v>
                </c:pt>
                <c:pt idx="422">
                  <c:v>2808</c:v>
                </c:pt>
                <c:pt idx="423">
                  <c:v>2634</c:v>
                </c:pt>
                <c:pt idx="424">
                  <c:v>1945</c:v>
                </c:pt>
                <c:pt idx="425">
                  <c:v>4074</c:v>
                </c:pt>
                <c:pt idx="426">
                  <c:v>1677</c:v>
                </c:pt>
                <c:pt idx="427">
                  <c:v>1338</c:v>
                </c:pt>
                <c:pt idx="428">
                  <c:v>1319</c:v>
                </c:pt>
                <c:pt idx="429">
                  <c:v>1445</c:v>
                </c:pt>
                <c:pt idx="430">
                  <c:v>1682</c:v>
                </c:pt>
                <c:pt idx="431">
                  <c:v>1373</c:v>
                </c:pt>
                <c:pt idx="432">
                  <c:v>1724</c:v>
                </c:pt>
                <c:pt idx="433">
                  <c:v>2799</c:v>
                </c:pt>
                <c:pt idx="434">
                  <c:v>2954</c:v>
                </c:pt>
                <c:pt idx="435">
                  <c:v>2268</c:v>
                </c:pt>
                <c:pt idx="436">
                  <c:v>1860</c:v>
                </c:pt>
                <c:pt idx="437">
                  <c:v>2360</c:v>
                </c:pt>
                <c:pt idx="438">
                  <c:v>4308</c:v>
                </c:pt>
                <c:pt idx="439">
                  <c:v>5044</c:v>
                </c:pt>
                <c:pt idx="440">
                  <c:v>3763</c:v>
                </c:pt>
                <c:pt idx="441">
                  <c:v>3834</c:v>
                </c:pt>
                <c:pt idx="442">
                  <c:v>3183</c:v>
                </c:pt>
                <c:pt idx="443">
                  <c:v>2568</c:v>
                </c:pt>
                <c:pt idx="444">
                  <c:v>2215</c:v>
                </c:pt>
                <c:pt idx="445">
                  <c:v>2040</c:v>
                </c:pt>
                <c:pt idx="446">
                  <c:v>1742</c:v>
                </c:pt>
                <c:pt idx="447">
                  <c:v>1926</c:v>
                </c:pt>
                <c:pt idx="448">
                  <c:v>1857</c:v>
                </c:pt>
                <c:pt idx="449">
                  <c:v>1729</c:v>
                </c:pt>
                <c:pt idx="450">
                  <c:v>1491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5D-4529-ABC9-1D9F2E8BB9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641104"/>
        <c:axId val="301643728"/>
      </c:lineChart>
      <c:catAx>
        <c:axId val="301641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43728"/>
        <c:crosses val="autoZero"/>
        <c:auto val="1"/>
        <c:lblAlgn val="ctr"/>
        <c:lblOffset val="100"/>
        <c:noMultiLvlLbl val="0"/>
      </c:catAx>
      <c:valAx>
        <c:axId val="30164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41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Sheet1!$A$2:$A$452</c:f>
              <c:strCache>
                <c:ptCount val="451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  <c:pt idx="83">
                  <c:v>25.03.2017</c:v>
                </c:pt>
                <c:pt idx="84">
                  <c:v>26.03.2017</c:v>
                </c:pt>
                <c:pt idx="85">
                  <c:v>27.03.2017</c:v>
                </c:pt>
                <c:pt idx="86">
                  <c:v>28.03.2017</c:v>
                </c:pt>
                <c:pt idx="87">
                  <c:v>29.03.2017</c:v>
                </c:pt>
                <c:pt idx="88">
                  <c:v>30.03.2017</c:v>
                </c:pt>
                <c:pt idx="89">
                  <c:v>31.03.2017</c:v>
                </c:pt>
                <c:pt idx="90">
                  <c:v>01.04.2017</c:v>
                </c:pt>
                <c:pt idx="91">
                  <c:v>02.04.2017</c:v>
                </c:pt>
                <c:pt idx="92">
                  <c:v>03.04.2017</c:v>
                </c:pt>
                <c:pt idx="93">
                  <c:v>04.04.2017</c:v>
                </c:pt>
                <c:pt idx="94">
                  <c:v>05.04.2017</c:v>
                </c:pt>
                <c:pt idx="95">
                  <c:v>06.04.2017</c:v>
                </c:pt>
                <c:pt idx="96">
                  <c:v>07.04.2017</c:v>
                </c:pt>
                <c:pt idx="97">
                  <c:v>08.04.2017</c:v>
                </c:pt>
                <c:pt idx="98">
                  <c:v>09.04.2017</c:v>
                </c:pt>
                <c:pt idx="99">
                  <c:v>10.04.2017</c:v>
                </c:pt>
                <c:pt idx="100">
                  <c:v>11.04.2017</c:v>
                </c:pt>
                <c:pt idx="101">
                  <c:v>12.04.2017</c:v>
                </c:pt>
                <c:pt idx="102">
                  <c:v>13.04.2017</c:v>
                </c:pt>
                <c:pt idx="103">
                  <c:v>14.04.2017</c:v>
                </c:pt>
                <c:pt idx="104">
                  <c:v>15.04.2017</c:v>
                </c:pt>
                <c:pt idx="105">
                  <c:v>16.04.2017</c:v>
                </c:pt>
                <c:pt idx="106">
                  <c:v>17.04.2017</c:v>
                </c:pt>
                <c:pt idx="107">
                  <c:v>18.04.2017</c:v>
                </c:pt>
                <c:pt idx="108">
                  <c:v>19.04.2017</c:v>
                </c:pt>
                <c:pt idx="109">
                  <c:v>20.04.2017</c:v>
                </c:pt>
                <c:pt idx="110">
                  <c:v>21.04.2017</c:v>
                </c:pt>
                <c:pt idx="111">
                  <c:v>22.04.2017</c:v>
                </c:pt>
                <c:pt idx="112">
                  <c:v>23.04.2017</c:v>
                </c:pt>
                <c:pt idx="113">
                  <c:v>24.04.2017</c:v>
                </c:pt>
                <c:pt idx="114">
                  <c:v>25.04.2017</c:v>
                </c:pt>
                <c:pt idx="115">
                  <c:v>26.04.2017</c:v>
                </c:pt>
                <c:pt idx="116">
                  <c:v>27.04.2017</c:v>
                </c:pt>
                <c:pt idx="117">
                  <c:v>28.04.2017</c:v>
                </c:pt>
                <c:pt idx="118">
                  <c:v>29.04.2017</c:v>
                </c:pt>
                <c:pt idx="119">
                  <c:v>30.04.2017</c:v>
                </c:pt>
                <c:pt idx="120">
                  <c:v>01.05.2017</c:v>
                </c:pt>
                <c:pt idx="121">
                  <c:v>02.05.2017</c:v>
                </c:pt>
                <c:pt idx="122">
                  <c:v>03.05.2017</c:v>
                </c:pt>
                <c:pt idx="123">
                  <c:v>04.05.2017</c:v>
                </c:pt>
                <c:pt idx="124">
                  <c:v>05.05.2017</c:v>
                </c:pt>
                <c:pt idx="125">
                  <c:v>06.05.2017</c:v>
                </c:pt>
                <c:pt idx="126">
                  <c:v>07.05.2017</c:v>
                </c:pt>
                <c:pt idx="127">
                  <c:v>08.05.2017</c:v>
                </c:pt>
                <c:pt idx="128">
                  <c:v>09.05.2017</c:v>
                </c:pt>
                <c:pt idx="129">
                  <c:v>10.05.2017</c:v>
                </c:pt>
                <c:pt idx="130">
                  <c:v>11.05.2017</c:v>
                </c:pt>
                <c:pt idx="131">
                  <c:v>12.05.2017</c:v>
                </c:pt>
                <c:pt idx="132">
                  <c:v>13.05.2017</c:v>
                </c:pt>
                <c:pt idx="133">
                  <c:v>14.05.2017</c:v>
                </c:pt>
                <c:pt idx="134">
                  <c:v>15.05.2017</c:v>
                </c:pt>
                <c:pt idx="135">
                  <c:v>16.05.2017</c:v>
                </c:pt>
                <c:pt idx="136">
                  <c:v>17.05.2017</c:v>
                </c:pt>
                <c:pt idx="137">
                  <c:v>18.05.2017</c:v>
                </c:pt>
                <c:pt idx="138">
                  <c:v>19.05.2017</c:v>
                </c:pt>
                <c:pt idx="139">
                  <c:v>20.05.2017</c:v>
                </c:pt>
                <c:pt idx="140">
                  <c:v>21.05.2017</c:v>
                </c:pt>
                <c:pt idx="141">
                  <c:v>22.05.2017</c:v>
                </c:pt>
                <c:pt idx="142">
                  <c:v>23.05.2017</c:v>
                </c:pt>
                <c:pt idx="143">
                  <c:v>24.05.2017</c:v>
                </c:pt>
                <c:pt idx="144">
                  <c:v>25.05.2017</c:v>
                </c:pt>
                <c:pt idx="145">
                  <c:v>26.05.2017</c:v>
                </c:pt>
                <c:pt idx="146">
                  <c:v>27.05.2017</c:v>
                </c:pt>
                <c:pt idx="147">
                  <c:v>28.05.2017</c:v>
                </c:pt>
                <c:pt idx="148">
                  <c:v>29.05.2017</c:v>
                </c:pt>
                <c:pt idx="149">
                  <c:v>30.05.2017</c:v>
                </c:pt>
                <c:pt idx="150">
                  <c:v>31.05.2017</c:v>
                </c:pt>
                <c:pt idx="151">
                  <c:v>01.06.2017</c:v>
                </c:pt>
                <c:pt idx="152">
                  <c:v>02.06.2017</c:v>
                </c:pt>
                <c:pt idx="153">
                  <c:v>03.06.2017</c:v>
                </c:pt>
                <c:pt idx="154">
                  <c:v>04.06.2017</c:v>
                </c:pt>
                <c:pt idx="155">
                  <c:v>05.06.2017</c:v>
                </c:pt>
                <c:pt idx="156">
                  <c:v>06.06.2017</c:v>
                </c:pt>
                <c:pt idx="157">
                  <c:v>07.06.2017</c:v>
                </c:pt>
                <c:pt idx="158">
                  <c:v>08.06.2017</c:v>
                </c:pt>
                <c:pt idx="159">
                  <c:v>09.06.2017</c:v>
                </c:pt>
                <c:pt idx="160">
                  <c:v>10.06.2017</c:v>
                </c:pt>
                <c:pt idx="161">
                  <c:v>11.06.2017</c:v>
                </c:pt>
                <c:pt idx="162">
                  <c:v>12.06.2017</c:v>
                </c:pt>
                <c:pt idx="163">
                  <c:v>13.06.2017</c:v>
                </c:pt>
                <c:pt idx="164">
                  <c:v>14.06.2017</c:v>
                </c:pt>
                <c:pt idx="165">
                  <c:v>15.06.2017</c:v>
                </c:pt>
                <c:pt idx="166">
                  <c:v>16.06.2017</c:v>
                </c:pt>
                <c:pt idx="167">
                  <c:v>17.06.2017</c:v>
                </c:pt>
                <c:pt idx="168">
                  <c:v>18.06.2017</c:v>
                </c:pt>
                <c:pt idx="169">
                  <c:v>19.06.2017</c:v>
                </c:pt>
                <c:pt idx="170">
                  <c:v>20.06.2017</c:v>
                </c:pt>
                <c:pt idx="171">
                  <c:v>21.06.2017</c:v>
                </c:pt>
                <c:pt idx="172">
                  <c:v>22.06.2017</c:v>
                </c:pt>
                <c:pt idx="173">
                  <c:v>23.06.2017</c:v>
                </c:pt>
                <c:pt idx="174">
                  <c:v>24.06.2017</c:v>
                </c:pt>
                <c:pt idx="175">
                  <c:v>25.06.2017</c:v>
                </c:pt>
                <c:pt idx="176">
                  <c:v>26.06.2017</c:v>
                </c:pt>
                <c:pt idx="177">
                  <c:v>27.06.2017</c:v>
                </c:pt>
                <c:pt idx="178">
                  <c:v>28.06.2017</c:v>
                </c:pt>
                <c:pt idx="179">
                  <c:v>29.06.2017</c:v>
                </c:pt>
                <c:pt idx="180">
                  <c:v>30.06.2017</c:v>
                </c:pt>
                <c:pt idx="181">
                  <c:v>01.07.2017</c:v>
                </c:pt>
                <c:pt idx="182">
                  <c:v>02.07.2017</c:v>
                </c:pt>
                <c:pt idx="183">
                  <c:v>03.07.2017</c:v>
                </c:pt>
                <c:pt idx="184">
                  <c:v>04.07.2017</c:v>
                </c:pt>
                <c:pt idx="185">
                  <c:v>05.07.2017</c:v>
                </c:pt>
                <c:pt idx="186">
                  <c:v>06.07.2017</c:v>
                </c:pt>
                <c:pt idx="187">
                  <c:v>07.07.2017</c:v>
                </c:pt>
                <c:pt idx="188">
                  <c:v>08.07.2017</c:v>
                </c:pt>
                <c:pt idx="189">
                  <c:v>09.07.2017</c:v>
                </c:pt>
                <c:pt idx="190">
                  <c:v>10.07.2017</c:v>
                </c:pt>
                <c:pt idx="191">
                  <c:v>11.07.2017</c:v>
                </c:pt>
                <c:pt idx="192">
                  <c:v>12.07.2017</c:v>
                </c:pt>
                <c:pt idx="193">
                  <c:v>13.07.2017</c:v>
                </c:pt>
                <c:pt idx="194">
                  <c:v>14.07.2017</c:v>
                </c:pt>
                <c:pt idx="195">
                  <c:v>15.07.2017</c:v>
                </c:pt>
                <c:pt idx="196">
                  <c:v>16.07.2017</c:v>
                </c:pt>
                <c:pt idx="197">
                  <c:v>17.07.2017</c:v>
                </c:pt>
                <c:pt idx="198">
                  <c:v>18.07.2017</c:v>
                </c:pt>
                <c:pt idx="199">
                  <c:v>19.07.2017</c:v>
                </c:pt>
                <c:pt idx="200">
                  <c:v>20.07.2017</c:v>
                </c:pt>
                <c:pt idx="201">
                  <c:v>21.07.2017</c:v>
                </c:pt>
                <c:pt idx="202">
                  <c:v>22.07.2017</c:v>
                </c:pt>
                <c:pt idx="203">
                  <c:v>23.07.2017</c:v>
                </c:pt>
                <c:pt idx="204">
                  <c:v>24.07.2017</c:v>
                </c:pt>
                <c:pt idx="205">
                  <c:v>25.07.2017</c:v>
                </c:pt>
                <c:pt idx="206">
                  <c:v>26.07.2017</c:v>
                </c:pt>
                <c:pt idx="207">
                  <c:v>27.07.2017</c:v>
                </c:pt>
                <c:pt idx="208">
                  <c:v>28.07.2017</c:v>
                </c:pt>
                <c:pt idx="209">
                  <c:v>29.07.2017</c:v>
                </c:pt>
                <c:pt idx="210">
                  <c:v>30.07.2017</c:v>
                </c:pt>
                <c:pt idx="211">
                  <c:v>31.07.2017</c:v>
                </c:pt>
                <c:pt idx="212">
                  <c:v>01.08.2017</c:v>
                </c:pt>
                <c:pt idx="213">
                  <c:v>02.08.2017</c:v>
                </c:pt>
                <c:pt idx="214">
                  <c:v>03.08.2017</c:v>
                </c:pt>
                <c:pt idx="215">
                  <c:v>04.08.2017</c:v>
                </c:pt>
                <c:pt idx="216">
                  <c:v>05.08.2017</c:v>
                </c:pt>
                <c:pt idx="217">
                  <c:v>06.08.2017</c:v>
                </c:pt>
                <c:pt idx="218">
                  <c:v>07.08.2017</c:v>
                </c:pt>
                <c:pt idx="219">
                  <c:v>08.08.2017</c:v>
                </c:pt>
                <c:pt idx="220">
                  <c:v>09.08.2017</c:v>
                </c:pt>
                <c:pt idx="221">
                  <c:v>10.08.2017</c:v>
                </c:pt>
                <c:pt idx="222">
                  <c:v>11.08.2017</c:v>
                </c:pt>
                <c:pt idx="223">
                  <c:v>12.08.2017</c:v>
                </c:pt>
                <c:pt idx="224">
                  <c:v>13.08.2017</c:v>
                </c:pt>
                <c:pt idx="225">
                  <c:v>14.08.2017</c:v>
                </c:pt>
                <c:pt idx="226">
                  <c:v>15.08.2017</c:v>
                </c:pt>
                <c:pt idx="227">
                  <c:v>16.08.2017</c:v>
                </c:pt>
                <c:pt idx="228">
                  <c:v>17.08.2017</c:v>
                </c:pt>
                <c:pt idx="229">
                  <c:v>18.08.2017</c:v>
                </c:pt>
                <c:pt idx="230">
                  <c:v>19.08.2017</c:v>
                </c:pt>
                <c:pt idx="231">
                  <c:v>20.08.2017</c:v>
                </c:pt>
                <c:pt idx="232">
                  <c:v>21.08.2017</c:v>
                </c:pt>
                <c:pt idx="233">
                  <c:v>22.08.2017</c:v>
                </c:pt>
                <c:pt idx="234">
                  <c:v>23.08.2017</c:v>
                </c:pt>
                <c:pt idx="235">
                  <c:v>24.08.2017</c:v>
                </c:pt>
                <c:pt idx="236">
                  <c:v>25.08.2017</c:v>
                </c:pt>
                <c:pt idx="237">
                  <c:v>26.08.2017</c:v>
                </c:pt>
                <c:pt idx="238">
                  <c:v>27.08.2017</c:v>
                </c:pt>
                <c:pt idx="239">
                  <c:v>28.08.2017</c:v>
                </c:pt>
                <c:pt idx="240">
                  <c:v>29.08.2017</c:v>
                </c:pt>
                <c:pt idx="241">
                  <c:v>30.08.2017</c:v>
                </c:pt>
                <c:pt idx="242">
                  <c:v>31.08.2017</c:v>
                </c:pt>
                <c:pt idx="243">
                  <c:v>01.09.2017</c:v>
                </c:pt>
                <c:pt idx="244">
                  <c:v>02.09.2017</c:v>
                </c:pt>
                <c:pt idx="245">
                  <c:v>03.09.2017</c:v>
                </c:pt>
                <c:pt idx="246">
                  <c:v>04.09.2017</c:v>
                </c:pt>
                <c:pt idx="247">
                  <c:v>05.09.2017</c:v>
                </c:pt>
                <c:pt idx="248">
                  <c:v>06.09.2017</c:v>
                </c:pt>
                <c:pt idx="249">
                  <c:v>07.09.2017</c:v>
                </c:pt>
                <c:pt idx="250">
                  <c:v>08.09.2017</c:v>
                </c:pt>
                <c:pt idx="251">
                  <c:v>09.09.2017</c:v>
                </c:pt>
                <c:pt idx="252">
                  <c:v>10.09.2017</c:v>
                </c:pt>
                <c:pt idx="253">
                  <c:v>11.09.2017</c:v>
                </c:pt>
                <c:pt idx="254">
                  <c:v>12.09.2017</c:v>
                </c:pt>
                <c:pt idx="255">
                  <c:v>13.09.2017</c:v>
                </c:pt>
                <c:pt idx="256">
                  <c:v>14.09.2017</c:v>
                </c:pt>
                <c:pt idx="257">
                  <c:v>15.09.2017</c:v>
                </c:pt>
                <c:pt idx="258">
                  <c:v>16.09.2017</c:v>
                </c:pt>
                <c:pt idx="259">
                  <c:v>17.09.2017</c:v>
                </c:pt>
                <c:pt idx="260">
                  <c:v>18.09.2017</c:v>
                </c:pt>
                <c:pt idx="261">
                  <c:v>19.09.2017</c:v>
                </c:pt>
                <c:pt idx="262">
                  <c:v>20.09.2017</c:v>
                </c:pt>
                <c:pt idx="263">
                  <c:v>21.09.2017</c:v>
                </c:pt>
                <c:pt idx="264">
                  <c:v>22.09.2017</c:v>
                </c:pt>
                <c:pt idx="265">
                  <c:v>23.09.2017</c:v>
                </c:pt>
                <c:pt idx="266">
                  <c:v>24.09.2017</c:v>
                </c:pt>
                <c:pt idx="267">
                  <c:v>25.09.2017</c:v>
                </c:pt>
                <c:pt idx="268">
                  <c:v>26.09.2017</c:v>
                </c:pt>
                <c:pt idx="269">
                  <c:v>27.09.2017</c:v>
                </c:pt>
                <c:pt idx="270">
                  <c:v>28.09.2017</c:v>
                </c:pt>
                <c:pt idx="271">
                  <c:v>29.09.2017</c:v>
                </c:pt>
                <c:pt idx="272">
                  <c:v>30.09.2017</c:v>
                </c:pt>
                <c:pt idx="273">
                  <c:v>01.10.2017</c:v>
                </c:pt>
                <c:pt idx="274">
                  <c:v>02.10.2017</c:v>
                </c:pt>
                <c:pt idx="275">
                  <c:v>03.10.2017</c:v>
                </c:pt>
                <c:pt idx="276">
                  <c:v>04.10.2017</c:v>
                </c:pt>
                <c:pt idx="277">
                  <c:v>05.10.2017</c:v>
                </c:pt>
                <c:pt idx="278">
                  <c:v>06.10.2017</c:v>
                </c:pt>
                <c:pt idx="279">
                  <c:v>07.10.2017</c:v>
                </c:pt>
                <c:pt idx="280">
                  <c:v>08.10.2017</c:v>
                </c:pt>
                <c:pt idx="281">
                  <c:v>09.10.2017</c:v>
                </c:pt>
                <c:pt idx="282">
                  <c:v>10.10.2017</c:v>
                </c:pt>
                <c:pt idx="283">
                  <c:v>11.10.2017</c:v>
                </c:pt>
                <c:pt idx="284">
                  <c:v>12.10.2017</c:v>
                </c:pt>
                <c:pt idx="285">
                  <c:v>13.10.2017</c:v>
                </c:pt>
                <c:pt idx="286">
                  <c:v>14.10.2017</c:v>
                </c:pt>
                <c:pt idx="287">
                  <c:v>15.10.2017</c:v>
                </c:pt>
                <c:pt idx="288">
                  <c:v>16.10.2017</c:v>
                </c:pt>
                <c:pt idx="289">
                  <c:v>17.10.2017</c:v>
                </c:pt>
                <c:pt idx="290">
                  <c:v>18.10.2017</c:v>
                </c:pt>
                <c:pt idx="291">
                  <c:v>19.10.2017</c:v>
                </c:pt>
                <c:pt idx="292">
                  <c:v>20.10.2017</c:v>
                </c:pt>
                <c:pt idx="293">
                  <c:v>21.10.2017</c:v>
                </c:pt>
                <c:pt idx="294">
                  <c:v>22.10.2017</c:v>
                </c:pt>
                <c:pt idx="295">
                  <c:v>23.10.2017</c:v>
                </c:pt>
                <c:pt idx="296">
                  <c:v>24.10.2017</c:v>
                </c:pt>
                <c:pt idx="297">
                  <c:v>25.10.2017</c:v>
                </c:pt>
                <c:pt idx="298">
                  <c:v>26.10.2017</c:v>
                </c:pt>
                <c:pt idx="299">
                  <c:v>27.10.2017</c:v>
                </c:pt>
                <c:pt idx="300">
                  <c:v>28.10.2017</c:v>
                </c:pt>
                <c:pt idx="301">
                  <c:v>29.10.2017</c:v>
                </c:pt>
                <c:pt idx="302">
                  <c:v>30.10.2017</c:v>
                </c:pt>
                <c:pt idx="303">
                  <c:v>31.10.2017</c:v>
                </c:pt>
                <c:pt idx="304">
                  <c:v>01.11.2017</c:v>
                </c:pt>
                <c:pt idx="305">
                  <c:v>02.11.2017</c:v>
                </c:pt>
                <c:pt idx="306">
                  <c:v>03.11.2017</c:v>
                </c:pt>
                <c:pt idx="307">
                  <c:v>04.11.2017</c:v>
                </c:pt>
                <c:pt idx="308">
                  <c:v>05.11.2017</c:v>
                </c:pt>
                <c:pt idx="309">
                  <c:v>06.11.2017</c:v>
                </c:pt>
                <c:pt idx="310">
                  <c:v>07.11.2017</c:v>
                </c:pt>
                <c:pt idx="311">
                  <c:v>08.11.2017</c:v>
                </c:pt>
                <c:pt idx="312">
                  <c:v>09.11.2017</c:v>
                </c:pt>
                <c:pt idx="313">
                  <c:v>10.11.2017</c:v>
                </c:pt>
                <c:pt idx="314">
                  <c:v>11.11.2017</c:v>
                </c:pt>
                <c:pt idx="315">
                  <c:v>12.11.2017</c:v>
                </c:pt>
                <c:pt idx="316">
                  <c:v>13.11.2017</c:v>
                </c:pt>
                <c:pt idx="317">
                  <c:v>14.11.2017</c:v>
                </c:pt>
                <c:pt idx="318">
                  <c:v>15.11.2017</c:v>
                </c:pt>
                <c:pt idx="319">
                  <c:v>16.11.2017</c:v>
                </c:pt>
                <c:pt idx="320">
                  <c:v>17.11.2017</c:v>
                </c:pt>
                <c:pt idx="321">
                  <c:v>18.11.2017</c:v>
                </c:pt>
                <c:pt idx="322">
                  <c:v>19.11.2017</c:v>
                </c:pt>
                <c:pt idx="323">
                  <c:v>20.11.2017</c:v>
                </c:pt>
                <c:pt idx="324">
                  <c:v>21.11.2017</c:v>
                </c:pt>
                <c:pt idx="325">
                  <c:v>22.11.2017</c:v>
                </c:pt>
                <c:pt idx="326">
                  <c:v>23.11.2017</c:v>
                </c:pt>
                <c:pt idx="327">
                  <c:v>24.11.2017</c:v>
                </c:pt>
                <c:pt idx="328">
                  <c:v>25.11.2017</c:v>
                </c:pt>
                <c:pt idx="329">
                  <c:v>26.11.2017</c:v>
                </c:pt>
                <c:pt idx="330">
                  <c:v>27.11.2017</c:v>
                </c:pt>
                <c:pt idx="331">
                  <c:v>28.11.2017</c:v>
                </c:pt>
                <c:pt idx="332">
                  <c:v>29.11.2017</c:v>
                </c:pt>
                <c:pt idx="333">
                  <c:v>30.11.2017</c:v>
                </c:pt>
                <c:pt idx="334">
                  <c:v>01.12.2017</c:v>
                </c:pt>
                <c:pt idx="335">
                  <c:v>02.12.2017</c:v>
                </c:pt>
                <c:pt idx="336">
                  <c:v>03.12.2017</c:v>
                </c:pt>
                <c:pt idx="337">
                  <c:v>04.12.2017</c:v>
                </c:pt>
                <c:pt idx="338">
                  <c:v>05.12.2017</c:v>
                </c:pt>
                <c:pt idx="339">
                  <c:v>06.12.2017</c:v>
                </c:pt>
                <c:pt idx="340">
                  <c:v>07.12.2017</c:v>
                </c:pt>
                <c:pt idx="341">
                  <c:v>08.12.2017</c:v>
                </c:pt>
                <c:pt idx="342">
                  <c:v>09.12.2017</c:v>
                </c:pt>
                <c:pt idx="343">
                  <c:v>10.12.2017</c:v>
                </c:pt>
                <c:pt idx="344">
                  <c:v>11.12.2017</c:v>
                </c:pt>
                <c:pt idx="345">
                  <c:v>12.12.2017</c:v>
                </c:pt>
                <c:pt idx="346">
                  <c:v>13.12.2017</c:v>
                </c:pt>
                <c:pt idx="347">
                  <c:v>14.12.2017</c:v>
                </c:pt>
                <c:pt idx="348">
                  <c:v>15.12.2017</c:v>
                </c:pt>
                <c:pt idx="349">
                  <c:v>16.12.2017</c:v>
                </c:pt>
                <c:pt idx="350">
                  <c:v>17.12.2017</c:v>
                </c:pt>
                <c:pt idx="351">
                  <c:v>18.12.2017</c:v>
                </c:pt>
                <c:pt idx="352">
                  <c:v>19.12.2017</c:v>
                </c:pt>
                <c:pt idx="353">
                  <c:v>20.12.2017</c:v>
                </c:pt>
                <c:pt idx="354">
                  <c:v>21.12.2017</c:v>
                </c:pt>
                <c:pt idx="355">
                  <c:v>22.12.2017</c:v>
                </c:pt>
                <c:pt idx="356">
                  <c:v>23.12.2017</c:v>
                </c:pt>
                <c:pt idx="357">
                  <c:v>24.12.2017</c:v>
                </c:pt>
                <c:pt idx="358">
                  <c:v>25.12.2017</c:v>
                </c:pt>
                <c:pt idx="359">
                  <c:v>26.12.2017</c:v>
                </c:pt>
                <c:pt idx="360">
                  <c:v>27.12.2017</c:v>
                </c:pt>
                <c:pt idx="361">
                  <c:v>28.12.2017</c:v>
                </c:pt>
                <c:pt idx="362">
                  <c:v>29.12.2017</c:v>
                </c:pt>
                <c:pt idx="363">
                  <c:v>30.12.2017</c:v>
                </c:pt>
                <c:pt idx="364">
                  <c:v>31.12.2017</c:v>
                </c:pt>
                <c:pt idx="365">
                  <c:v>01.01.2018</c:v>
                </c:pt>
                <c:pt idx="366">
                  <c:v>02.01.2018</c:v>
                </c:pt>
                <c:pt idx="367">
                  <c:v>03.01.2018</c:v>
                </c:pt>
                <c:pt idx="368">
                  <c:v>04.01.2018</c:v>
                </c:pt>
                <c:pt idx="369">
                  <c:v>05.01.2018</c:v>
                </c:pt>
                <c:pt idx="370">
                  <c:v>06.01.2018</c:v>
                </c:pt>
                <c:pt idx="371">
                  <c:v>07.01.2018</c:v>
                </c:pt>
                <c:pt idx="372">
                  <c:v>08.01.2018</c:v>
                </c:pt>
                <c:pt idx="373">
                  <c:v>09.01.2018</c:v>
                </c:pt>
                <c:pt idx="374">
                  <c:v>10.01.2018</c:v>
                </c:pt>
                <c:pt idx="375">
                  <c:v>11.01.2018</c:v>
                </c:pt>
                <c:pt idx="376">
                  <c:v>12.01.2018</c:v>
                </c:pt>
                <c:pt idx="377">
                  <c:v>13.01.2018</c:v>
                </c:pt>
                <c:pt idx="378">
                  <c:v>14.01.2018</c:v>
                </c:pt>
                <c:pt idx="379">
                  <c:v>15.01.2018</c:v>
                </c:pt>
                <c:pt idx="380">
                  <c:v>16.01.2018</c:v>
                </c:pt>
                <c:pt idx="381">
                  <c:v>17.01.2018</c:v>
                </c:pt>
                <c:pt idx="382">
                  <c:v>18.01.2018</c:v>
                </c:pt>
                <c:pt idx="383">
                  <c:v>19.01.2018</c:v>
                </c:pt>
                <c:pt idx="384">
                  <c:v>20.01.2018</c:v>
                </c:pt>
                <c:pt idx="385">
                  <c:v>21.01.2018</c:v>
                </c:pt>
                <c:pt idx="386">
                  <c:v>22.01.2018</c:v>
                </c:pt>
                <c:pt idx="387">
                  <c:v>23.01.2018</c:v>
                </c:pt>
                <c:pt idx="388">
                  <c:v>24.01.2018</c:v>
                </c:pt>
                <c:pt idx="389">
                  <c:v>25.01.2018</c:v>
                </c:pt>
                <c:pt idx="390">
                  <c:v>26.01.2018</c:v>
                </c:pt>
                <c:pt idx="391">
                  <c:v>27.01.2018</c:v>
                </c:pt>
                <c:pt idx="392">
                  <c:v>28.01.2018</c:v>
                </c:pt>
                <c:pt idx="393">
                  <c:v>29.01.2018</c:v>
                </c:pt>
                <c:pt idx="394">
                  <c:v>30.01.2018</c:v>
                </c:pt>
                <c:pt idx="395">
                  <c:v>31.01.2018</c:v>
                </c:pt>
                <c:pt idx="396">
                  <c:v>01.02.2018</c:v>
                </c:pt>
                <c:pt idx="397">
                  <c:v>02.02.2018</c:v>
                </c:pt>
                <c:pt idx="398">
                  <c:v>03.02.2018</c:v>
                </c:pt>
                <c:pt idx="399">
                  <c:v>04.02.2018</c:v>
                </c:pt>
                <c:pt idx="400">
                  <c:v>05.02.2018</c:v>
                </c:pt>
                <c:pt idx="401">
                  <c:v>06.02.2018</c:v>
                </c:pt>
                <c:pt idx="402">
                  <c:v>07.02.2018</c:v>
                </c:pt>
                <c:pt idx="403">
                  <c:v>08.02.2018</c:v>
                </c:pt>
                <c:pt idx="404">
                  <c:v>09.02.2018</c:v>
                </c:pt>
                <c:pt idx="405">
                  <c:v>10.02.2018</c:v>
                </c:pt>
                <c:pt idx="406">
                  <c:v>11.02.2018</c:v>
                </c:pt>
                <c:pt idx="407">
                  <c:v>12.02.2018</c:v>
                </c:pt>
                <c:pt idx="408">
                  <c:v>13.02.2018</c:v>
                </c:pt>
                <c:pt idx="409">
                  <c:v>14.02.2018</c:v>
                </c:pt>
                <c:pt idx="410">
                  <c:v>15.02.2018</c:v>
                </c:pt>
                <c:pt idx="411">
                  <c:v>16.02.2018</c:v>
                </c:pt>
                <c:pt idx="412">
                  <c:v>17.02.2018</c:v>
                </c:pt>
                <c:pt idx="413">
                  <c:v>18.02.2018</c:v>
                </c:pt>
                <c:pt idx="414">
                  <c:v>19.02.2018</c:v>
                </c:pt>
                <c:pt idx="415">
                  <c:v>20.02.2018</c:v>
                </c:pt>
                <c:pt idx="416">
                  <c:v>21.02.2018</c:v>
                </c:pt>
                <c:pt idx="417">
                  <c:v>22.02.2018</c:v>
                </c:pt>
                <c:pt idx="418">
                  <c:v>23.02.2018</c:v>
                </c:pt>
                <c:pt idx="419">
                  <c:v>24.02.2018</c:v>
                </c:pt>
                <c:pt idx="420">
                  <c:v>25.02.2018</c:v>
                </c:pt>
                <c:pt idx="421">
                  <c:v>26.02.2018</c:v>
                </c:pt>
                <c:pt idx="422">
                  <c:v>27.02.2018</c:v>
                </c:pt>
                <c:pt idx="423">
                  <c:v>28.02.2018</c:v>
                </c:pt>
                <c:pt idx="424">
                  <c:v>01.03.2018</c:v>
                </c:pt>
                <c:pt idx="425">
                  <c:v>02.03.2018</c:v>
                </c:pt>
                <c:pt idx="426">
                  <c:v>03.03.2018</c:v>
                </c:pt>
                <c:pt idx="427">
                  <c:v>04.03.2018</c:v>
                </c:pt>
                <c:pt idx="428">
                  <c:v>05.03.2018</c:v>
                </c:pt>
                <c:pt idx="429">
                  <c:v>06.03.2018</c:v>
                </c:pt>
                <c:pt idx="430">
                  <c:v>07.03.2018</c:v>
                </c:pt>
                <c:pt idx="431">
                  <c:v>08.03.2018</c:v>
                </c:pt>
                <c:pt idx="432">
                  <c:v>09.03.2018</c:v>
                </c:pt>
                <c:pt idx="433">
                  <c:v>10.03.2018</c:v>
                </c:pt>
                <c:pt idx="434">
                  <c:v>11.03.2018</c:v>
                </c:pt>
                <c:pt idx="435">
                  <c:v>12.03.2018</c:v>
                </c:pt>
                <c:pt idx="436">
                  <c:v>13.03.2018</c:v>
                </c:pt>
                <c:pt idx="437">
                  <c:v>14.03.2018</c:v>
                </c:pt>
                <c:pt idx="438">
                  <c:v>15.03.2018</c:v>
                </c:pt>
                <c:pt idx="439">
                  <c:v>16.03.2018</c:v>
                </c:pt>
                <c:pt idx="440">
                  <c:v>17.03.2018</c:v>
                </c:pt>
                <c:pt idx="441">
                  <c:v>18.03.2018</c:v>
                </c:pt>
                <c:pt idx="442">
                  <c:v>19.03.2018</c:v>
                </c:pt>
                <c:pt idx="443">
                  <c:v>20.03.2018</c:v>
                </c:pt>
                <c:pt idx="444">
                  <c:v>21.03.2018</c:v>
                </c:pt>
                <c:pt idx="445">
                  <c:v>22.03.2018</c:v>
                </c:pt>
                <c:pt idx="446">
                  <c:v>23.03.2018</c:v>
                </c:pt>
                <c:pt idx="447">
                  <c:v>24.03.2018</c:v>
                </c:pt>
                <c:pt idx="448">
                  <c:v>25.03.2018</c:v>
                </c:pt>
                <c:pt idx="449">
                  <c:v>26.03.2018</c:v>
                </c:pt>
                <c:pt idx="450">
                  <c:v>27.03.2018</c:v>
                </c:pt>
              </c:strCache>
            </c:strRef>
          </c:cat>
          <c:val>
            <c:numRef>
              <c:f>Sheet1!$B$2:$B$452</c:f>
              <c:numCache>
                <c:formatCode>General</c:formatCode>
                <c:ptCount val="451"/>
                <c:pt idx="0">
                  <c:v>47</c:v>
                </c:pt>
                <c:pt idx="1">
                  <c:v>29</c:v>
                </c:pt>
                <c:pt idx="2">
                  <c:v>119</c:v>
                </c:pt>
                <c:pt idx="3">
                  <c:v>77</c:v>
                </c:pt>
                <c:pt idx="4">
                  <c:v>123</c:v>
                </c:pt>
                <c:pt idx="5">
                  <c:v>49</c:v>
                </c:pt>
                <c:pt idx="6">
                  <c:v>6</c:v>
                </c:pt>
                <c:pt idx="7">
                  <c:v>10</c:v>
                </c:pt>
                <c:pt idx="8">
                  <c:v>49</c:v>
                </c:pt>
                <c:pt idx="9">
                  <c:v>116</c:v>
                </c:pt>
                <c:pt idx="10">
                  <c:v>108</c:v>
                </c:pt>
                <c:pt idx="11">
                  <c:v>56</c:v>
                </c:pt>
                <c:pt idx="12">
                  <c:v>18</c:v>
                </c:pt>
                <c:pt idx="13">
                  <c:v>54</c:v>
                </c:pt>
                <c:pt idx="14">
                  <c:v>61</c:v>
                </c:pt>
                <c:pt idx="15">
                  <c:v>213</c:v>
                </c:pt>
                <c:pt idx="16">
                  <c:v>92</c:v>
                </c:pt>
                <c:pt idx="17">
                  <c:v>57</c:v>
                </c:pt>
                <c:pt idx="18">
                  <c:v>31</c:v>
                </c:pt>
                <c:pt idx="19">
                  <c:v>23</c:v>
                </c:pt>
                <c:pt idx="20">
                  <c:v>20</c:v>
                </c:pt>
                <c:pt idx="21">
                  <c:v>58</c:v>
                </c:pt>
                <c:pt idx="22">
                  <c:v>61</c:v>
                </c:pt>
                <c:pt idx="23">
                  <c:v>138</c:v>
                </c:pt>
                <c:pt idx="24">
                  <c:v>129</c:v>
                </c:pt>
                <c:pt idx="25">
                  <c:v>55</c:v>
                </c:pt>
                <c:pt idx="26">
                  <c:v>89</c:v>
                </c:pt>
                <c:pt idx="27">
                  <c:v>28</c:v>
                </c:pt>
                <c:pt idx="28">
                  <c:v>15</c:v>
                </c:pt>
                <c:pt idx="29">
                  <c:v>100</c:v>
                </c:pt>
                <c:pt idx="30">
                  <c:v>168</c:v>
                </c:pt>
                <c:pt idx="31">
                  <c:v>74</c:v>
                </c:pt>
                <c:pt idx="32">
                  <c:v>39</c:v>
                </c:pt>
                <c:pt idx="33">
                  <c:v>39</c:v>
                </c:pt>
                <c:pt idx="34">
                  <c:v>52</c:v>
                </c:pt>
                <c:pt idx="35">
                  <c:v>92</c:v>
                </c:pt>
                <c:pt idx="36">
                  <c:v>40</c:v>
                </c:pt>
                <c:pt idx="37">
                  <c:v>249</c:v>
                </c:pt>
                <c:pt idx="38">
                  <c:v>116</c:v>
                </c:pt>
                <c:pt idx="39">
                  <c:v>44</c:v>
                </c:pt>
                <c:pt idx="40">
                  <c:v>44</c:v>
                </c:pt>
                <c:pt idx="41">
                  <c:v>82</c:v>
                </c:pt>
                <c:pt idx="42">
                  <c:v>68</c:v>
                </c:pt>
                <c:pt idx="43">
                  <c:v>407</c:v>
                </c:pt>
                <c:pt idx="44">
                  <c:v>112</c:v>
                </c:pt>
                <c:pt idx="45">
                  <c:v>54</c:v>
                </c:pt>
                <c:pt idx="46">
                  <c:v>208</c:v>
                </c:pt>
                <c:pt idx="47">
                  <c:v>44</c:v>
                </c:pt>
                <c:pt idx="48">
                  <c:v>116</c:v>
                </c:pt>
                <c:pt idx="49">
                  <c:v>118</c:v>
                </c:pt>
                <c:pt idx="50">
                  <c:v>79</c:v>
                </c:pt>
                <c:pt idx="51">
                  <c:v>50</c:v>
                </c:pt>
                <c:pt idx="52">
                  <c:v>256</c:v>
                </c:pt>
                <c:pt idx="53">
                  <c:v>193</c:v>
                </c:pt>
                <c:pt idx="54">
                  <c:v>108</c:v>
                </c:pt>
                <c:pt idx="55">
                  <c:v>87</c:v>
                </c:pt>
                <c:pt idx="56">
                  <c:v>73</c:v>
                </c:pt>
                <c:pt idx="57">
                  <c:v>146</c:v>
                </c:pt>
                <c:pt idx="58">
                  <c:v>210</c:v>
                </c:pt>
                <c:pt idx="59">
                  <c:v>64</c:v>
                </c:pt>
                <c:pt idx="60">
                  <c:v>58</c:v>
                </c:pt>
                <c:pt idx="61">
                  <c:v>178</c:v>
                </c:pt>
                <c:pt idx="62">
                  <c:v>240</c:v>
                </c:pt>
                <c:pt idx="63">
                  <c:v>97</c:v>
                </c:pt>
                <c:pt idx="64">
                  <c:v>166</c:v>
                </c:pt>
                <c:pt idx="65">
                  <c:v>205</c:v>
                </c:pt>
                <c:pt idx="66">
                  <c:v>141</c:v>
                </c:pt>
                <c:pt idx="67">
                  <c:v>122</c:v>
                </c:pt>
                <c:pt idx="68">
                  <c:v>166</c:v>
                </c:pt>
                <c:pt idx="69">
                  <c:v>74</c:v>
                </c:pt>
                <c:pt idx="70">
                  <c:v>96</c:v>
                </c:pt>
                <c:pt idx="71">
                  <c:v>83</c:v>
                </c:pt>
                <c:pt idx="72">
                  <c:v>99</c:v>
                </c:pt>
                <c:pt idx="73">
                  <c:v>52</c:v>
                </c:pt>
                <c:pt idx="74">
                  <c:v>122</c:v>
                </c:pt>
                <c:pt idx="75">
                  <c:v>123</c:v>
                </c:pt>
                <c:pt idx="76">
                  <c:v>126</c:v>
                </c:pt>
                <c:pt idx="77">
                  <c:v>50</c:v>
                </c:pt>
                <c:pt idx="78">
                  <c:v>87</c:v>
                </c:pt>
                <c:pt idx="79">
                  <c:v>60</c:v>
                </c:pt>
                <c:pt idx="80">
                  <c:v>67</c:v>
                </c:pt>
                <c:pt idx="81">
                  <c:v>93</c:v>
                </c:pt>
                <c:pt idx="82">
                  <c:v>57</c:v>
                </c:pt>
                <c:pt idx="83">
                  <c:v>120</c:v>
                </c:pt>
                <c:pt idx="84">
                  <c:v>154</c:v>
                </c:pt>
                <c:pt idx="85">
                  <c:v>74</c:v>
                </c:pt>
                <c:pt idx="86">
                  <c:v>99</c:v>
                </c:pt>
                <c:pt idx="87">
                  <c:v>352</c:v>
                </c:pt>
                <c:pt idx="88">
                  <c:v>767</c:v>
                </c:pt>
                <c:pt idx="89">
                  <c:v>129</c:v>
                </c:pt>
                <c:pt idx="90">
                  <c:v>68</c:v>
                </c:pt>
                <c:pt idx="91">
                  <c:v>40</c:v>
                </c:pt>
                <c:pt idx="92">
                  <c:v>74</c:v>
                </c:pt>
                <c:pt idx="93">
                  <c:v>60</c:v>
                </c:pt>
                <c:pt idx="94">
                  <c:v>65</c:v>
                </c:pt>
                <c:pt idx="95">
                  <c:v>31</c:v>
                </c:pt>
                <c:pt idx="96">
                  <c:v>79</c:v>
                </c:pt>
                <c:pt idx="97">
                  <c:v>62</c:v>
                </c:pt>
                <c:pt idx="98">
                  <c:v>73</c:v>
                </c:pt>
                <c:pt idx="99">
                  <c:v>36</c:v>
                </c:pt>
                <c:pt idx="100">
                  <c:v>87</c:v>
                </c:pt>
                <c:pt idx="101">
                  <c:v>114</c:v>
                </c:pt>
                <c:pt idx="102">
                  <c:v>55</c:v>
                </c:pt>
                <c:pt idx="103">
                  <c:v>44</c:v>
                </c:pt>
                <c:pt idx="104">
                  <c:v>30</c:v>
                </c:pt>
                <c:pt idx="105">
                  <c:v>54</c:v>
                </c:pt>
                <c:pt idx="106">
                  <c:v>9</c:v>
                </c:pt>
                <c:pt idx="107">
                  <c:v>24</c:v>
                </c:pt>
                <c:pt idx="108">
                  <c:v>502</c:v>
                </c:pt>
                <c:pt idx="109">
                  <c:v>177</c:v>
                </c:pt>
                <c:pt idx="110">
                  <c:v>39</c:v>
                </c:pt>
                <c:pt idx="111">
                  <c:v>62</c:v>
                </c:pt>
                <c:pt idx="112">
                  <c:v>32</c:v>
                </c:pt>
                <c:pt idx="113">
                  <c:v>44</c:v>
                </c:pt>
                <c:pt idx="114">
                  <c:v>110</c:v>
                </c:pt>
                <c:pt idx="115">
                  <c:v>213</c:v>
                </c:pt>
                <c:pt idx="116">
                  <c:v>53</c:v>
                </c:pt>
                <c:pt idx="117">
                  <c:v>86</c:v>
                </c:pt>
                <c:pt idx="118">
                  <c:v>93</c:v>
                </c:pt>
                <c:pt idx="119">
                  <c:v>47</c:v>
                </c:pt>
                <c:pt idx="120">
                  <c:v>26</c:v>
                </c:pt>
                <c:pt idx="121">
                  <c:v>27</c:v>
                </c:pt>
                <c:pt idx="122">
                  <c:v>29</c:v>
                </c:pt>
                <c:pt idx="123">
                  <c:v>35</c:v>
                </c:pt>
                <c:pt idx="124">
                  <c:v>173</c:v>
                </c:pt>
                <c:pt idx="125">
                  <c:v>23</c:v>
                </c:pt>
                <c:pt idx="126">
                  <c:v>37</c:v>
                </c:pt>
                <c:pt idx="127">
                  <c:v>15</c:v>
                </c:pt>
                <c:pt idx="128">
                  <c:v>36</c:v>
                </c:pt>
                <c:pt idx="129">
                  <c:v>55</c:v>
                </c:pt>
                <c:pt idx="130">
                  <c:v>80</c:v>
                </c:pt>
                <c:pt idx="131">
                  <c:v>98</c:v>
                </c:pt>
                <c:pt idx="132">
                  <c:v>60</c:v>
                </c:pt>
                <c:pt idx="133">
                  <c:v>37</c:v>
                </c:pt>
                <c:pt idx="134">
                  <c:v>124</c:v>
                </c:pt>
                <c:pt idx="135">
                  <c:v>117</c:v>
                </c:pt>
                <c:pt idx="136">
                  <c:v>160</c:v>
                </c:pt>
                <c:pt idx="137">
                  <c:v>439</c:v>
                </c:pt>
                <c:pt idx="138">
                  <c:v>125</c:v>
                </c:pt>
                <c:pt idx="139">
                  <c:v>176</c:v>
                </c:pt>
                <c:pt idx="140">
                  <c:v>144</c:v>
                </c:pt>
                <c:pt idx="141">
                  <c:v>72</c:v>
                </c:pt>
                <c:pt idx="142">
                  <c:v>44</c:v>
                </c:pt>
                <c:pt idx="143">
                  <c:v>25</c:v>
                </c:pt>
                <c:pt idx="144">
                  <c:v>19</c:v>
                </c:pt>
                <c:pt idx="145">
                  <c:v>49</c:v>
                </c:pt>
                <c:pt idx="146">
                  <c:v>71</c:v>
                </c:pt>
                <c:pt idx="147">
                  <c:v>38</c:v>
                </c:pt>
                <c:pt idx="148">
                  <c:v>77</c:v>
                </c:pt>
                <c:pt idx="149">
                  <c:v>40</c:v>
                </c:pt>
                <c:pt idx="150">
                  <c:v>114</c:v>
                </c:pt>
                <c:pt idx="151">
                  <c:v>252</c:v>
                </c:pt>
                <c:pt idx="152">
                  <c:v>233</c:v>
                </c:pt>
                <c:pt idx="153">
                  <c:v>131</c:v>
                </c:pt>
                <c:pt idx="154">
                  <c:v>200</c:v>
                </c:pt>
                <c:pt idx="155">
                  <c:v>276</c:v>
                </c:pt>
                <c:pt idx="156">
                  <c:v>130</c:v>
                </c:pt>
                <c:pt idx="157">
                  <c:v>148</c:v>
                </c:pt>
                <c:pt idx="158">
                  <c:v>79</c:v>
                </c:pt>
                <c:pt idx="159">
                  <c:v>220</c:v>
                </c:pt>
                <c:pt idx="160">
                  <c:v>279</c:v>
                </c:pt>
                <c:pt idx="161">
                  <c:v>221</c:v>
                </c:pt>
                <c:pt idx="162">
                  <c:v>152</c:v>
                </c:pt>
                <c:pt idx="163">
                  <c:v>83</c:v>
                </c:pt>
                <c:pt idx="164">
                  <c:v>40</c:v>
                </c:pt>
                <c:pt idx="165">
                  <c:v>70</c:v>
                </c:pt>
                <c:pt idx="166">
                  <c:v>192</c:v>
                </c:pt>
                <c:pt idx="167">
                  <c:v>212</c:v>
                </c:pt>
                <c:pt idx="168">
                  <c:v>35</c:v>
                </c:pt>
                <c:pt idx="169">
                  <c:v>31</c:v>
                </c:pt>
                <c:pt idx="170">
                  <c:v>54</c:v>
                </c:pt>
                <c:pt idx="171">
                  <c:v>372</c:v>
                </c:pt>
                <c:pt idx="172">
                  <c:v>107</c:v>
                </c:pt>
                <c:pt idx="173">
                  <c:v>86</c:v>
                </c:pt>
                <c:pt idx="174">
                  <c:v>32</c:v>
                </c:pt>
                <c:pt idx="175">
                  <c:v>76</c:v>
                </c:pt>
                <c:pt idx="176">
                  <c:v>64</c:v>
                </c:pt>
                <c:pt idx="177">
                  <c:v>28</c:v>
                </c:pt>
                <c:pt idx="178">
                  <c:v>89</c:v>
                </c:pt>
                <c:pt idx="179">
                  <c:v>80</c:v>
                </c:pt>
                <c:pt idx="180">
                  <c:v>224</c:v>
                </c:pt>
                <c:pt idx="181">
                  <c:v>64</c:v>
                </c:pt>
                <c:pt idx="182">
                  <c:v>52</c:v>
                </c:pt>
                <c:pt idx="183">
                  <c:v>61</c:v>
                </c:pt>
                <c:pt idx="184">
                  <c:v>47</c:v>
                </c:pt>
                <c:pt idx="185">
                  <c:v>89</c:v>
                </c:pt>
                <c:pt idx="186">
                  <c:v>479</c:v>
                </c:pt>
                <c:pt idx="187">
                  <c:v>149</c:v>
                </c:pt>
                <c:pt idx="188">
                  <c:v>1282</c:v>
                </c:pt>
                <c:pt idx="189">
                  <c:v>307</c:v>
                </c:pt>
                <c:pt idx="190">
                  <c:v>31</c:v>
                </c:pt>
                <c:pt idx="191">
                  <c:v>380</c:v>
                </c:pt>
                <c:pt idx="192">
                  <c:v>443</c:v>
                </c:pt>
                <c:pt idx="193">
                  <c:v>147</c:v>
                </c:pt>
                <c:pt idx="194">
                  <c:v>80</c:v>
                </c:pt>
                <c:pt idx="195">
                  <c:v>78</c:v>
                </c:pt>
                <c:pt idx="196">
                  <c:v>99</c:v>
                </c:pt>
                <c:pt idx="197">
                  <c:v>120</c:v>
                </c:pt>
                <c:pt idx="198">
                  <c:v>113</c:v>
                </c:pt>
                <c:pt idx="199">
                  <c:v>98</c:v>
                </c:pt>
                <c:pt idx="200">
                  <c:v>95</c:v>
                </c:pt>
                <c:pt idx="201">
                  <c:v>75</c:v>
                </c:pt>
                <c:pt idx="202">
                  <c:v>29</c:v>
                </c:pt>
                <c:pt idx="203">
                  <c:v>33</c:v>
                </c:pt>
                <c:pt idx="204">
                  <c:v>31</c:v>
                </c:pt>
                <c:pt idx="205">
                  <c:v>18</c:v>
                </c:pt>
                <c:pt idx="206">
                  <c:v>23</c:v>
                </c:pt>
                <c:pt idx="207">
                  <c:v>67</c:v>
                </c:pt>
                <c:pt idx="208">
                  <c:v>86</c:v>
                </c:pt>
                <c:pt idx="209">
                  <c:v>84</c:v>
                </c:pt>
                <c:pt idx="210">
                  <c:v>67</c:v>
                </c:pt>
                <c:pt idx="211">
                  <c:v>28</c:v>
                </c:pt>
                <c:pt idx="212">
                  <c:v>18</c:v>
                </c:pt>
                <c:pt idx="213">
                  <c:v>80</c:v>
                </c:pt>
                <c:pt idx="214">
                  <c:v>132</c:v>
                </c:pt>
                <c:pt idx="215">
                  <c:v>53</c:v>
                </c:pt>
                <c:pt idx="216">
                  <c:v>107</c:v>
                </c:pt>
                <c:pt idx="217">
                  <c:v>45</c:v>
                </c:pt>
                <c:pt idx="218">
                  <c:v>71</c:v>
                </c:pt>
                <c:pt idx="219">
                  <c:v>52</c:v>
                </c:pt>
                <c:pt idx="220">
                  <c:v>284</c:v>
                </c:pt>
                <c:pt idx="221">
                  <c:v>145</c:v>
                </c:pt>
                <c:pt idx="222">
                  <c:v>68</c:v>
                </c:pt>
                <c:pt idx="223">
                  <c:v>72</c:v>
                </c:pt>
                <c:pt idx="224">
                  <c:v>42</c:v>
                </c:pt>
                <c:pt idx="225">
                  <c:v>51</c:v>
                </c:pt>
                <c:pt idx="226">
                  <c:v>80</c:v>
                </c:pt>
                <c:pt idx="227">
                  <c:v>206</c:v>
                </c:pt>
                <c:pt idx="228">
                  <c:v>238</c:v>
                </c:pt>
                <c:pt idx="229">
                  <c:v>259</c:v>
                </c:pt>
                <c:pt idx="230">
                  <c:v>92</c:v>
                </c:pt>
                <c:pt idx="231">
                  <c:v>39</c:v>
                </c:pt>
                <c:pt idx="232">
                  <c:v>73</c:v>
                </c:pt>
                <c:pt idx="233">
                  <c:v>26</c:v>
                </c:pt>
                <c:pt idx="234">
                  <c:v>19</c:v>
                </c:pt>
                <c:pt idx="235">
                  <c:v>37</c:v>
                </c:pt>
                <c:pt idx="236">
                  <c:v>45</c:v>
                </c:pt>
                <c:pt idx="237">
                  <c:v>7</c:v>
                </c:pt>
                <c:pt idx="238">
                  <c:v>11</c:v>
                </c:pt>
                <c:pt idx="239">
                  <c:v>32</c:v>
                </c:pt>
                <c:pt idx="240">
                  <c:v>71</c:v>
                </c:pt>
                <c:pt idx="241">
                  <c:v>46</c:v>
                </c:pt>
                <c:pt idx="242">
                  <c:v>53</c:v>
                </c:pt>
                <c:pt idx="243">
                  <c:v>71</c:v>
                </c:pt>
                <c:pt idx="244">
                  <c:v>27</c:v>
                </c:pt>
                <c:pt idx="245">
                  <c:v>31</c:v>
                </c:pt>
                <c:pt idx="246">
                  <c:v>72</c:v>
                </c:pt>
                <c:pt idx="247">
                  <c:v>34</c:v>
                </c:pt>
                <c:pt idx="248">
                  <c:v>93</c:v>
                </c:pt>
                <c:pt idx="249">
                  <c:v>162</c:v>
                </c:pt>
                <c:pt idx="250">
                  <c:v>52</c:v>
                </c:pt>
                <c:pt idx="251">
                  <c:v>99</c:v>
                </c:pt>
                <c:pt idx="252">
                  <c:v>178</c:v>
                </c:pt>
                <c:pt idx="253">
                  <c:v>52</c:v>
                </c:pt>
                <c:pt idx="254">
                  <c:v>37</c:v>
                </c:pt>
                <c:pt idx="255">
                  <c:v>46</c:v>
                </c:pt>
                <c:pt idx="256">
                  <c:v>44</c:v>
                </c:pt>
                <c:pt idx="257">
                  <c:v>55</c:v>
                </c:pt>
                <c:pt idx="258">
                  <c:v>57</c:v>
                </c:pt>
                <c:pt idx="259">
                  <c:v>66</c:v>
                </c:pt>
                <c:pt idx="260">
                  <c:v>28</c:v>
                </c:pt>
                <c:pt idx="261">
                  <c:v>14</c:v>
                </c:pt>
                <c:pt idx="262">
                  <c:v>36</c:v>
                </c:pt>
                <c:pt idx="263">
                  <c:v>71</c:v>
                </c:pt>
                <c:pt idx="264">
                  <c:v>92</c:v>
                </c:pt>
                <c:pt idx="265">
                  <c:v>261</c:v>
                </c:pt>
                <c:pt idx="266">
                  <c:v>162</c:v>
                </c:pt>
                <c:pt idx="267">
                  <c:v>84</c:v>
                </c:pt>
                <c:pt idx="268">
                  <c:v>65</c:v>
                </c:pt>
                <c:pt idx="269">
                  <c:v>73</c:v>
                </c:pt>
                <c:pt idx="270">
                  <c:v>50</c:v>
                </c:pt>
                <c:pt idx="271">
                  <c:v>20</c:v>
                </c:pt>
                <c:pt idx="272">
                  <c:v>18</c:v>
                </c:pt>
                <c:pt idx="273">
                  <c:v>282</c:v>
                </c:pt>
                <c:pt idx="274">
                  <c:v>100</c:v>
                </c:pt>
                <c:pt idx="275">
                  <c:v>62</c:v>
                </c:pt>
                <c:pt idx="276">
                  <c:v>41</c:v>
                </c:pt>
                <c:pt idx="277">
                  <c:v>36</c:v>
                </c:pt>
                <c:pt idx="278">
                  <c:v>28</c:v>
                </c:pt>
                <c:pt idx="279">
                  <c:v>14</c:v>
                </c:pt>
                <c:pt idx="280">
                  <c:v>23</c:v>
                </c:pt>
                <c:pt idx="281">
                  <c:v>19</c:v>
                </c:pt>
                <c:pt idx="282">
                  <c:v>142</c:v>
                </c:pt>
                <c:pt idx="283">
                  <c:v>52</c:v>
                </c:pt>
                <c:pt idx="284">
                  <c:v>18</c:v>
                </c:pt>
                <c:pt idx="285">
                  <c:v>23</c:v>
                </c:pt>
                <c:pt idx="286">
                  <c:v>35</c:v>
                </c:pt>
                <c:pt idx="287">
                  <c:v>22</c:v>
                </c:pt>
                <c:pt idx="288">
                  <c:v>37</c:v>
                </c:pt>
                <c:pt idx="289">
                  <c:v>30</c:v>
                </c:pt>
                <c:pt idx="290">
                  <c:v>91</c:v>
                </c:pt>
                <c:pt idx="291">
                  <c:v>60</c:v>
                </c:pt>
                <c:pt idx="292">
                  <c:v>62</c:v>
                </c:pt>
                <c:pt idx="293">
                  <c:v>33</c:v>
                </c:pt>
                <c:pt idx="294">
                  <c:v>17</c:v>
                </c:pt>
                <c:pt idx="295">
                  <c:v>26</c:v>
                </c:pt>
                <c:pt idx="296">
                  <c:v>18</c:v>
                </c:pt>
                <c:pt idx="297">
                  <c:v>53</c:v>
                </c:pt>
                <c:pt idx="298">
                  <c:v>10</c:v>
                </c:pt>
                <c:pt idx="299">
                  <c:v>583</c:v>
                </c:pt>
                <c:pt idx="300">
                  <c:v>303</c:v>
                </c:pt>
                <c:pt idx="301">
                  <c:v>60</c:v>
                </c:pt>
                <c:pt idx="302">
                  <c:v>32</c:v>
                </c:pt>
                <c:pt idx="303">
                  <c:v>54</c:v>
                </c:pt>
                <c:pt idx="304">
                  <c:v>43</c:v>
                </c:pt>
                <c:pt idx="305">
                  <c:v>32</c:v>
                </c:pt>
                <c:pt idx="306">
                  <c:v>24</c:v>
                </c:pt>
                <c:pt idx="307">
                  <c:v>272</c:v>
                </c:pt>
                <c:pt idx="308">
                  <c:v>93</c:v>
                </c:pt>
                <c:pt idx="309">
                  <c:v>23</c:v>
                </c:pt>
                <c:pt idx="310">
                  <c:v>88</c:v>
                </c:pt>
                <c:pt idx="311">
                  <c:v>51</c:v>
                </c:pt>
                <c:pt idx="312">
                  <c:v>77</c:v>
                </c:pt>
                <c:pt idx="313">
                  <c:v>100</c:v>
                </c:pt>
                <c:pt idx="314">
                  <c:v>64</c:v>
                </c:pt>
                <c:pt idx="315">
                  <c:v>74</c:v>
                </c:pt>
                <c:pt idx="316">
                  <c:v>83</c:v>
                </c:pt>
                <c:pt idx="317">
                  <c:v>311</c:v>
                </c:pt>
                <c:pt idx="318">
                  <c:v>125</c:v>
                </c:pt>
                <c:pt idx="319">
                  <c:v>112</c:v>
                </c:pt>
                <c:pt idx="320">
                  <c:v>102</c:v>
                </c:pt>
                <c:pt idx="321">
                  <c:v>40</c:v>
                </c:pt>
                <c:pt idx="322">
                  <c:v>48</c:v>
                </c:pt>
                <c:pt idx="323">
                  <c:v>20</c:v>
                </c:pt>
                <c:pt idx="324">
                  <c:v>59</c:v>
                </c:pt>
                <c:pt idx="325">
                  <c:v>58</c:v>
                </c:pt>
                <c:pt idx="326">
                  <c:v>35</c:v>
                </c:pt>
                <c:pt idx="327">
                  <c:v>51</c:v>
                </c:pt>
                <c:pt idx="328">
                  <c:v>33</c:v>
                </c:pt>
                <c:pt idx="329">
                  <c:v>169</c:v>
                </c:pt>
                <c:pt idx="330">
                  <c:v>112</c:v>
                </c:pt>
                <c:pt idx="331">
                  <c:v>29</c:v>
                </c:pt>
                <c:pt idx="332">
                  <c:v>26</c:v>
                </c:pt>
                <c:pt idx="333">
                  <c:v>36</c:v>
                </c:pt>
                <c:pt idx="334">
                  <c:v>20</c:v>
                </c:pt>
                <c:pt idx="335">
                  <c:v>36</c:v>
                </c:pt>
                <c:pt idx="336">
                  <c:v>65</c:v>
                </c:pt>
                <c:pt idx="337">
                  <c:v>38</c:v>
                </c:pt>
                <c:pt idx="338">
                  <c:v>21</c:v>
                </c:pt>
                <c:pt idx="339">
                  <c:v>83</c:v>
                </c:pt>
                <c:pt idx="340">
                  <c:v>37</c:v>
                </c:pt>
                <c:pt idx="341">
                  <c:v>27</c:v>
                </c:pt>
                <c:pt idx="342">
                  <c:v>78</c:v>
                </c:pt>
                <c:pt idx="343">
                  <c:v>25</c:v>
                </c:pt>
                <c:pt idx="344">
                  <c:v>42</c:v>
                </c:pt>
                <c:pt idx="345">
                  <c:v>108</c:v>
                </c:pt>
                <c:pt idx="346">
                  <c:v>257</c:v>
                </c:pt>
                <c:pt idx="347">
                  <c:v>182</c:v>
                </c:pt>
                <c:pt idx="348">
                  <c:v>51</c:v>
                </c:pt>
                <c:pt idx="349">
                  <c:v>32</c:v>
                </c:pt>
                <c:pt idx="350">
                  <c:v>52</c:v>
                </c:pt>
                <c:pt idx="351">
                  <c:v>43</c:v>
                </c:pt>
                <c:pt idx="352">
                  <c:v>55</c:v>
                </c:pt>
                <c:pt idx="353">
                  <c:v>49</c:v>
                </c:pt>
                <c:pt idx="354">
                  <c:v>66</c:v>
                </c:pt>
                <c:pt idx="355">
                  <c:v>150</c:v>
                </c:pt>
                <c:pt idx="356">
                  <c:v>118</c:v>
                </c:pt>
                <c:pt idx="357">
                  <c:v>182</c:v>
                </c:pt>
                <c:pt idx="358">
                  <c:v>127</c:v>
                </c:pt>
                <c:pt idx="359">
                  <c:v>74</c:v>
                </c:pt>
                <c:pt idx="360">
                  <c:v>28</c:v>
                </c:pt>
                <c:pt idx="361">
                  <c:v>20</c:v>
                </c:pt>
                <c:pt idx="362">
                  <c:v>25</c:v>
                </c:pt>
                <c:pt idx="363">
                  <c:v>90</c:v>
                </c:pt>
                <c:pt idx="364">
                  <c:v>87</c:v>
                </c:pt>
                <c:pt idx="365">
                  <c:v>988</c:v>
                </c:pt>
                <c:pt idx="366">
                  <c:v>326</c:v>
                </c:pt>
                <c:pt idx="367">
                  <c:v>135</c:v>
                </c:pt>
                <c:pt idx="368">
                  <c:v>67</c:v>
                </c:pt>
                <c:pt idx="369">
                  <c:v>203</c:v>
                </c:pt>
                <c:pt idx="370">
                  <c:v>106</c:v>
                </c:pt>
                <c:pt idx="371">
                  <c:v>48</c:v>
                </c:pt>
                <c:pt idx="372">
                  <c:v>590</c:v>
                </c:pt>
                <c:pt idx="373">
                  <c:v>117</c:v>
                </c:pt>
                <c:pt idx="374">
                  <c:v>121</c:v>
                </c:pt>
                <c:pt idx="375">
                  <c:v>88</c:v>
                </c:pt>
                <c:pt idx="376">
                  <c:v>61</c:v>
                </c:pt>
                <c:pt idx="377">
                  <c:v>102</c:v>
                </c:pt>
                <c:pt idx="378">
                  <c:v>158</c:v>
                </c:pt>
                <c:pt idx="379">
                  <c:v>72</c:v>
                </c:pt>
                <c:pt idx="380">
                  <c:v>58</c:v>
                </c:pt>
                <c:pt idx="381">
                  <c:v>51</c:v>
                </c:pt>
                <c:pt idx="382">
                  <c:v>1154</c:v>
                </c:pt>
                <c:pt idx="383">
                  <c:v>467</c:v>
                </c:pt>
                <c:pt idx="384">
                  <c:v>255</c:v>
                </c:pt>
                <c:pt idx="385">
                  <c:v>100</c:v>
                </c:pt>
                <c:pt idx="386">
                  <c:v>58</c:v>
                </c:pt>
                <c:pt idx="387">
                  <c:v>121</c:v>
                </c:pt>
                <c:pt idx="388">
                  <c:v>40</c:v>
                </c:pt>
                <c:pt idx="389">
                  <c:v>40</c:v>
                </c:pt>
                <c:pt idx="390">
                  <c:v>54</c:v>
                </c:pt>
                <c:pt idx="391">
                  <c:v>22</c:v>
                </c:pt>
                <c:pt idx="392">
                  <c:v>12</c:v>
                </c:pt>
                <c:pt idx="393">
                  <c:v>125</c:v>
                </c:pt>
                <c:pt idx="394">
                  <c:v>68</c:v>
                </c:pt>
                <c:pt idx="395">
                  <c:v>28</c:v>
                </c:pt>
                <c:pt idx="396">
                  <c:v>67</c:v>
                </c:pt>
                <c:pt idx="397">
                  <c:v>77</c:v>
                </c:pt>
                <c:pt idx="398">
                  <c:v>82</c:v>
                </c:pt>
                <c:pt idx="399">
                  <c:v>58</c:v>
                </c:pt>
                <c:pt idx="400">
                  <c:v>144</c:v>
                </c:pt>
                <c:pt idx="401">
                  <c:v>272</c:v>
                </c:pt>
                <c:pt idx="402">
                  <c:v>35</c:v>
                </c:pt>
                <c:pt idx="403">
                  <c:v>30</c:v>
                </c:pt>
                <c:pt idx="404">
                  <c:v>23</c:v>
                </c:pt>
                <c:pt idx="405">
                  <c:v>62</c:v>
                </c:pt>
                <c:pt idx="406">
                  <c:v>63</c:v>
                </c:pt>
                <c:pt idx="407">
                  <c:v>53</c:v>
                </c:pt>
                <c:pt idx="408">
                  <c:v>49</c:v>
                </c:pt>
                <c:pt idx="409">
                  <c:v>33</c:v>
                </c:pt>
                <c:pt idx="410">
                  <c:v>57</c:v>
                </c:pt>
                <c:pt idx="411">
                  <c:v>99</c:v>
                </c:pt>
                <c:pt idx="412">
                  <c:v>31</c:v>
                </c:pt>
                <c:pt idx="413">
                  <c:v>21</c:v>
                </c:pt>
                <c:pt idx="414">
                  <c:v>83</c:v>
                </c:pt>
                <c:pt idx="415">
                  <c:v>115</c:v>
                </c:pt>
                <c:pt idx="416">
                  <c:v>84</c:v>
                </c:pt>
                <c:pt idx="417">
                  <c:v>89</c:v>
                </c:pt>
                <c:pt idx="418">
                  <c:v>290</c:v>
                </c:pt>
                <c:pt idx="419">
                  <c:v>199</c:v>
                </c:pt>
                <c:pt idx="420">
                  <c:v>71</c:v>
                </c:pt>
                <c:pt idx="421">
                  <c:v>150</c:v>
                </c:pt>
                <c:pt idx="422">
                  <c:v>82</c:v>
                </c:pt>
                <c:pt idx="423">
                  <c:v>166</c:v>
                </c:pt>
                <c:pt idx="424">
                  <c:v>181</c:v>
                </c:pt>
                <c:pt idx="425">
                  <c:v>159</c:v>
                </c:pt>
                <c:pt idx="426">
                  <c:v>67</c:v>
                </c:pt>
                <c:pt idx="427">
                  <c:v>35</c:v>
                </c:pt>
                <c:pt idx="428">
                  <c:v>59</c:v>
                </c:pt>
                <c:pt idx="429">
                  <c:v>59</c:v>
                </c:pt>
                <c:pt idx="430">
                  <c:v>45</c:v>
                </c:pt>
                <c:pt idx="431">
                  <c:v>34</c:v>
                </c:pt>
                <c:pt idx="432">
                  <c:v>87</c:v>
                </c:pt>
                <c:pt idx="433">
                  <c:v>130</c:v>
                </c:pt>
                <c:pt idx="434">
                  <c:v>226</c:v>
                </c:pt>
                <c:pt idx="435">
                  <c:v>131</c:v>
                </c:pt>
                <c:pt idx="436">
                  <c:v>81</c:v>
                </c:pt>
                <c:pt idx="437">
                  <c:v>87</c:v>
                </c:pt>
                <c:pt idx="438">
                  <c:v>305</c:v>
                </c:pt>
                <c:pt idx="439">
                  <c:v>230</c:v>
                </c:pt>
                <c:pt idx="440">
                  <c:v>99</c:v>
                </c:pt>
                <c:pt idx="441">
                  <c:v>114</c:v>
                </c:pt>
                <c:pt idx="442">
                  <c:v>124</c:v>
                </c:pt>
                <c:pt idx="443">
                  <c:v>170</c:v>
                </c:pt>
                <c:pt idx="444">
                  <c:v>86</c:v>
                </c:pt>
                <c:pt idx="445">
                  <c:v>56</c:v>
                </c:pt>
                <c:pt idx="446">
                  <c:v>45</c:v>
                </c:pt>
                <c:pt idx="447">
                  <c:v>117</c:v>
                </c:pt>
                <c:pt idx="448">
                  <c:v>111</c:v>
                </c:pt>
                <c:pt idx="449">
                  <c:v>64</c:v>
                </c:pt>
                <c:pt idx="450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BA-4EB6-9F78-5687041BAD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642088"/>
        <c:axId val="301636512"/>
      </c:lineChart>
      <c:catAx>
        <c:axId val="301642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36512"/>
        <c:crosses val="autoZero"/>
        <c:auto val="1"/>
        <c:lblAlgn val="ctr"/>
        <c:lblOffset val="100"/>
        <c:noMultiLvlLbl val="0"/>
      </c:catAx>
      <c:valAx>
        <c:axId val="30163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42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Sheet1!$A$2:$A$452</c:f>
              <c:strCache>
                <c:ptCount val="451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  <c:pt idx="83">
                  <c:v>25.03.2017</c:v>
                </c:pt>
                <c:pt idx="84">
                  <c:v>26.03.2017</c:v>
                </c:pt>
                <c:pt idx="85">
                  <c:v>27.03.2017</c:v>
                </c:pt>
                <c:pt idx="86">
                  <c:v>28.03.2017</c:v>
                </c:pt>
                <c:pt idx="87">
                  <c:v>29.03.2017</c:v>
                </c:pt>
                <c:pt idx="88">
                  <c:v>30.03.2017</c:v>
                </c:pt>
                <c:pt idx="89">
                  <c:v>31.03.2017</c:v>
                </c:pt>
                <c:pt idx="90">
                  <c:v>01.04.2017</c:v>
                </c:pt>
                <c:pt idx="91">
                  <c:v>02.04.2017</c:v>
                </c:pt>
                <c:pt idx="92">
                  <c:v>03.04.2017</c:v>
                </c:pt>
                <c:pt idx="93">
                  <c:v>04.04.2017</c:v>
                </c:pt>
                <c:pt idx="94">
                  <c:v>05.04.2017</c:v>
                </c:pt>
                <c:pt idx="95">
                  <c:v>06.04.2017</c:v>
                </c:pt>
                <c:pt idx="96">
                  <c:v>07.04.2017</c:v>
                </c:pt>
                <c:pt idx="97">
                  <c:v>08.04.2017</c:v>
                </c:pt>
                <c:pt idx="98">
                  <c:v>09.04.2017</c:v>
                </c:pt>
                <c:pt idx="99">
                  <c:v>10.04.2017</c:v>
                </c:pt>
                <c:pt idx="100">
                  <c:v>11.04.2017</c:v>
                </c:pt>
                <c:pt idx="101">
                  <c:v>12.04.2017</c:v>
                </c:pt>
                <c:pt idx="102">
                  <c:v>13.04.2017</c:v>
                </c:pt>
                <c:pt idx="103">
                  <c:v>14.04.2017</c:v>
                </c:pt>
                <c:pt idx="104">
                  <c:v>15.04.2017</c:v>
                </c:pt>
                <c:pt idx="105">
                  <c:v>16.04.2017</c:v>
                </c:pt>
                <c:pt idx="106">
                  <c:v>17.04.2017</c:v>
                </c:pt>
                <c:pt idx="107">
                  <c:v>18.04.2017</c:v>
                </c:pt>
                <c:pt idx="108">
                  <c:v>19.04.2017</c:v>
                </c:pt>
                <c:pt idx="109">
                  <c:v>20.04.2017</c:v>
                </c:pt>
                <c:pt idx="110">
                  <c:v>21.04.2017</c:v>
                </c:pt>
                <c:pt idx="111">
                  <c:v>22.04.2017</c:v>
                </c:pt>
                <c:pt idx="112">
                  <c:v>23.04.2017</c:v>
                </c:pt>
                <c:pt idx="113">
                  <c:v>24.04.2017</c:v>
                </c:pt>
                <c:pt idx="114">
                  <c:v>25.04.2017</c:v>
                </c:pt>
                <c:pt idx="115">
                  <c:v>26.04.2017</c:v>
                </c:pt>
                <c:pt idx="116">
                  <c:v>27.04.2017</c:v>
                </c:pt>
                <c:pt idx="117">
                  <c:v>28.04.2017</c:v>
                </c:pt>
                <c:pt idx="118">
                  <c:v>29.04.2017</c:v>
                </c:pt>
                <c:pt idx="119">
                  <c:v>30.04.2017</c:v>
                </c:pt>
                <c:pt idx="120">
                  <c:v>01.05.2017</c:v>
                </c:pt>
                <c:pt idx="121">
                  <c:v>02.05.2017</c:v>
                </c:pt>
                <c:pt idx="122">
                  <c:v>03.05.2017</c:v>
                </c:pt>
                <c:pt idx="123">
                  <c:v>04.05.2017</c:v>
                </c:pt>
                <c:pt idx="124">
                  <c:v>05.05.2017</c:v>
                </c:pt>
                <c:pt idx="125">
                  <c:v>06.05.2017</c:v>
                </c:pt>
                <c:pt idx="126">
                  <c:v>07.05.2017</c:v>
                </c:pt>
                <c:pt idx="127">
                  <c:v>08.05.2017</c:v>
                </c:pt>
                <c:pt idx="128">
                  <c:v>09.05.2017</c:v>
                </c:pt>
                <c:pt idx="129">
                  <c:v>10.05.2017</c:v>
                </c:pt>
                <c:pt idx="130">
                  <c:v>11.05.2017</c:v>
                </c:pt>
                <c:pt idx="131">
                  <c:v>12.05.2017</c:v>
                </c:pt>
                <c:pt idx="132">
                  <c:v>13.05.2017</c:v>
                </c:pt>
                <c:pt idx="133">
                  <c:v>14.05.2017</c:v>
                </c:pt>
                <c:pt idx="134">
                  <c:v>15.05.2017</c:v>
                </c:pt>
                <c:pt idx="135">
                  <c:v>16.05.2017</c:v>
                </c:pt>
                <c:pt idx="136">
                  <c:v>17.05.2017</c:v>
                </c:pt>
                <c:pt idx="137">
                  <c:v>18.05.2017</c:v>
                </c:pt>
                <c:pt idx="138">
                  <c:v>19.05.2017</c:v>
                </c:pt>
                <c:pt idx="139">
                  <c:v>20.05.2017</c:v>
                </c:pt>
                <c:pt idx="140">
                  <c:v>21.05.2017</c:v>
                </c:pt>
                <c:pt idx="141">
                  <c:v>22.05.2017</c:v>
                </c:pt>
                <c:pt idx="142">
                  <c:v>23.05.2017</c:v>
                </c:pt>
                <c:pt idx="143">
                  <c:v>24.05.2017</c:v>
                </c:pt>
                <c:pt idx="144">
                  <c:v>25.05.2017</c:v>
                </c:pt>
                <c:pt idx="145">
                  <c:v>26.05.2017</c:v>
                </c:pt>
                <c:pt idx="146">
                  <c:v>27.05.2017</c:v>
                </c:pt>
                <c:pt idx="147">
                  <c:v>28.05.2017</c:v>
                </c:pt>
                <c:pt idx="148">
                  <c:v>29.05.2017</c:v>
                </c:pt>
                <c:pt idx="149">
                  <c:v>30.05.2017</c:v>
                </c:pt>
                <c:pt idx="150">
                  <c:v>31.05.2017</c:v>
                </c:pt>
                <c:pt idx="151">
                  <c:v>01.06.2017</c:v>
                </c:pt>
                <c:pt idx="152">
                  <c:v>02.06.2017</c:v>
                </c:pt>
                <c:pt idx="153">
                  <c:v>03.06.2017</c:v>
                </c:pt>
                <c:pt idx="154">
                  <c:v>04.06.2017</c:v>
                </c:pt>
                <c:pt idx="155">
                  <c:v>05.06.2017</c:v>
                </c:pt>
                <c:pt idx="156">
                  <c:v>06.06.2017</c:v>
                </c:pt>
                <c:pt idx="157">
                  <c:v>07.06.2017</c:v>
                </c:pt>
                <c:pt idx="158">
                  <c:v>08.06.2017</c:v>
                </c:pt>
                <c:pt idx="159">
                  <c:v>09.06.2017</c:v>
                </c:pt>
                <c:pt idx="160">
                  <c:v>10.06.2017</c:v>
                </c:pt>
                <c:pt idx="161">
                  <c:v>11.06.2017</c:v>
                </c:pt>
                <c:pt idx="162">
                  <c:v>12.06.2017</c:v>
                </c:pt>
                <c:pt idx="163">
                  <c:v>13.06.2017</c:v>
                </c:pt>
                <c:pt idx="164">
                  <c:v>14.06.2017</c:v>
                </c:pt>
                <c:pt idx="165">
                  <c:v>15.06.2017</c:v>
                </c:pt>
                <c:pt idx="166">
                  <c:v>16.06.2017</c:v>
                </c:pt>
                <c:pt idx="167">
                  <c:v>17.06.2017</c:v>
                </c:pt>
                <c:pt idx="168">
                  <c:v>18.06.2017</c:v>
                </c:pt>
                <c:pt idx="169">
                  <c:v>19.06.2017</c:v>
                </c:pt>
                <c:pt idx="170">
                  <c:v>20.06.2017</c:v>
                </c:pt>
                <c:pt idx="171">
                  <c:v>21.06.2017</c:v>
                </c:pt>
                <c:pt idx="172">
                  <c:v>22.06.2017</c:v>
                </c:pt>
                <c:pt idx="173">
                  <c:v>23.06.2017</c:v>
                </c:pt>
                <c:pt idx="174">
                  <c:v>24.06.2017</c:v>
                </c:pt>
                <c:pt idx="175">
                  <c:v>25.06.2017</c:v>
                </c:pt>
                <c:pt idx="176">
                  <c:v>26.06.2017</c:v>
                </c:pt>
                <c:pt idx="177">
                  <c:v>27.06.2017</c:v>
                </c:pt>
                <c:pt idx="178">
                  <c:v>28.06.2017</c:v>
                </c:pt>
                <c:pt idx="179">
                  <c:v>29.06.2017</c:v>
                </c:pt>
                <c:pt idx="180">
                  <c:v>30.06.2017</c:v>
                </c:pt>
                <c:pt idx="181">
                  <c:v>01.07.2017</c:v>
                </c:pt>
                <c:pt idx="182">
                  <c:v>02.07.2017</c:v>
                </c:pt>
                <c:pt idx="183">
                  <c:v>03.07.2017</c:v>
                </c:pt>
                <c:pt idx="184">
                  <c:v>04.07.2017</c:v>
                </c:pt>
                <c:pt idx="185">
                  <c:v>05.07.2017</c:v>
                </c:pt>
                <c:pt idx="186">
                  <c:v>06.07.2017</c:v>
                </c:pt>
                <c:pt idx="187">
                  <c:v>07.07.2017</c:v>
                </c:pt>
                <c:pt idx="188">
                  <c:v>08.07.2017</c:v>
                </c:pt>
                <c:pt idx="189">
                  <c:v>09.07.2017</c:v>
                </c:pt>
                <c:pt idx="190">
                  <c:v>10.07.2017</c:v>
                </c:pt>
                <c:pt idx="191">
                  <c:v>11.07.2017</c:v>
                </c:pt>
                <c:pt idx="192">
                  <c:v>12.07.2017</c:v>
                </c:pt>
                <c:pt idx="193">
                  <c:v>13.07.2017</c:v>
                </c:pt>
                <c:pt idx="194">
                  <c:v>14.07.2017</c:v>
                </c:pt>
                <c:pt idx="195">
                  <c:v>15.07.2017</c:v>
                </c:pt>
                <c:pt idx="196">
                  <c:v>16.07.2017</c:v>
                </c:pt>
                <c:pt idx="197">
                  <c:v>17.07.2017</c:v>
                </c:pt>
                <c:pt idx="198">
                  <c:v>18.07.2017</c:v>
                </c:pt>
                <c:pt idx="199">
                  <c:v>19.07.2017</c:v>
                </c:pt>
                <c:pt idx="200">
                  <c:v>20.07.2017</c:v>
                </c:pt>
                <c:pt idx="201">
                  <c:v>21.07.2017</c:v>
                </c:pt>
                <c:pt idx="202">
                  <c:v>22.07.2017</c:v>
                </c:pt>
                <c:pt idx="203">
                  <c:v>23.07.2017</c:v>
                </c:pt>
                <c:pt idx="204">
                  <c:v>24.07.2017</c:v>
                </c:pt>
                <c:pt idx="205">
                  <c:v>25.07.2017</c:v>
                </c:pt>
                <c:pt idx="206">
                  <c:v>26.07.2017</c:v>
                </c:pt>
                <c:pt idx="207">
                  <c:v>27.07.2017</c:v>
                </c:pt>
                <c:pt idx="208">
                  <c:v>28.07.2017</c:v>
                </c:pt>
                <c:pt idx="209">
                  <c:v>29.07.2017</c:v>
                </c:pt>
                <c:pt idx="210">
                  <c:v>30.07.2017</c:v>
                </c:pt>
                <c:pt idx="211">
                  <c:v>31.07.2017</c:v>
                </c:pt>
                <c:pt idx="212">
                  <c:v>01.08.2017</c:v>
                </c:pt>
                <c:pt idx="213">
                  <c:v>02.08.2017</c:v>
                </c:pt>
                <c:pt idx="214">
                  <c:v>03.08.2017</c:v>
                </c:pt>
                <c:pt idx="215">
                  <c:v>04.08.2017</c:v>
                </c:pt>
                <c:pt idx="216">
                  <c:v>05.08.2017</c:v>
                </c:pt>
                <c:pt idx="217">
                  <c:v>06.08.2017</c:v>
                </c:pt>
                <c:pt idx="218">
                  <c:v>07.08.2017</c:v>
                </c:pt>
                <c:pt idx="219">
                  <c:v>08.08.2017</c:v>
                </c:pt>
                <c:pt idx="220">
                  <c:v>09.08.2017</c:v>
                </c:pt>
                <c:pt idx="221">
                  <c:v>10.08.2017</c:v>
                </c:pt>
                <c:pt idx="222">
                  <c:v>11.08.2017</c:v>
                </c:pt>
                <c:pt idx="223">
                  <c:v>12.08.2017</c:v>
                </c:pt>
                <c:pt idx="224">
                  <c:v>13.08.2017</c:v>
                </c:pt>
                <c:pt idx="225">
                  <c:v>14.08.2017</c:v>
                </c:pt>
                <c:pt idx="226">
                  <c:v>15.08.2017</c:v>
                </c:pt>
                <c:pt idx="227">
                  <c:v>16.08.2017</c:v>
                </c:pt>
                <c:pt idx="228">
                  <c:v>17.08.2017</c:v>
                </c:pt>
                <c:pt idx="229">
                  <c:v>18.08.2017</c:v>
                </c:pt>
                <c:pt idx="230">
                  <c:v>19.08.2017</c:v>
                </c:pt>
                <c:pt idx="231">
                  <c:v>20.08.2017</c:v>
                </c:pt>
                <c:pt idx="232">
                  <c:v>21.08.2017</c:v>
                </c:pt>
                <c:pt idx="233">
                  <c:v>22.08.2017</c:v>
                </c:pt>
                <c:pt idx="234">
                  <c:v>23.08.2017</c:v>
                </c:pt>
                <c:pt idx="235">
                  <c:v>24.08.2017</c:v>
                </c:pt>
                <c:pt idx="236">
                  <c:v>25.08.2017</c:v>
                </c:pt>
                <c:pt idx="237">
                  <c:v>26.08.2017</c:v>
                </c:pt>
                <c:pt idx="238">
                  <c:v>27.08.2017</c:v>
                </c:pt>
                <c:pt idx="239">
                  <c:v>28.08.2017</c:v>
                </c:pt>
                <c:pt idx="240">
                  <c:v>29.08.2017</c:v>
                </c:pt>
                <c:pt idx="241">
                  <c:v>30.08.2017</c:v>
                </c:pt>
                <c:pt idx="242">
                  <c:v>31.08.2017</c:v>
                </c:pt>
                <c:pt idx="243">
                  <c:v>01.09.2017</c:v>
                </c:pt>
                <c:pt idx="244">
                  <c:v>02.09.2017</c:v>
                </c:pt>
                <c:pt idx="245">
                  <c:v>03.09.2017</c:v>
                </c:pt>
                <c:pt idx="246">
                  <c:v>04.09.2017</c:v>
                </c:pt>
                <c:pt idx="247">
                  <c:v>05.09.2017</c:v>
                </c:pt>
                <c:pt idx="248">
                  <c:v>06.09.2017</c:v>
                </c:pt>
                <c:pt idx="249">
                  <c:v>07.09.2017</c:v>
                </c:pt>
                <c:pt idx="250">
                  <c:v>08.09.2017</c:v>
                </c:pt>
                <c:pt idx="251">
                  <c:v>09.09.2017</c:v>
                </c:pt>
                <c:pt idx="252">
                  <c:v>10.09.2017</c:v>
                </c:pt>
                <c:pt idx="253">
                  <c:v>11.09.2017</c:v>
                </c:pt>
                <c:pt idx="254">
                  <c:v>12.09.2017</c:v>
                </c:pt>
                <c:pt idx="255">
                  <c:v>13.09.2017</c:v>
                </c:pt>
                <c:pt idx="256">
                  <c:v>14.09.2017</c:v>
                </c:pt>
                <c:pt idx="257">
                  <c:v>15.09.2017</c:v>
                </c:pt>
                <c:pt idx="258">
                  <c:v>16.09.2017</c:v>
                </c:pt>
                <c:pt idx="259">
                  <c:v>17.09.2017</c:v>
                </c:pt>
                <c:pt idx="260">
                  <c:v>18.09.2017</c:v>
                </c:pt>
                <c:pt idx="261">
                  <c:v>19.09.2017</c:v>
                </c:pt>
                <c:pt idx="262">
                  <c:v>20.09.2017</c:v>
                </c:pt>
                <c:pt idx="263">
                  <c:v>21.09.2017</c:v>
                </c:pt>
                <c:pt idx="264">
                  <c:v>22.09.2017</c:v>
                </c:pt>
                <c:pt idx="265">
                  <c:v>23.09.2017</c:v>
                </c:pt>
                <c:pt idx="266">
                  <c:v>24.09.2017</c:v>
                </c:pt>
                <c:pt idx="267">
                  <c:v>25.09.2017</c:v>
                </c:pt>
                <c:pt idx="268">
                  <c:v>26.09.2017</c:v>
                </c:pt>
                <c:pt idx="269">
                  <c:v>27.09.2017</c:v>
                </c:pt>
                <c:pt idx="270">
                  <c:v>28.09.2017</c:v>
                </c:pt>
                <c:pt idx="271">
                  <c:v>29.09.2017</c:v>
                </c:pt>
                <c:pt idx="272">
                  <c:v>30.09.2017</c:v>
                </c:pt>
                <c:pt idx="273">
                  <c:v>01.10.2017</c:v>
                </c:pt>
                <c:pt idx="274">
                  <c:v>02.10.2017</c:v>
                </c:pt>
                <c:pt idx="275">
                  <c:v>03.10.2017</c:v>
                </c:pt>
                <c:pt idx="276">
                  <c:v>04.10.2017</c:v>
                </c:pt>
                <c:pt idx="277">
                  <c:v>05.10.2017</c:v>
                </c:pt>
                <c:pt idx="278">
                  <c:v>06.10.2017</c:v>
                </c:pt>
                <c:pt idx="279">
                  <c:v>07.10.2017</c:v>
                </c:pt>
                <c:pt idx="280">
                  <c:v>08.10.2017</c:v>
                </c:pt>
                <c:pt idx="281">
                  <c:v>09.10.2017</c:v>
                </c:pt>
                <c:pt idx="282">
                  <c:v>10.10.2017</c:v>
                </c:pt>
                <c:pt idx="283">
                  <c:v>11.10.2017</c:v>
                </c:pt>
                <c:pt idx="284">
                  <c:v>12.10.2017</c:v>
                </c:pt>
                <c:pt idx="285">
                  <c:v>13.10.2017</c:v>
                </c:pt>
                <c:pt idx="286">
                  <c:v>14.10.2017</c:v>
                </c:pt>
                <c:pt idx="287">
                  <c:v>15.10.2017</c:v>
                </c:pt>
                <c:pt idx="288">
                  <c:v>16.10.2017</c:v>
                </c:pt>
                <c:pt idx="289">
                  <c:v>17.10.2017</c:v>
                </c:pt>
                <c:pt idx="290">
                  <c:v>18.10.2017</c:v>
                </c:pt>
                <c:pt idx="291">
                  <c:v>19.10.2017</c:v>
                </c:pt>
                <c:pt idx="292">
                  <c:v>20.10.2017</c:v>
                </c:pt>
                <c:pt idx="293">
                  <c:v>21.10.2017</c:v>
                </c:pt>
                <c:pt idx="294">
                  <c:v>22.10.2017</c:v>
                </c:pt>
                <c:pt idx="295">
                  <c:v>23.10.2017</c:v>
                </c:pt>
                <c:pt idx="296">
                  <c:v>24.10.2017</c:v>
                </c:pt>
                <c:pt idx="297">
                  <c:v>25.10.2017</c:v>
                </c:pt>
                <c:pt idx="298">
                  <c:v>26.10.2017</c:v>
                </c:pt>
                <c:pt idx="299">
                  <c:v>27.10.2017</c:v>
                </c:pt>
                <c:pt idx="300">
                  <c:v>28.10.2017</c:v>
                </c:pt>
                <c:pt idx="301">
                  <c:v>29.10.2017</c:v>
                </c:pt>
                <c:pt idx="302">
                  <c:v>30.10.2017</c:v>
                </c:pt>
                <c:pt idx="303">
                  <c:v>31.10.2017</c:v>
                </c:pt>
                <c:pt idx="304">
                  <c:v>01.11.2017</c:v>
                </c:pt>
                <c:pt idx="305">
                  <c:v>02.11.2017</c:v>
                </c:pt>
                <c:pt idx="306">
                  <c:v>03.11.2017</c:v>
                </c:pt>
                <c:pt idx="307">
                  <c:v>04.11.2017</c:v>
                </c:pt>
                <c:pt idx="308">
                  <c:v>05.11.2017</c:v>
                </c:pt>
                <c:pt idx="309">
                  <c:v>06.11.2017</c:v>
                </c:pt>
                <c:pt idx="310">
                  <c:v>07.11.2017</c:v>
                </c:pt>
                <c:pt idx="311">
                  <c:v>08.11.2017</c:v>
                </c:pt>
                <c:pt idx="312">
                  <c:v>09.11.2017</c:v>
                </c:pt>
                <c:pt idx="313">
                  <c:v>10.11.2017</c:v>
                </c:pt>
                <c:pt idx="314">
                  <c:v>11.11.2017</c:v>
                </c:pt>
                <c:pt idx="315">
                  <c:v>12.11.2017</c:v>
                </c:pt>
                <c:pt idx="316">
                  <c:v>13.11.2017</c:v>
                </c:pt>
                <c:pt idx="317">
                  <c:v>14.11.2017</c:v>
                </c:pt>
                <c:pt idx="318">
                  <c:v>15.11.2017</c:v>
                </c:pt>
                <c:pt idx="319">
                  <c:v>16.11.2017</c:v>
                </c:pt>
                <c:pt idx="320">
                  <c:v>17.11.2017</c:v>
                </c:pt>
                <c:pt idx="321">
                  <c:v>18.11.2017</c:v>
                </c:pt>
                <c:pt idx="322">
                  <c:v>19.11.2017</c:v>
                </c:pt>
                <c:pt idx="323">
                  <c:v>20.11.2017</c:v>
                </c:pt>
                <c:pt idx="324">
                  <c:v>21.11.2017</c:v>
                </c:pt>
                <c:pt idx="325">
                  <c:v>22.11.2017</c:v>
                </c:pt>
                <c:pt idx="326">
                  <c:v>23.11.2017</c:v>
                </c:pt>
                <c:pt idx="327">
                  <c:v>24.11.2017</c:v>
                </c:pt>
                <c:pt idx="328">
                  <c:v>25.11.2017</c:v>
                </c:pt>
                <c:pt idx="329">
                  <c:v>26.11.2017</c:v>
                </c:pt>
                <c:pt idx="330">
                  <c:v>27.11.2017</c:v>
                </c:pt>
                <c:pt idx="331">
                  <c:v>28.11.2017</c:v>
                </c:pt>
                <c:pt idx="332">
                  <c:v>29.11.2017</c:v>
                </c:pt>
                <c:pt idx="333">
                  <c:v>30.11.2017</c:v>
                </c:pt>
                <c:pt idx="334">
                  <c:v>01.12.2017</c:v>
                </c:pt>
                <c:pt idx="335">
                  <c:v>02.12.2017</c:v>
                </c:pt>
                <c:pt idx="336">
                  <c:v>03.12.2017</c:v>
                </c:pt>
                <c:pt idx="337">
                  <c:v>04.12.2017</c:v>
                </c:pt>
                <c:pt idx="338">
                  <c:v>05.12.2017</c:v>
                </c:pt>
                <c:pt idx="339">
                  <c:v>06.12.2017</c:v>
                </c:pt>
                <c:pt idx="340">
                  <c:v>07.12.2017</c:v>
                </c:pt>
                <c:pt idx="341">
                  <c:v>08.12.2017</c:v>
                </c:pt>
                <c:pt idx="342">
                  <c:v>09.12.2017</c:v>
                </c:pt>
                <c:pt idx="343">
                  <c:v>10.12.2017</c:v>
                </c:pt>
                <c:pt idx="344">
                  <c:v>11.12.2017</c:v>
                </c:pt>
                <c:pt idx="345">
                  <c:v>12.12.2017</c:v>
                </c:pt>
                <c:pt idx="346">
                  <c:v>13.12.2017</c:v>
                </c:pt>
                <c:pt idx="347">
                  <c:v>14.12.2017</c:v>
                </c:pt>
                <c:pt idx="348">
                  <c:v>15.12.2017</c:v>
                </c:pt>
                <c:pt idx="349">
                  <c:v>16.12.2017</c:v>
                </c:pt>
                <c:pt idx="350">
                  <c:v>17.12.2017</c:v>
                </c:pt>
                <c:pt idx="351">
                  <c:v>18.12.2017</c:v>
                </c:pt>
                <c:pt idx="352">
                  <c:v>19.12.2017</c:v>
                </c:pt>
                <c:pt idx="353">
                  <c:v>20.12.2017</c:v>
                </c:pt>
                <c:pt idx="354">
                  <c:v>21.12.2017</c:v>
                </c:pt>
                <c:pt idx="355">
                  <c:v>22.12.2017</c:v>
                </c:pt>
                <c:pt idx="356">
                  <c:v>23.12.2017</c:v>
                </c:pt>
                <c:pt idx="357">
                  <c:v>24.12.2017</c:v>
                </c:pt>
                <c:pt idx="358">
                  <c:v>25.12.2017</c:v>
                </c:pt>
                <c:pt idx="359">
                  <c:v>26.12.2017</c:v>
                </c:pt>
                <c:pt idx="360">
                  <c:v>27.12.2017</c:v>
                </c:pt>
                <c:pt idx="361">
                  <c:v>28.12.2017</c:v>
                </c:pt>
                <c:pt idx="362">
                  <c:v>29.12.2017</c:v>
                </c:pt>
                <c:pt idx="363">
                  <c:v>30.12.2017</c:v>
                </c:pt>
                <c:pt idx="364">
                  <c:v>31.12.2017</c:v>
                </c:pt>
                <c:pt idx="365">
                  <c:v>01.01.2018</c:v>
                </c:pt>
                <c:pt idx="366">
                  <c:v>02.01.2018</c:v>
                </c:pt>
                <c:pt idx="367">
                  <c:v>03.01.2018</c:v>
                </c:pt>
                <c:pt idx="368">
                  <c:v>04.01.2018</c:v>
                </c:pt>
                <c:pt idx="369">
                  <c:v>05.01.2018</c:v>
                </c:pt>
                <c:pt idx="370">
                  <c:v>06.01.2018</c:v>
                </c:pt>
                <c:pt idx="371">
                  <c:v>07.01.2018</c:v>
                </c:pt>
                <c:pt idx="372">
                  <c:v>08.01.2018</c:v>
                </c:pt>
                <c:pt idx="373">
                  <c:v>09.01.2018</c:v>
                </c:pt>
                <c:pt idx="374">
                  <c:v>10.01.2018</c:v>
                </c:pt>
                <c:pt idx="375">
                  <c:v>11.01.2018</c:v>
                </c:pt>
                <c:pt idx="376">
                  <c:v>12.01.2018</c:v>
                </c:pt>
                <c:pt idx="377">
                  <c:v>13.01.2018</c:v>
                </c:pt>
                <c:pt idx="378">
                  <c:v>14.01.2018</c:v>
                </c:pt>
                <c:pt idx="379">
                  <c:v>15.01.2018</c:v>
                </c:pt>
                <c:pt idx="380">
                  <c:v>16.01.2018</c:v>
                </c:pt>
                <c:pt idx="381">
                  <c:v>17.01.2018</c:v>
                </c:pt>
                <c:pt idx="382">
                  <c:v>18.01.2018</c:v>
                </c:pt>
                <c:pt idx="383">
                  <c:v>19.01.2018</c:v>
                </c:pt>
                <c:pt idx="384">
                  <c:v>20.01.2018</c:v>
                </c:pt>
                <c:pt idx="385">
                  <c:v>21.01.2018</c:v>
                </c:pt>
                <c:pt idx="386">
                  <c:v>22.01.2018</c:v>
                </c:pt>
                <c:pt idx="387">
                  <c:v>23.01.2018</c:v>
                </c:pt>
                <c:pt idx="388">
                  <c:v>24.01.2018</c:v>
                </c:pt>
                <c:pt idx="389">
                  <c:v>25.01.2018</c:v>
                </c:pt>
                <c:pt idx="390">
                  <c:v>26.01.2018</c:v>
                </c:pt>
                <c:pt idx="391">
                  <c:v>27.01.2018</c:v>
                </c:pt>
                <c:pt idx="392">
                  <c:v>28.01.2018</c:v>
                </c:pt>
                <c:pt idx="393">
                  <c:v>29.01.2018</c:v>
                </c:pt>
                <c:pt idx="394">
                  <c:v>30.01.2018</c:v>
                </c:pt>
                <c:pt idx="395">
                  <c:v>31.01.2018</c:v>
                </c:pt>
                <c:pt idx="396">
                  <c:v>01.02.2018</c:v>
                </c:pt>
                <c:pt idx="397">
                  <c:v>02.02.2018</c:v>
                </c:pt>
                <c:pt idx="398">
                  <c:v>03.02.2018</c:v>
                </c:pt>
                <c:pt idx="399">
                  <c:v>04.02.2018</c:v>
                </c:pt>
                <c:pt idx="400">
                  <c:v>05.02.2018</c:v>
                </c:pt>
                <c:pt idx="401">
                  <c:v>06.02.2018</c:v>
                </c:pt>
                <c:pt idx="402">
                  <c:v>07.02.2018</c:v>
                </c:pt>
                <c:pt idx="403">
                  <c:v>08.02.2018</c:v>
                </c:pt>
                <c:pt idx="404">
                  <c:v>09.02.2018</c:v>
                </c:pt>
                <c:pt idx="405">
                  <c:v>10.02.2018</c:v>
                </c:pt>
                <c:pt idx="406">
                  <c:v>11.02.2018</c:v>
                </c:pt>
                <c:pt idx="407">
                  <c:v>12.02.2018</c:v>
                </c:pt>
                <c:pt idx="408">
                  <c:v>13.02.2018</c:v>
                </c:pt>
                <c:pt idx="409">
                  <c:v>14.02.2018</c:v>
                </c:pt>
                <c:pt idx="410">
                  <c:v>15.02.2018</c:v>
                </c:pt>
                <c:pt idx="411">
                  <c:v>16.02.2018</c:v>
                </c:pt>
                <c:pt idx="412">
                  <c:v>17.02.2018</c:v>
                </c:pt>
                <c:pt idx="413">
                  <c:v>18.02.2018</c:v>
                </c:pt>
                <c:pt idx="414">
                  <c:v>19.02.2018</c:v>
                </c:pt>
                <c:pt idx="415">
                  <c:v>20.02.2018</c:v>
                </c:pt>
                <c:pt idx="416">
                  <c:v>21.02.2018</c:v>
                </c:pt>
                <c:pt idx="417">
                  <c:v>22.02.2018</c:v>
                </c:pt>
                <c:pt idx="418">
                  <c:v>23.02.2018</c:v>
                </c:pt>
                <c:pt idx="419">
                  <c:v>24.02.2018</c:v>
                </c:pt>
                <c:pt idx="420">
                  <c:v>25.02.2018</c:v>
                </c:pt>
                <c:pt idx="421">
                  <c:v>26.02.2018</c:v>
                </c:pt>
                <c:pt idx="422">
                  <c:v>27.02.2018</c:v>
                </c:pt>
                <c:pt idx="423">
                  <c:v>28.02.2018</c:v>
                </c:pt>
                <c:pt idx="424">
                  <c:v>01.03.2018</c:v>
                </c:pt>
                <c:pt idx="425">
                  <c:v>02.03.2018</c:v>
                </c:pt>
                <c:pt idx="426">
                  <c:v>03.03.2018</c:v>
                </c:pt>
                <c:pt idx="427">
                  <c:v>04.03.2018</c:v>
                </c:pt>
                <c:pt idx="428">
                  <c:v>05.03.2018</c:v>
                </c:pt>
                <c:pt idx="429">
                  <c:v>06.03.2018</c:v>
                </c:pt>
                <c:pt idx="430">
                  <c:v>07.03.2018</c:v>
                </c:pt>
                <c:pt idx="431">
                  <c:v>08.03.2018</c:v>
                </c:pt>
                <c:pt idx="432">
                  <c:v>09.03.2018</c:v>
                </c:pt>
                <c:pt idx="433">
                  <c:v>10.03.2018</c:v>
                </c:pt>
                <c:pt idx="434">
                  <c:v>11.03.2018</c:v>
                </c:pt>
                <c:pt idx="435">
                  <c:v>12.03.2018</c:v>
                </c:pt>
                <c:pt idx="436">
                  <c:v>13.03.2018</c:v>
                </c:pt>
                <c:pt idx="437">
                  <c:v>14.03.2018</c:v>
                </c:pt>
                <c:pt idx="438">
                  <c:v>15.03.2018</c:v>
                </c:pt>
                <c:pt idx="439">
                  <c:v>16.03.2018</c:v>
                </c:pt>
                <c:pt idx="440">
                  <c:v>17.03.2018</c:v>
                </c:pt>
                <c:pt idx="441">
                  <c:v>18.03.2018</c:v>
                </c:pt>
                <c:pt idx="442">
                  <c:v>19.03.2018</c:v>
                </c:pt>
                <c:pt idx="443">
                  <c:v>20.03.2018</c:v>
                </c:pt>
                <c:pt idx="444">
                  <c:v>21.03.2018</c:v>
                </c:pt>
                <c:pt idx="445">
                  <c:v>22.03.2018</c:v>
                </c:pt>
                <c:pt idx="446">
                  <c:v>23.03.2018</c:v>
                </c:pt>
                <c:pt idx="447">
                  <c:v>24.03.2018</c:v>
                </c:pt>
                <c:pt idx="448">
                  <c:v>25.03.2018</c:v>
                </c:pt>
                <c:pt idx="449">
                  <c:v>26.03.2018</c:v>
                </c:pt>
                <c:pt idx="450">
                  <c:v>27.03.2018</c:v>
                </c:pt>
              </c:strCache>
            </c:strRef>
          </c:cat>
          <c:val>
            <c:numRef>
              <c:f>Sheet1!$B$2:$B$452</c:f>
              <c:numCache>
                <c:formatCode>General</c:formatCode>
                <c:ptCount val="451"/>
                <c:pt idx="0">
                  <c:v>256</c:v>
                </c:pt>
                <c:pt idx="1">
                  <c:v>16</c:v>
                </c:pt>
                <c:pt idx="2">
                  <c:v>35</c:v>
                </c:pt>
                <c:pt idx="3">
                  <c:v>107</c:v>
                </c:pt>
                <c:pt idx="4">
                  <c:v>109</c:v>
                </c:pt>
                <c:pt idx="5">
                  <c:v>41</c:v>
                </c:pt>
                <c:pt idx="6">
                  <c:v>15</c:v>
                </c:pt>
                <c:pt idx="7">
                  <c:v>2</c:v>
                </c:pt>
                <c:pt idx="8">
                  <c:v>8</c:v>
                </c:pt>
                <c:pt idx="9">
                  <c:v>204</c:v>
                </c:pt>
                <c:pt idx="10">
                  <c:v>42</c:v>
                </c:pt>
                <c:pt idx="11">
                  <c:v>6</c:v>
                </c:pt>
                <c:pt idx="12">
                  <c:v>6</c:v>
                </c:pt>
                <c:pt idx="13">
                  <c:v>98</c:v>
                </c:pt>
                <c:pt idx="14">
                  <c:v>27</c:v>
                </c:pt>
                <c:pt idx="15">
                  <c:v>1304</c:v>
                </c:pt>
                <c:pt idx="16">
                  <c:v>127</c:v>
                </c:pt>
                <c:pt idx="17">
                  <c:v>13</c:v>
                </c:pt>
                <c:pt idx="18">
                  <c:v>86</c:v>
                </c:pt>
                <c:pt idx="19">
                  <c:v>210</c:v>
                </c:pt>
                <c:pt idx="20">
                  <c:v>87</c:v>
                </c:pt>
                <c:pt idx="21">
                  <c:v>10</c:v>
                </c:pt>
                <c:pt idx="22">
                  <c:v>15</c:v>
                </c:pt>
                <c:pt idx="23">
                  <c:v>8</c:v>
                </c:pt>
                <c:pt idx="24">
                  <c:v>6</c:v>
                </c:pt>
                <c:pt idx="25">
                  <c:v>3</c:v>
                </c:pt>
                <c:pt idx="26">
                  <c:v>107</c:v>
                </c:pt>
                <c:pt idx="27">
                  <c:v>53</c:v>
                </c:pt>
                <c:pt idx="28">
                  <c:v>24</c:v>
                </c:pt>
                <c:pt idx="29">
                  <c:v>9</c:v>
                </c:pt>
                <c:pt idx="30">
                  <c:v>2</c:v>
                </c:pt>
                <c:pt idx="31">
                  <c:v>5</c:v>
                </c:pt>
                <c:pt idx="32">
                  <c:v>14</c:v>
                </c:pt>
                <c:pt idx="33">
                  <c:v>17</c:v>
                </c:pt>
                <c:pt idx="34">
                  <c:v>9</c:v>
                </c:pt>
                <c:pt idx="35">
                  <c:v>23</c:v>
                </c:pt>
                <c:pt idx="36">
                  <c:v>61</c:v>
                </c:pt>
                <c:pt idx="37">
                  <c:v>13</c:v>
                </c:pt>
                <c:pt idx="38">
                  <c:v>23</c:v>
                </c:pt>
                <c:pt idx="39">
                  <c:v>16</c:v>
                </c:pt>
                <c:pt idx="40">
                  <c:v>8</c:v>
                </c:pt>
                <c:pt idx="41">
                  <c:v>18</c:v>
                </c:pt>
                <c:pt idx="42">
                  <c:v>14</c:v>
                </c:pt>
                <c:pt idx="43">
                  <c:v>106</c:v>
                </c:pt>
                <c:pt idx="44">
                  <c:v>21</c:v>
                </c:pt>
                <c:pt idx="45">
                  <c:v>12</c:v>
                </c:pt>
                <c:pt idx="46">
                  <c:v>140</c:v>
                </c:pt>
                <c:pt idx="47">
                  <c:v>113</c:v>
                </c:pt>
                <c:pt idx="48">
                  <c:v>44</c:v>
                </c:pt>
                <c:pt idx="49">
                  <c:v>106</c:v>
                </c:pt>
                <c:pt idx="50">
                  <c:v>73</c:v>
                </c:pt>
                <c:pt idx="51">
                  <c:v>12</c:v>
                </c:pt>
                <c:pt idx="52">
                  <c:v>101</c:v>
                </c:pt>
                <c:pt idx="53">
                  <c:v>43</c:v>
                </c:pt>
                <c:pt idx="54">
                  <c:v>11</c:v>
                </c:pt>
                <c:pt idx="55">
                  <c:v>77</c:v>
                </c:pt>
                <c:pt idx="56">
                  <c:v>12</c:v>
                </c:pt>
                <c:pt idx="57">
                  <c:v>33</c:v>
                </c:pt>
                <c:pt idx="58">
                  <c:v>80</c:v>
                </c:pt>
                <c:pt idx="59">
                  <c:v>29</c:v>
                </c:pt>
                <c:pt idx="60">
                  <c:v>16</c:v>
                </c:pt>
                <c:pt idx="61">
                  <c:v>32</c:v>
                </c:pt>
                <c:pt idx="62">
                  <c:v>10</c:v>
                </c:pt>
                <c:pt idx="63">
                  <c:v>7</c:v>
                </c:pt>
                <c:pt idx="64">
                  <c:v>57</c:v>
                </c:pt>
                <c:pt idx="65">
                  <c:v>14</c:v>
                </c:pt>
                <c:pt idx="66">
                  <c:v>7</c:v>
                </c:pt>
                <c:pt idx="67">
                  <c:v>7</c:v>
                </c:pt>
                <c:pt idx="68">
                  <c:v>57</c:v>
                </c:pt>
                <c:pt idx="69">
                  <c:v>235</c:v>
                </c:pt>
                <c:pt idx="70">
                  <c:v>49</c:v>
                </c:pt>
                <c:pt idx="71">
                  <c:v>34</c:v>
                </c:pt>
                <c:pt idx="72">
                  <c:v>24</c:v>
                </c:pt>
                <c:pt idx="73">
                  <c:v>681</c:v>
                </c:pt>
                <c:pt idx="74">
                  <c:v>36</c:v>
                </c:pt>
                <c:pt idx="75">
                  <c:v>45</c:v>
                </c:pt>
                <c:pt idx="76">
                  <c:v>31</c:v>
                </c:pt>
                <c:pt idx="77">
                  <c:v>8</c:v>
                </c:pt>
                <c:pt idx="78">
                  <c:v>8</c:v>
                </c:pt>
                <c:pt idx="79">
                  <c:v>8</c:v>
                </c:pt>
                <c:pt idx="80">
                  <c:v>170</c:v>
                </c:pt>
                <c:pt idx="81">
                  <c:v>38</c:v>
                </c:pt>
                <c:pt idx="82">
                  <c:v>5</c:v>
                </c:pt>
                <c:pt idx="83">
                  <c:v>7</c:v>
                </c:pt>
                <c:pt idx="84">
                  <c:v>16</c:v>
                </c:pt>
                <c:pt idx="85">
                  <c:v>15</c:v>
                </c:pt>
                <c:pt idx="86">
                  <c:v>285</c:v>
                </c:pt>
                <c:pt idx="87">
                  <c:v>37</c:v>
                </c:pt>
                <c:pt idx="88">
                  <c:v>23</c:v>
                </c:pt>
                <c:pt idx="89">
                  <c:v>14</c:v>
                </c:pt>
                <c:pt idx="90">
                  <c:v>11</c:v>
                </c:pt>
                <c:pt idx="91">
                  <c:v>9</c:v>
                </c:pt>
                <c:pt idx="92">
                  <c:v>46</c:v>
                </c:pt>
                <c:pt idx="93">
                  <c:v>38</c:v>
                </c:pt>
                <c:pt idx="94">
                  <c:v>774</c:v>
                </c:pt>
                <c:pt idx="95">
                  <c:v>189</c:v>
                </c:pt>
                <c:pt idx="96">
                  <c:v>348</c:v>
                </c:pt>
                <c:pt idx="97">
                  <c:v>19</c:v>
                </c:pt>
                <c:pt idx="98">
                  <c:v>6</c:v>
                </c:pt>
                <c:pt idx="99">
                  <c:v>9</c:v>
                </c:pt>
                <c:pt idx="100">
                  <c:v>246</c:v>
                </c:pt>
                <c:pt idx="101">
                  <c:v>68</c:v>
                </c:pt>
                <c:pt idx="102">
                  <c:v>8</c:v>
                </c:pt>
                <c:pt idx="103">
                  <c:v>14</c:v>
                </c:pt>
                <c:pt idx="104">
                  <c:v>22</c:v>
                </c:pt>
                <c:pt idx="105">
                  <c:v>55</c:v>
                </c:pt>
                <c:pt idx="106">
                  <c:v>14</c:v>
                </c:pt>
                <c:pt idx="107">
                  <c:v>32</c:v>
                </c:pt>
                <c:pt idx="108">
                  <c:v>87</c:v>
                </c:pt>
                <c:pt idx="109">
                  <c:v>431</c:v>
                </c:pt>
                <c:pt idx="110">
                  <c:v>109</c:v>
                </c:pt>
                <c:pt idx="111">
                  <c:v>38</c:v>
                </c:pt>
                <c:pt idx="112">
                  <c:v>7</c:v>
                </c:pt>
                <c:pt idx="113">
                  <c:v>7</c:v>
                </c:pt>
                <c:pt idx="114">
                  <c:v>31</c:v>
                </c:pt>
                <c:pt idx="115">
                  <c:v>21</c:v>
                </c:pt>
                <c:pt idx="116">
                  <c:v>7</c:v>
                </c:pt>
                <c:pt idx="117">
                  <c:v>2</c:v>
                </c:pt>
                <c:pt idx="118">
                  <c:v>6</c:v>
                </c:pt>
                <c:pt idx="119">
                  <c:v>34</c:v>
                </c:pt>
                <c:pt idx="120">
                  <c:v>6</c:v>
                </c:pt>
                <c:pt idx="121">
                  <c:v>0</c:v>
                </c:pt>
                <c:pt idx="122">
                  <c:v>0</c:v>
                </c:pt>
                <c:pt idx="123">
                  <c:v>63</c:v>
                </c:pt>
                <c:pt idx="124">
                  <c:v>479</c:v>
                </c:pt>
                <c:pt idx="125">
                  <c:v>68</c:v>
                </c:pt>
                <c:pt idx="126">
                  <c:v>55</c:v>
                </c:pt>
                <c:pt idx="127">
                  <c:v>14</c:v>
                </c:pt>
                <c:pt idx="128">
                  <c:v>1</c:v>
                </c:pt>
                <c:pt idx="129">
                  <c:v>773</c:v>
                </c:pt>
                <c:pt idx="130">
                  <c:v>693</c:v>
                </c:pt>
                <c:pt idx="131">
                  <c:v>198</c:v>
                </c:pt>
                <c:pt idx="132">
                  <c:v>56</c:v>
                </c:pt>
                <c:pt idx="133">
                  <c:v>34</c:v>
                </c:pt>
                <c:pt idx="134">
                  <c:v>11</c:v>
                </c:pt>
                <c:pt idx="135">
                  <c:v>38</c:v>
                </c:pt>
                <c:pt idx="136">
                  <c:v>29</c:v>
                </c:pt>
                <c:pt idx="137">
                  <c:v>255</c:v>
                </c:pt>
                <c:pt idx="138">
                  <c:v>19</c:v>
                </c:pt>
                <c:pt idx="139">
                  <c:v>35</c:v>
                </c:pt>
                <c:pt idx="140">
                  <c:v>5</c:v>
                </c:pt>
                <c:pt idx="141">
                  <c:v>338</c:v>
                </c:pt>
                <c:pt idx="142">
                  <c:v>558</c:v>
                </c:pt>
                <c:pt idx="143">
                  <c:v>34</c:v>
                </c:pt>
                <c:pt idx="144">
                  <c:v>11</c:v>
                </c:pt>
                <c:pt idx="145">
                  <c:v>13</c:v>
                </c:pt>
                <c:pt idx="146">
                  <c:v>8</c:v>
                </c:pt>
                <c:pt idx="147">
                  <c:v>7</c:v>
                </c:pt>
                <c:pt idx="148">
                  <c:v>16</c:v>
                </c:pt>
                <c:pt idx="149">
                  <c:v>18</c:v>
                </c:pt>
                <c:pt idx="150">
                  <c:v>125</c:v>
                </c:pt>
                <c:pt idx="151">
                  <c:v>68</c:v>
                </c:pt>
                <c:pt idx="152">
                  <c:v>317</c:v>
                </c:pt>
                <c:pt idx="153">
                  <c:v>265</c:v>
                </c:pt>
                <c:pt idx="154">
                  <c:v>246</c:v>
                </c:pt>
                <c:pt idx="155">
                  <c:v>49</c:v>
                </c:pt>
                <c:pt idx="156">
                  <c:v>88</c:v>
                </c:pt>
                <c:pt idx="157">
                  <c:v>62</c:v>
                </c:pt>
                <c:pt idx="158">
                  <c:v>86</c:v>
                </c:pt>
                <c:pt idx="159">
                  <c:v>64</c:v>
                </c:pt>
                <c:pt idx="160">
                  <c:v>28</c:v>
                </c:pt>
                <c:pt idx="161">
                  <c:v>13</c:v>
                </c:pt>
                <c:pt idx="162">
                  <c:v>4</c:v>
                </c:pt>
                <c:pt idx="163">
                  <c:v>86</c:v>
                </c:pt>
                <c:pt idx="164">
                  <c:v>233</c:v>
                </c:pt>
                <c:pt idx="165">
                  <c:v>40</c:v>
                </c:pt>
                <c:pt idx="166">
                  <c:v>449</c:v>
                </c:pt>
                <c:pt idx="167">
                  <c:v>41</c:v>
                </c:pt>
                <c:pt idx="168">
                  <c:v>10</c:v>
                </c:pt>
                <c:pt idx="169">
                  <c:v>7</c:v>
                </c:pt>
                <c:pt idx="170">
                  <c:v>64</c:v>
                </c:pt>
                <c:pt idx="171">
                  <c:v>79</c:v>
                </c:pt>
                <c:pt idx="172">
                  <c:v>1043</c:v>
                </c:pt>
                <c:pt idx="173">
                  <c:v>84</c:v>
                </c:pt>
                <c:pt idx="174">
                  <c:v>21</c:v>
                </c:pt>
                <c:pt idx="175">
                  <c:v>7</c:v>
                </c:pt>
                <c:pt idx="176">
                  <c:v>5</c:v>
                </c:pt>
                <c:pt idx="177">
                  <c:v>18</c:v>
                </c:pt>
                <c:pt idx="178">
                  <c:v>15</c:v>
                </c:pt>
                <c:pt idx="179">
                  <c:v>11</c:v>
                </c:pt>
                <c:pt idx="180">
                  <c:v>13</c:v>
                </c:pt>
                <c:pt idx="181">
                  <c:v>20</c:v>
                </c:pt>
                <c:pt idx="182">
                  <c:v>47</c:v>
                </c:pt>
                <c:pt idx="183">
                  <c:v>295</c:v>
                </c:pt>
                <c:pt idx="184">
                  <c:v>166</c:v>
                </c:pt>
                <c:pt idx="185">
                  <c:v>95</c:v>
                </c:pt>
                <c:pt idx="186">
                  <c:v>155</c:v>
                </c:pt>
                <c:pt idx="187">
                  <c:v>1462</c:v>
                </c:pt>
                <c:pt idx="188">
                  <c:v>740</c:v>
                </c:pt>
                <c:pt idx="189">
                  <c:v>99</c:v>
                </c:pt>
                <c:pt idx="190">
                  <c:v>32</c:v>
                </c:pt>
                <c:pt idx="191">
                  <c:v>21</c:v>
                </c:pt>
                <c:pt idx="192">
                  <c:v>90</c:v>
                </c:pt>
                <c:pt idx="193">
                  <c:v>10</c:v>
                </c:pt>
                <c:pt idx="194">
                  <c:v>16</c:v>
                </c:pt>
                <c:pt idx="195">
                  <c:v>5</c:v>
                </c:pt>
                <c:pt idx="196">
                  <c:v>5</c:v>
                </c:pt>
                <c:pt idx="197">
                  <c:v>7</c:v>
                </c:pt>
                <c:pt idx="198">
                  <c:v>19</c:v>
                </c:pt>
                <c:pt idx="199">
                  <c:v>86</c:v>
                </c:pt>
                <c:pt idx="200">
                  <c:v>1789</c:v>
                </c:pt>
                <c:pt idx="201">
                  <c:v>883</c:v>
                </c:pt>
                <c:pt idx="202">
                  <c:v>122</c:v>
                </c:pt>
                <c:pt idx="203">
                  <c:v>58</c:v>
                </c:pt>
                <c:pt idx="204">
                  <c:v>25</c:v>
                </c:pt>
                <c:pt idx="205">
                  <c:v>176</c:v>
                </c:pt>
                <c:pt idx="206">
                  <c:v>279</c:v>
                </c:pt>
                <c:pt idx="207">
                  <c:v>331</c:v>
                </c:pt>
                <c:pt idx="208">
                  <c:v>295</c:v>
                </c:pt>
                <c:pt idx="209">
                  <c:v>98</c:v>
                </c:pt>
                <c:pt idx="210">
                  <c:v>166</c:v>
                </c:pt>
                <c:pt idx="211">
                  <c:v>64</c:v>
                </c:pt>
                <c:pt idx="212">
                  <c:v>36</c:v>
                </c:pt>
                <c:pt idx="213">
                  <c:v>50</c:v>
                </c:pt>
                <c:pt idx="214">
                  <c:v>67</c:v>
                </c:pt>
                <c:pt idx="215">
                  <c:v>21</c:v>
                </c:pt>
                <c:pt idx="216">
                  <c:v>41</c:v>
                </c:pt>
                <c:pt idx="217">
                  <c:v>18</c:v>
                </c:pt>
                <c:pt idx="218">
                  <c:v>7</c:v>
                </c:pt>
                <c:pt idx="219">
                  <c:v>1</c:v>
                </c:pt>
                <c:pt idx="220">
                  <c:v>6</c:v>
                </c:pt>
                <c:pt idx="221">
                  <c:v>2</c:v>
                </c:pt>
                <c:pt idx="222">
                  <c:v>27</c:v>
                </c:pt>
                <c:pt idx="223">
                  <c:v>38</c:v>
                </c:pt>
                <c:pt idx="224">
                  <c:v>50</c:v>
                </c:pt>
                <c:pt idx="225">
                  <c:v>57</c:v>
                </c:pt>
                <c:pt idx="226">
                  <c:v>51</c:v>
                </c:pt>
                <c:pt idx="227">
                  <c:v>79</c:v>
                </c:pt>
                <c:pt idx="228">
                  <c:v>334</c:v>
                </c:pt>
                <c:pt idx="229">
                  <c:v>107</c:v>
                </c:pt>
                <c:pt idx="230">
                  <c:v>24</c:v>
                </c:pt>
                <c:pt idx="231">
                  <c:v>414</c:v>
                </c:pt>
                <c:pt idx="232">
                  <c:v>83</c:v>
                </c:pt>
                <c:pt idx="233">
                  <c:v>19</c:v>
                </c:pt>
                <c:pt idx="234">
                  <c:v>5</c:v>
                </c:pt>
                <c:pt idx="235">
                  <c:v>9</c:v>
                </c:pt>
                <c:pt idx="236">
                  <c:v>19</c:v>
                </c:pt>
                <c:pt idx="237">
                  <c:v>1</c:v>
                </c:pt>
                <c:pt idx="238">
                  <c:v>5</c:v>
                </c:pt>
                <c:pt idx="239">
                  <c:v>86</c:v>
                </c:pt>
                <c:pt idx="240">
                  <c:v>114</c:v>
                </c:pt>
                <c:pt idx="241">
                  <c:v>48</c:v>
                </c:pt>
                <c:pt idx="242">
                  <c:v>111</c:v>
                </c:pt>
                <c:pt idx="243">
                  <c:v>26</c:v>
                </c:pt>
                <c:pt idx="244">
                  <c:v>33</c:v>
                </c:pt>
                <c:pt idx="245">
                  <c:v>5</c:v>
                </c:pt>
                <c:pt idx="246">
                  <c:v>15</c:v>
                </c:pt>
                <c:pt idx="247">
                  <c:v>53</c:v>
                </c:pt>
                <c:pt idx="248">
                  <c:v>19</c:v>
                </c:pt>
                <c:pt idx="249">
                  <c:v>173</c:v>
                </c:pt>
                <c:pt idx="250">
                  <c:v>55</c:v>
                </c:pt>
                <c:pt idx="251">
                  <c:v>25</c:v>
                </c:pt>
                <c:pt idx="252">
                  <c:v>60</c:v>
                </c:pt>
                <c:pt idx="253">
                  <c:v>24</c:v>
                </c:pt>
                <c:pt idx="254">
                  <c:v>426</c:v>
                </c:pt>
                <c:pt idx="255">
                  <c:v>40</c:v>
                </c:pt>
                <c:pt idx="256">
                  <c:v>29</c:v>
                </c:pt>
                <c:pt idx="257">
                  <c:v>17</c:v>
                </c:pt>
                <c:pt idx="258">
                  <c:v>26</c:v>
                </c:pt>
                <c:pt idx="259">
                  <c:v>6</c:v>
                </c:pt>
                <c:pt idx="260">
                  <c:v>33</c:v>
                </c:pt>
                <c:pt idx="261">
                  <c:v>38</c:v>
                </c:pt>
                <c:pt idx="262">
                  <c:v>43</c:v>
                </c:pt>
                <c:pt idx="263">
                  <c:v>9</c:v>
                </c:pt>
                <c:pt idx="264">
                  <c:v>14</c:v>
                </c:pt>
                <c:pt idx="265">
                  <c:v>25</c:v>
                </c:pt>
                <c:pt idx="266">
                  <c:v>344</c:v>
                </c:pt>
                <c:pt idx="267">
                  <c:v>59</c:v>
                </c:pt>
                <c:pt idx="268">
                  <c:v>25</c:v>
                </c:pt>
                <c:pt idx="269">
                  <c:v>16</c:v>
                </c:pt>
                <c:pt idx="270">
                  <c:v>218</c:v>
                </c:pt>
                <c:pt idx="271">
                  <c:v>114</c:v>
                </c:pt>
                <c:pt idx="272">
                  <c:v>95</c:v>
                </c:pt>
                <c:pt idx="273">
                  <c:v>104</c:v>
                </c:pt>
                <c:pt idx="274">
                  <c:v>613</c:v>
                </c:pt>
                <c:pt idx="275">
                  <c:v>538</c:v>
                </c:pt>
                <c:pt idx="276">
                  <c:v>94</c:v>
                </c:pt>
                <c:pt idx="277">
                  <c:v>111</c:v>
                </c:pt>
                <c:pt idx="278">
                  <c:v>53</c:v>
                </c:pt>
                <c:pt idx="279">
                  <c:v>49</c:v>
                </c:pt>
                <c:pt idx="280">
                  <c:v>40</c:v>
                </c:pt>
                <c:pt idx="281">
                  <c:v>52</c:v>
                </c:pt>
                <c:pt idx="282">
                  <c:v>350</c:v>
                </c:pt>
                <c:pt idx="283">
                  <c:v>104</c:v>
                </c:pt>
                <c:pt idx="284">
                  <c:v>30</c:v>
                </c:pt>
                <c:pt idx="285">
                  <c:v>34</c:v>
                </c:pt>
                <c:pt idx="286">
                  <c:v>10</c:v>
                </c:pt>
                <c:pt idx="287">
                  <c:v>32</c:v>
                </c:pt>
                <c:pt idx="288">
                  <c:v>16</c:v>
                </c:pt>
                <c:pt idx="289">
                  <c:v>21</c:v>
                </c:pt>
                <c:pt idx="290">
                  <c:v>32</c:v>
                </c:pt>
                <c:pt idx="291">
                  <c:v>494</c:v>
                </c:pt>
                <c:pt idx="292">
                  <c:v>576</c:v>
                </c:pt>
                <c:pt idx="293">
                  <c:v>330</c:v>
                </c:pt>
                <c:pt idx="294">
                  <c:v>351</c:v>
                </c:pt>
                <c:pt idx="295">
                  <c:v>195</c:v>
                </c:pt>
                <c:pt idx="296">
                  <c:v>118</c:v>
                </c:pt>
                <c:pt idx="297">
                  <c:v>350</c:v>
                </c:pt>
                <c:pt idx="298">
                  <c:v>115</c:v>
                </c:pt>
                <c:pt idx="299">
                  <c:v>231</c:v>
                </c:pt>
                <c:pt idx="300">
                  <c:v>85</c:v>
                </c:pt>
                <c:pt idx="301">
                  <c:v>221</c:v>
                </c:pt>
                <c:pt idx="302">
                  <c:v>110</c:v>
                </c:pt>
                <c:pt idx="303">
                  <c:v>35</c:v>
                </c:pt>
                <c:pt idx="304">
                  <c:v>18</c:v>
                </c:pt>
                <c:pt idx="305">
                  <c:v>12</c:v>
                </c:pt>
                <c:pt idx="306">
                  <c:v>7</c:v>
                </c:pt>
                <c:pt idx="307">
                  <c:v>18</c:v>
                </c:pt>
                <c:pt idx="308">
                  <c:v>8</c:v>
                </c:pt>
                <c:pt idx="309">
                  <c:v>2</c:v>
                </c:pt>
                <c:pt idx="310">
                  <c:v>12</c:v>
                </c:pt>
                <c:pt idx="311">
                  <c:v>33</c:v>
                </c:pt>
                <c:pt idx="312">
                  <c:v>13</c:v>
                </c:pt>
                <c:pt idx="313">
                  <c:v>8</c:v>
                </c:pt>
                <c:pt idx="314">
                  <c:v>12</c:v>
                </c:pt>
                <c:pt idx="315">
                  <c:v>11</c:v>
                </c:pt>
                <c:pt idx="316">
                  <c:v>194</c:v>
                </c:pt>
                <c:pt idx="317">
                  <c:v>272</c:v>
                </c:pt>
                <c:pt idx="318">
                  <c:v>45</c:v>
                </c:pt>
                <c:pt idx="319">
                  <c:v>39</c:v>
                </c:pt>
                <c:pt idx="320">
                  <c:v>30</c:v>
                </c:pt>
                <c:pt idx="321">
                  <c:v>511</c:v>
                </c:pt>
                <c:pt idx="322">
                  <c:v>89</c:v>
                </c:pt>
                <c:pt idx="323">
                  <c:v>25</c:v>
                </c:pt>
                <c:pt idx="324">
                  <c:v>24</c:v>
                </c:pt>
                <c:pt idx="325">
                  <c:v>15</c:v>
                </c:pt>
                <c:pt idx="326">
                  <c:v>8</c:v>
                </c:pt>
                <c:pt idx="327">
                  <c:v>3</c:v>
                </c:pt>
                <c:pt idx="328">
                  <c:v>7</c:v>
                </c:pt>
                <c:pt idx="329">
                  <c:v>35</c:v>
                </c:pt>
                <c:pt idx="330">
                  <c:v>17</c:v>
                </c:pt>
                <c:pt idx="331">
                  <c:v>23</c:v>
                </c:pt>
                <c:pt idx="332">
                  <c:v>18</c:v>
                </c:pt>
                <c:pt idx="333">
                  <c:v>9</c:v>
                </c:pt>
                <c:pt idx="334">
                  <c:v>4</c:v>
                </c:pt>
                <c:pt idx="335">
                  <c:v>10</c:v>
                </c:pt>
                <c:pt idx="336">
                  <c:v>6</c:v>
                </c:pt>
                <c:pt idx="337">
                  <c:v>0</c:v>
                </c:pt>
                <c:pt idx="338">
                  <c:v>14</c:v>
                </c:pt>
                <c:pt idx="339">
                  <c:v>9</c:v>
                </c:pt>
                <c:pt idx="340">
                  <c:v>16</c:v>
                </c:pt>
                <c:pt idx="341">
                  <c:v>7</c:v>
                </c:pt>
                <c:pt idx="342">
                  <c:v>12</c:v>
                </c:pt>
                <c:pt idx="343">
                  <c:v>2</c:v>
                </c:pt>
                <c:pt idx="344">
                  <c:v>83</c:v>
                </c:pt>
                <c:pt idx="345">
                  <c:v>82</c:v>
                </c:pt>
                <c:pt idx="346">
                  <c:v>70</c:v>
                </c:pt>
                <c:pt idx="347">
                  <c:v>56</c:v>
                </c:pt>
                <c:pt idx="348">
                  <c:v>38</c:v>
                </c:pt>
                <c:pt idx="349">
                  <c:v>39</c:v>
                </c:pt>
                <c:pt idx="350">
                  <c:v>14</c:v>
                </c:pt>
                <c:pt idx="351">
                  <c:v>21</c:v>
                </c:pt>
                <c:pt idx="352">
                  <c:v>132</c:v>
                </c:pt>
                <c:pt idx="353">
                  <c:v>37</c:v>
                </c:pt>
                <c:pt idx="354">
                  <c:v>28</c:v>
                </c:pt>
                <c:pt idx="355">
                  <c:v>14</c:v>
                </c:pt>
                <c:pt idx="356">
                  <c:v>7</c:v>
                </c:pt>
                <c:pt idx="357">
                  <c:v>6</c:v>
                </c:pt>
                <c:pt idx="358">
                  <c:v>217</c:v>
                </c:pt>
                <c:pt idx="359">
                  <c:v>64</c:v>
                </c:pt>
                <c:pt idx="360">
                  <c:v>104</c:v>
                </c:pt>
                <c:pt idx="361">
                  <c:v>72</c:v>
                </c:pt>
                <c:pt idx="362">
                  <c:v>116</c:v>
                </c:pt>
                <c:pt idx="363">
                  <c:v>35</c:v>
                </c:pt>
                <c:pt idx="364">
                  <c:v>43</c:v>
                </c:pt>
                <c:pt idx="365">
                  <c:v>12</c:v>
                </c:pt>
                <c:pt idx="366">
                  <c:v>4</c:v>
                </c:pt>
                <c:pt idx="367">
                  <c:v>52</c:v>
                </c:pt>
                <c:pt idx="368">
                  <c:v>53</c:v>
                </c:pt>
                <c:pt idx="369">
                  <c:v>30</c:v>
                </c:pt>
                <c:pt idx="370">
                  <c:v>19</c:v>
                </c:pt>
                <c:pt idx="371">
                  <c:v>339</c:v>
                </c:pt>
                <c:pt idx="372">
                  <c:v>24</c:v>
                </c:pt>
                <c:pt idx="373">
                  <c:v>16</c:v>
                </c:pt>
                <c:pt idx="374">
                  <c:v>17</c:v>
                </c:pt>
                <c:pt idx="375">
                  <c:v>18</c:v>
                </c:pt>
                <c:pt idx="376">
                  <c:v>13</c:v>
                </c:pt>
                <c:pt idx="377">
                  <c:v>116</c:v>
                </c:pt>
                <c:pt idx="378">
                  <c:v>80</c:v>
                </c:pt>
                <c:pt idx="379">
                  <c:v>1337</c:v>
                </c:pt>
                <c:pt idx="380">
                  <c:v>240</c:v>
                </c:pt>
                <c:pt idx="381">
                  <c:v>88</c:v>
                </c:pt>
                <c:pt idx="382">
                  <c:v>38</c:v>
                </c:pt>
                <c:pt idx="383">
                  <c:v>11</c:v>
                </c:pt>
                <c:pt idx="384">
                  <c:v>18</c:v>
                </c:pt>
                <c:pt idx="385">
                  <c:v>26</c:v>
                </c:pt>
                <c:pt idx="386">
                  <c:v>4</c:v>
                </c:pt>
                <c:pt idx="387">
                  <c:v>9</c:v>
                </c:pt>
                <c:pt idx="388">
                  <c:v>78</c:v>
                </c:pt>
                <c:pt idx="389">
                  <c:v>36</c:v>
                </c:pt>
                <c:pt idx="390">
                  <c:v>2</c:v>
                </c:pt>
                <c:pt idx="391">
                  <c:v>10</c:v>
                </c:pt>
                <c:pt idx="392">
                  <c:v>50</c:v>
                </c:pt>
                <c:pt idx="393">
                  <c:v>33</c:v>
                </c:pt>
                <c:pt idx="394">
                  <c:v>3</c:v>
                </c:pt>
                <c:pt idx="395">
                  <c:v>6</c:v>
                </c:pt>
                <c:pt idx="396">
                  <c:v>4</c:v>
                </c:pt>
                <c:pt idx="397">
                  <c:v>44</c:v>
                </c:pt>
                <c:pt idx="398">
                  <c:v>76</c:v>
                </c:pt>
                <c:pt idx="399">
                  <c:v>30</c:v>
                </c:pt>
                <c:pt idx="400">
                  <c:v>78</c:v>
                </c:pt>
                <c:pt idx="401">
                  <c:v>60</c:v>
                </c:pt>
                <c:pt idx="402">
                  <c:v>41</c:v>
                </c:pt>
                <c:pt idx="403">
                  <c:v>740</c:v>
                </c:pt>
                <c:pt idx="404">
                  <c:v>125</c:v>
                </c:pt>
                <c:pt idx="405">
                  <c:v>79</c:v>
                </c:pt>
                <c:pt idx="406">
                  <c:v>54</c:v>
                </c:pt>
                <c:pt idx="407">
                  <c:v>34</c:v>
                </c:pt>
                <c:pt idx="408">
                  <c:v>18</c:v>
                </c:pt>
                <c:pt idx="409">
                  <c:v>3</c:v>
                </c:pt>
                <c:pt idx="410">
                  <c:v>3</c:v>
                </c:pt>
                <c:pt idx="411">
                  <c:v>5</c:v>
                </c:pt>
                <c:pt idx="412">
                  <c:v>6</c:v>
                </c:pt>
                <c:pt idx="413">
                  <c:v>5</c:v>
                </c:pt>
                <c:pt idx="414">
                  <c:v>22</c:v>
                </c:pt>
                <c:pt idx="415">
                  <c:v>15</c:v>
                </c:pt>
                <c:pt idx="416">
                  <c:v>29</c:v>
                </c:pt>
                <c:pt idx="417">
                  <c:v>106</c:v>
                </c:pt>
                <c:pt idx="418">
                  <c:v>24</c:v>
                </c:pt>
                <c:pt idx="419">
                  <c:v>14</c:v>
                </c:pt>
                <c:pt idx="420">
                  <c:v>17</c:v>
                </c:pt>
                <c:pt idx="421">
                  <c:v>7</c:v>
                </c:pt>
                <c:pt idx="422">
                  <c:v>3</c:v>
                </c:pt>
                <c:pt idx="423">
                  <c:v>9</c:v>
                </c:pt>
                <c:pt idx="424">
                  <c:v>27</c:v>
                </c:pt>
                <c:pt idx="425">
                  <c:v>9</c:v>
                </c:pt>
                <c:pt idx="426">
                  <c:v>15</c:v>
                </c:pt>
                <c:pt idx="427">
                  <c:v>55</c:v>
                </c:pt>
                <c:pt idx="428">
                  <c:v>8</c:v>
                </c:pt>
                <c:pt idx="429">
                  <c:v>33</c:v>
                </c:pt>
                <c:pt idx="430">
                  <c:v>50</c:v>
                </c:pt>
                <c:pt idx="431">
                  <c:v>62</c:v>
                </c:pt>
                <c:pt idx="432">
                  <c:v>30</c:v>
                </c:pt>
                <c:pt idx="433">
                  <c:v>56</c:v>
                </c:pt>
                <c:pt idx="434">
                  <c:v>52</c:v>
                </c:pt>
                <c:pt idx="435">
                  <c:v>88</c:v>
                </c:pt>
                <c:pt idx="436">
                  <c:v>176</c:v>
                </c:pt>
                <c:pt idx="437">
                  <c:v>493</c:v>
                </c:pt>
                <c:pt idx="438">
                  <c:v>550</c:v>
                </c:pt>
                <c:pt idx="439">
                  <c:v>324</c:v>
                </c:pt>
                <c:pt idx="440">
                  <c:v>402</c:v>
                </c:pt>
                <c:pt idx="441">
                  <c:v>417</c:v>
                </c:pt>
                <c:pt idx="442">
                  <c:v>407</c:v>
                </c:pt>
                <c:pt idx="443">
                  <c:v>284</c:v>
                </c:pt>
                <c:pt idx="444">
                  <c:v>186</c:v>
                </c:pt>
                <c:pt idx="445">
                  <c:v>89</c:v>
                </c:pt>
                <c:pt idx="446">
                  <c:v>60</c:v>
                </c:pt>
                <c:pt idx="447">
                  <c:v>1410</c:v>
                </c:pt>
                <c:pt idx="448">
                  <c:v>353</c:v>
                </c:pt>
                <c:pt idx="449">
                  <c:v>129</c:v>
                </c:pt>
                <c:pt idx="450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0D-4EDD-870C-939F87D5BF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638808"/>
        <c:axId val="301639136"/>
      </c:lineChart>
      <c:catAx>
        <c:axId val="30163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39136"/>
        <c:crosses val="autoZero"/>
        <c:auto val="1"/>
        <c:lblAlgn val="ctr"/>
        <c:lblOffset val="100"/>
        <c:noMultiLvlLbl val="0"/>
      </c:catAx>
      <c:valAx>
        <c:axId val="30163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3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Sheet1!$A$2:$A$452</c:f>
              <c:strCache>
                <c:ptCount val="451"/>
                <c:pt idx="0">
                  <c:v>01.01.2017</c:v>
                </c:pt>
                <c:pt idx="1">
                  <c:v>02.01.2017</c:v>
                </c:pt>
                <c:pt idx="2">
                  <c:v>03.01.2017</c:v>
                </c:pt>
                <c:pt idx="3">
                  <c:v>04.01.2017</c:v>
                </c:pt>
                <c:pt idx="4">
                  <c:v>05.01.2017</c:v>
                </c:pt>
                <c:pt idx="5">
                  <c:v>06.01.2017</c:v>
                </c:pt>
                <c:pt idx="6">
                  <c:v>07.01.2017</c:v>
                </c:pt>
                <c:pt idx="7">
                  <c:v>08.01.2017</c:v>
                </c:pt>
                <c:pt idx="8">
                  <c:v>09.01.2017</c:v>
                </c:pt>
                <c:pt idx="9">
                  <c:v>10.01.2017</c:v>
                </c:pt>
                <c:pt idx="10">
                  <c:v>11.01.2017</c:v>
                </c:pt>
                <c:pt idx="11">
                  <c:v>12.01.2017</c:v>
                </c:pt>
                <c:pt idx="12">
                  <c:v>13.01.2017</c:v>
                </c:pt>
                <c:pt idx="13">
                  <c:v>14.01.2017</c:v>
                </c:pt>
                <c:pt idx="14">
                  <c:v>15.01.2017</c:v>
                </c:pt>
                <c:pt idx="15">
                  <c:v>16.01.2017</c:v>
                </c:pt>
                <c:pt idx="16">
                  <c:v>17.01.2017</c:v>
                </c:pt>
                <c:pt idx="17">
                  <c:v>18.01.2017</c:v>
                </c:pt>
                <c:pt idx="18">
                  <c:v>19.01.2017</c:v>
                </c:pt>
                <c:pt idx="19">
                  <c:v>20.01.2017</c:v>
                </c:pt>
                <c:pt idx="20">
                  <c:v>21.01.2017</c:v>
                </c:pt>
                <c:pt idx="21">
                  <c:v>22.01.2017</c:v>
                </c:pt>
                <c:pt idx="22">
                  <c:v>23.01.2017</c:v>
                </c:pt>
                <c:pt idx="23">
                  <c:v>24.01.2017</c:v>
                </c:pt>
                <c:pt idx="24">
                  <c:v>25.01.2017</c:v>
                </c:pt>
                <c:pt idx="25">
                  <c:v>26.01.2017</c:v>
                </c:pt>
                <c:pt idx="26">
                  <c:v>27.01.2017</c:v>
                </c:pt>
                <c:pt idx="27">
                  <c:v>28.01.2017</c:v>
                </c:pt>
                <c:pt idx="28">
                  <c:v>29.01.2017</c:v>
                </c:pt>
                <c:pt idx="29">
                  <c:v>30.01.2017</c:v>
                </c:pt>
                <c:pt idx="30">
                  <c:v>31.01.2017</c:v>
                </c:pt>
                <c:pt idx="31">
                  <c:v>01.02.2017</c:v>
                </c:pt>
                <c:pt idx="32">
                  <c:v>02.02.2017</c:v>
                </c:pt>
                <c:pt idx="33">
                  <c:v>03.02.2017</c:v>
                </c:pt>
                <c:pt idx="34">
                  <c:v>04.02.2017</c:v>
                </c:pt>
                <c:pt idx="35">
                  <c:v>05.02.2017</c:v>
                </c:pt>
                <c:pt idx="36">
                  <c:v>06.02.2017</c:v>
                </c:pt>
                <c:pt idx="37">
                  <c:v>07.02.2017</c:v>
                </c:pt>
                <c:pt idx="38">
                  <c:v>08.02.2017</c:v>
                </c:pt>
                <c:pt idx="39">
                  <c:v>09.02.2017</c:v>
                </c:pt>
                <c:pt idx="40">
                  <c:v>10.02.2017</c:v>
                </c:pt>
                <c:pt idx="41">
                  <c:v>11.02.2017</c:v>
                </c:pt>
                <c:pt idx="42">
                  <c:v>12.02.2017</c:v>
                </c:pt>
                <c:pt idx="43">
                  <c:v>13.02.2017</c:v>
                </c:pt>
                <c:pt idx="44">
                  <c:v>14.02.2017</c:v>
                </c:pt>
                <c:pt idx="45">
                  <c:v>15.02.2017</c:v>
                </c:pt>
                <c:pt idx="46">
                  <c:v>16.02.2017</c:v>
                </c:pt>
                <c:pt idx="47">
                  <c:v>17.02.2017</c:v>
                </c:pt>
                <c:pt idx="48">
                  <c:v>18.02.2017</c:v>
                </c:pt>
                <c:pt idx="49">
                  <c:v>19.02.2017</c:v>
                </c:pt>
                <c:pt idx="50">
                  <c:v>20.02.2017</c:v>
                </c:pt>
                <c:pt idx="51">
                  <c:v>21.02.2017</c:v>
                </c:pt>
                <c:pt idx="52">
                  <c:v>22.02.2017</c:v>
                </c:pt>
                <c:pt idx="53">
                  <c:v>23.02.2017</c:v>
                </c:pt>
                <c:pt idx="54">
                  <c:v>24.02.2017</c:v>
                </c:pt>
                <c:pt idx="55">
                  <c:v>25.02.2017</c:v>
                </c:pt>
                <c:pt idx="56">
                  <c:v>26.02.2017</c:v>
                </c:pt>
                <c:pt idx="57">
                  <c:v>27.02.2017</c:v>
                </c:pt>
                <c:pt idx="58">
                  <c:v>28.02.2017</c:v>
                </c:pt>
                <c:pt idx="59">
                  <c:v>01.03.2017</c:v>
                </c:pt>
                <c:pt idx="60">
                  <c:v>02.03.2017</c:v>
                </c:pt>
                <c:pt idx="61">
                  <c:v>03.03.2017</c:v>
                </c:pt>
                <c:pt idx="62">
                  <c:v>04.03.2017</c:v>
                </c:pt>
                <c:pt idx="63">
                  <c:v>05.03.2017</c:v>
                </c:pt>
                <c:pt idx="64">
                  <c:v>06.03.2017</c:v>
                </c:pt>
                <c:pt idx="65">
                  <c:v>07.03.2017</c:v>
                </c:pt>
                <c:pt idx="66">
                  <c:v>08.03.2017</c:v>
                </c:pt>
                <c:pt idx="67">
                  <c:v>09.03.2017</c:v>
                </c:pt>
                <c:pt idx="68">
                  <c:v>10.03.2017</c:v>
                </c:pt>
                <c:pt idx="69">
                  <c:v>11.03.2017</c:v>
                </c:pt>
                <c:pt idx="70">
                  <c:v>12.03.2017</c:v>
                </c:pt>
                <c:pt idx="71">
                  <c:v>13.03.2017</c:v>
                </c:pt>
                <c:pt idx="72">
                  <c:v>14.03.2017</c:v>
                </c:pt>
                <c:pt idx="73">
                  <c:v>15.03.2017</c:v>
                </c:pt>
                <c:pt idx="74">
                  <c:v>16.03.2017</c:v>
                </c:pt>
                <c:pt idx="75">
                  <c:v>17.03.2017</c:v>
                </c:pt>
                <c:pt idx="76">
                  <c:v>18.03.2017</c:v>
                </c:pt>
                <c:pt idx="77">
                  <c:v>19.03.2017</c:v>
                </c:pt>
                <c:pt idx="78">
                  <c:v>20.03.2017</c:v>
                </c:pt>
                <c:pt idx="79">
                  <c:v>21.03.2017</c:v>
                </c:pt>
                <c:pt idx="80">
                  <c:v>22.03.2017</c:v>
                </c:pt>
                <c:pt idx="81">
                  <c:v>23.03.2017</c:v>
                </c:pt>
                <c:pt idx="82">
                  <c:v>24.03.2017</c:v>
                </c:pt>
                <c:pt idx="83">
                  <c:v>25.03.2017</c:v>
                </c:pt>
                <c:pt idx="84">
                  <c:v>26.03.2017</c:v>
                </c:pt>
                <c:pt idx="85">
                  <c:v>27.03.2017</c:v>
                </c:pt>
                <c:pt idx="86">
                  <c:v>28.03.2017</c:v>
                </c:pt>
                <c:pt idx="87">
                  <c:v>29.03.2017</c:v>
                </c:pt>
                <c:pt idx="88">
                  <c:v>30.03.2017</c:v>
                </c:pt>
                <c:pt idx="89">
                  <c:v>31.03.2017</c:v>
                </c:pt>
                <c:pt idx="90">
                  <c:v>01.04.2017</c:v>
                </c:pt>
                <c:pt idx="91">
                  <c:v>02.04.2017</c:v>
                </c:pt>
                <c:pt idx="92">
                  <c:v>03.04.2017</c:v>
                </c:pt>
                <c:pt idx="93">
                  <c:v>04.04.2017</c:v>
                </c:pt>
                <c:pt idx="94">
                  <c:v>05.04.2017</c:v>
                </c:pt>
                <c:pt idx="95">
                  <c:v>06.04.2017</c:v>
                </c:pt>
                <c:pt idx="96">
                  <c:v>07.04.2017</c:v>
                </c:pt>
                <c:pt idx="97">
                  <c:v>08.04.2017</c:v>
                </c:pt>
                <c:pt idx="98">
                  <c:v>09.04.2017</c:v>
                </c:pt>
                <c:pt idx="99">
                  <c:v>10.04.2017</c:v>
                </c:pt>
                <c:pt idx="100">
                  <c:v>11.04.2017</c:v>
                </c:pt>
                <c:pt idx="101">
                  <c:v>12.04.2017</c:v>
                </c:pt>
                <c:pt idx="102">
                  <c:v>13.04.2017</c:v>
                </c:pt>
                <c:pt idx="103">
                  <c:v>14.04.2017</c:v>
                </c:pt>
                <c:pt idx="104">
                  <c:v>15.04.2017</c:v>
                </c:pt>
                <c:pt idx="105">
                  <c:v>16.04.2017</c:v>
                </c:pt>
                <c:pt idx="106">
                  <c:v>17.04.2017</c:v>
                </c:pt>
                <c:pt idx="107">
                  <c:v>18.04.2017</c:v>
                </c:pt>
                <c:pt idx="108">
                  <c:v>19.04.2017</c:v>
                </c:pt>
                <c:pt idx="109">
                  <c:v>20.04.2017</c:v>
                </c:pt>
                <c:pt idx="110">
                  <c:v>21.04.2017</c:v>
                </c:pt>
                <c:pt idx="111">
                  <c:v>22.04.2017</c:v>
                </c:pt>
                <c:pt idx="112">
                  <c:v>23.04.2017</c:v>
                </c:pt>
                <c:pt idx="113">
                  <c:v>24.04.2017</c:v>
                </c:pt>
                <c:pt idx="114">
                  <c:v>25.04.2017</c:v>
                </c:pt>
                <c:pt idx="115">
                  <c:v>26.04.2017</c:v>
                </c:pt>
                <c:pt idx="116">
                  <c:v>27.04.2017</c:v>
                </c:pt>
                <c:pt idx="117">
                  <c:v>28.04.2017</c:v>
                </c:pt>
                <c:pt idx="118">
                  <c:v>29.04.2017</c:v>
                </c:pt>
                <c:pt idx="119">
                  <c:v>30.04.2017</c:v>
                </c:pt>
                <c:pt idx="120">
                  <c:v>01.05.2017</c:v>
                </c:pt>
                <c:pt idx="121">
                  <c:v>02.05.2017</c:v>
                </c:pt>
                <c:pt idx="122">
                  <c:v>03.05.2017</c:v>
                </c:pt>
                <c:pt idx="123">
                  <c:v>04.05.2017</c:v>
                </c:pt>
                <c:pt idx="124">
                  <c:v>05.05.2017</c:v>
                </c:pt>
                <c:pt idx="125">
                  <c:v>06.05.2017</c:v>
                </c:pt>
                <c:pt idx="126">
                  <c:v>07.05.2017</c:v>
                </c:pt>
                <c:pt idx="127">
                  <c:v>08.05.2017</c:v>
                </c:pt>
                <c:pt idx="128">
                  <c:v>09.05.2017</c:v>
                </c:pt>
                <c:pt idx="129">
                  <c:v>10.05.2017</c:v>
                </c:pt>
                <c:pt idx="130">
                  <c:v>11.05.2017</c:v>
                </c:pt>
                <c:pt idx="131">
                  <c:v>12.05.2017</c:v>
                </c:pt>
                <c:pt idx="132">
                  <c:v>13.05.2017</c:v>
                </c:pt>
                <c:pt idx="133">
                  <c:v>14.05.2017</c:v>
                </c:pt>
                <c:pt idx="134">
                  <c:v>15.05.2017</c:v>
                </c:pt>
                <c:pt idx="135">
                  <c:v>16.05.2017</c:v>
                </c:pt>
                <c:pt idx="136">
                  <c:v>17.05.2017</c:v>
                </c:pt>
                <c:pt idx="137">
                  <c:v>18.05.2017</c:v>
                </c:pt>
                <c:pt idx="138">
                  <c:v>19.05.2017</c:v>
                </c:pt>
                <c:pt idx="139">
                  <c:v>20.05.2017</c:v>
                </c:pt>
                <c:pt idx="140">
                  <c:v>21.05.2017</c:v>
                </c:pt>
                <c:pt idx="141">
                  <c:v>22.05.2017</c:v>
                </c:pt>
                <c:pt idx="142">
                  <c:v>23.05.2017</c:v>
                </c:pt>
                <c:pt idx="143">
                  <c:v>24.05.2017</c:v>
                </c:pt>
                <c:pt idx="144">
                  <c:v>25.05.2017</c:v>
                </c:pt>
                <c:pt idx="145">
                  <c:v>26.05.2017</c:v>
                </c:pt>
                <c:pt idx="146">
                  <c:v>27.05.2017</c:v>
                </c:pt>
                <c:pt idx="147">
                  <c:v>28.05.2017</c:v>
                </c:pt>
                <c:pt idx="148">
                  <c:v>29.05.2017</c:v>
                </c:pt>
                <c:pt idx="149">
                  <c:v>30.05.2017</c:v>
                </c:pt>
                <c:pt idx="150">
                  <c:v>31.05.2017</c:v>
                </c:pt>
                <c:pt idx="151">
                  <c:v>01.06.2017</c:v>
                </c:pt>
                <c:pt idx="152">
                  <c:v>02.06.2017</c:v>
                </c:pt>
                <c:pt idx="153">
                  <c:v>03.06.2017</c:v>
                </c:pt>
                <c:pt idx="154">
                  <c:v>04.06.2017</c:v>
                </c:pt>
                <c:pt idx="155">
                  <c:v>05.06.2017</c:v>
                </c:pt>
                <c:pt idx="156">
                  <c:v>06.06.2017</c:v>
                </c:pt>
                <c:pt idx="157">
                  <c:v>07.06.2017</c:v>
                </c:pt>
                <c:pt idx="158">
                  <c:v>08.06.2017</c:v>
                </c:pt>
                <c:pt idx="159">
                  <c:v>09.06.2017</c:v>
                </c:pt>
                <c:pt idx="160">
                  <c:v>10.06.2017</c:v>
                </c:pt>
                <c:pt idx="161">
                  <c:v>11.06.2017</c:v>
                </c:pt>
                <c:pt idx="162">
                  <c:v>12.06.2017</c:v>
                </c:pt>
                <c:pt idx="163">
                  <c:v>13.06.2017</c:v>
                </c:pt>
                <c:pt idx="164">
                  <c:v>14.06.2017</c:v>
                </c:pt>
                <c:pt idx="165">
                  <c:v>15.06.2017</c:v>
                </c:pt>
                <c:pt idx="166">
                  <c:v>16.06.2017</c:v>
                </c:pt>
                <c:pt idx="167">
                  <c:v>17.06.2017</c:v>
                </c:pt>
                <c:pt idx="168">
                  <c:v>18.06.2017</c:v>
                </c:pt>
                <c:pt idx="169">
                  <c:v>19.06.2017</c:v>
                </c:pt>
                <c:pt idx="170">
                  <c:v>20.06.2017</c:v>
                </c:pt>
                <c:pt idx="171">
                  <c:v>21.06.2017</c:v>
                </c:pt>
                <c:pt idx="172">
                  <c:v>22.06.2017</c:v>
                </c:pt>
                <c:pt idx="173">
                  <c:v>23.06.2017</c:v>
                </c:pt>
                <c:pt idx="174">
                  <c:v>24.06.2017</c:v>
                </c:pt>
                <c:pt idx="175">
                  <c:v>25.06.2017</c:v>
                </c:pt>
                <c:pt idx="176">
                  <c:v>26.06.2017</c:v>
                </c:pt>
                <c:pt idx="177">
                  <c:v>27.06.2017</c:v>
                </c:pt>
                <c:pt idx="178">
                  <c:v>28.06.2017</c:v>
                </c:pt>
                <c:pt idx="179">
                  <c:v>29.06.2017</c:v>
                </c:pt>
                <c:pt idx="180">
                  <c:v>30.06.2017</c:v>
                </c:pt>
                <c:pt idx="181">
                  <c:v>01.07.2017</c:v>
                </c:pt>
                <c:pt idx="182">
                  <c:v>02.07.2017</c:v>
                </c:pt>
                <c:pt idx="183">
                  <c:v>03.07.2017</c:v>
                </c:pt>
                <c:pt idx="184">
                  <c:v>04.07.2017</c:v>
                </c:pt>
                <c:pt idx="185">
                  <c:v>05.07.2017</c:v>
                </c:pt>
                <c:pt idx="186">
                  <c:v>06.07.2017</c:v>
                </c:pt>
                <c:pt idx="187">
                  <c:v>07.07.2017</c:v>
                </c:pt>
                <c:pt idx="188">
                  <c:v>08.07.2017</c:v>
                </c:pt>
                <c:pt idx="189">
                  <c:v>09.07.2017</c:v>
                </c:pt>
                <c:pt idx="190">
                  <c:v>10.07.2017</c:v>
                </c:pt>
                <c:pt idx="191">
                  <c:v>11.07.2017</c:v>
                </c:pt>
                <c:pt idx="192">
                  <c:v>12.07.2017</c:v>
                </c:pt>
                <c:pt idx="193">
                  <c:v>13.07.2017</c:v>
                </c:pt>
                <c:pt idx="194">
                  <c:v>14.07.2017</c:v>
                </c:pt>
                <c:pt idx="195">
                  <c:v>15.07.2017</c:v>
                </c:pt>
                <c:pt idx="196">
                  <c:v>16.07.2017</c:v>
                </c:pt>
                <c:pt idx="197">
                  <c:v>17.07.2017</c:v>
                </c:pt>
                <c:pt idx="198">
                  <c:v>18.07.2017</c:v>
                </c:pt>
                <c:pt idx="199">
                  <c:v>19.07.2017</c:v>
                </c:pt>
                <c:pt idx="200">
                  <c:v>20.07.2017</c:v>
                </c:pt>
                <c:pt idx="201">
                  <c:v>21.07.2017</c:v>
                </c:pt>
                <c:pt idx="202">
                  <c:v>22.07.2017</c:v>
                </c:pt>
                <c:pt idx="203">
                  <c:v>23.07.2017</c:v>
                </c:pt>
                <c:pt idx="204">
                  <c:v>24.07.2017</c:v>
                </c:pt>
                <c:pt idx="205">
                  <c:v>25.07.2017</c:v>
                </c:pt>
                <c:pt idx="206">
                  <c:v>26.07.2017</c:v>
                </c:pt>
                <c:pt idx="207">
                  <c:v>27.07.2017</c:v>
                </c:pt>
                <c:pt idx="208">
                  <c:v>28.07.2017</c:v>
                </c:pt>
                <c:pt idx="209">
                  <c:v>29.07.2017</c:v>
                </c:pt>
                <c:pt idx="210">
                  <c:v>30.07.2017</c:v>
                </c:pt>
                <c:pt idx="211">
                  <c:v>31.07.2017</c:v>
                </c:pt>
                <c:pt idx="212">
                  <c:v>01.08.2017</c:v>
                </c:pt>
                <c:pt idx="213">
                  <c:v>02.08.2017</c:v>
                </c:pt>
                <c:pt idx="214">
                  <c:v>03.08.2017</c:v>
                </c:pt>
                <c:pt idx="215">
                  <c:v>04.08.2017</c:v>
                </c:pt>
                <c:pt idx="216">
                  <c:v>05.08.2017</c:v>
                </c:pt>
                <c:pt idx="217">
                  <c:v>06.08.2017</c:v>
                </c:pt>
                <c:pt idx="218">
                  <c:v>07.08.2017</c:v>
                </c:pt>
                <c:pt idx="219">
                  <c:v>08.08.2017</c:v>
                </c:pt>
                <c:pt idx="220">
                  <c:v>09.08.2017</c:v>
                </c:pt>
                <c:pt idx="221">
                  <c:v>10.08.2017</c:v>
                </c:pt>
                <c:pt idx="222">
                  <c:v>11.08.2017</c:v>
                </c:pt>
                <c:pt idx="223">
                  <c:v>12.08.2017</c:v>
                </c:pt>
                <c:pt idx="224">
                  <c:v>13.08.2017</c:v>
                </c:pt>
                <c:pt idx="225">
                  <c:v>14.08.2017</c:v>
                </c:pt>
                <c:pt idx="226">
                  <c:v>15.08.2017</c:v>
                </c:pt>
                <c:pt idx="227">
                  <c:v>16.08.2017</c:v>
                </c:pt>
                <c:pt idx="228">
                  <c:v>17.08.2017</c:v>
                </c:pt>
                <c:pt idx="229">
                  <c:v>18.08.2017</c:v>
                </c:pt>
                <c:pt idx="230">
                  <c:v>19.08.2017</c:v>
                </c:pt>
                <c:pt idx="231">
                  <c:v>20.08.2017</c:v>
                </c:pt>
                <c:pt idx="232">
                  <c:v>21.08.2017</c:v>
                </c:pt>
                <c:pt idx="233">
                  <c:v>22.08.2017</c:v>
                </c:pt>
                <c:pt idx="234">
                  <c:v>23.08.2017</c:v>
                </c:pt>
                <c:pt idx="235">
                  <c:v>24.08.2017</c:v>
                </c:pt>
                <c:pt idx="236">
                  <c:v>25.08.2017</c:v>
                </c:pt>
                <c:pt idx="237">
                  <c:v>26.08.2017</c:v>
                </c:pt>
                <c:pt idx="238">
                  <c:v>27.08.2017</c:v>
                </c:pt>
                <c:pt idx="239">
                  <c:v>28.08.2017</c:v>
                </c:pt>
                <c:pt idx="240">
                  <c:v>29.08.2017</c:v>
                </c:pt>
                <c:pt idx="241">
                  <c:v>30.08.2017</c:v>
                </c:pt>
                <c:pt idx="242">
                  <c:v>31.08.2017</c:v>
                </c:pt>
                <c:pt idx="243">
                  <c:v>01.09.2017</c:v>
                </c:pt>
                <c:pt idx="244">
                  <c:v>02.09.2017</c:v>
                </c:pt>
                <c:pt idx="245">
                  <c:v>03.09.2017</c:v>
                </c:pt>
                <c:pt idx="246">
                  <c:v>04.09.2017</c:v>
                </c:pt>
                <c:pt idx="247">
                  <c:v>05.09.2017</c:v>
                </c:pt>
                <c:pt idx="248">
                  <c:v>06.09.2017</c:v>
                </c:pt>
                <c:pt idx="249">
                  <c:v>07.09.2017</c:v>
                </c:pt>
                <c:pt idx="250">
                  <c:v>08.09.2017</c:v>
                </c:pt>
                <c:pt idx="251">
                  <c:v>09.09.2017</c:v>
                </c:pt>
                <c:pt idx="252">
                  <c:v>10.09.2017</c:v>
                </c:pt>
                <c:pt idx="253">
                  <c:v>11.09.2017</c:v>
                </c:pt>
                <c:pt idx="254">
                  <c:v>12.09.2017</c:v>
                </c:pt>
                <c:pt idx="255">
                  <c:v>13.09.2017</c:v>
                </c:pt>
                <c:pt idx="256">
                  <c:v>14.09.2017</c:v>
                </c:pt>
                <c:pt idx="257">
                  <c:v>15.09.2017</c:v>
                </c:pt>
                <c:pt idx="258">
                  <c:v>16.09.2017</c:v>
                </c:pt>
                <c:pt idx="259">
                  <c:v>17.09.2017</c:v>
                </c:pt>
                <c:pt idx="260">
                  <c:v>18.09.2017</c:v>
                </c:pt>
                <c:pt idx="261">
                  <c:v>19.09.2017</c:v>
                </c:pt>
                <c:pt idx="262">
                  <c:v>20.09.2017</c:v>
                </c:pt>
                <c:pt idx="263">
                  <c:v>21.09.2017</c:v>
                </c:pt>
                <c:pt idx="264">
                  <c:v>22.09.2017</c:v>
                </c:pt>
                <c:pt idx="265">
                  <c:v>23.09.2017</c:v>
                </c:pt>
                <c:pt idx="266">
                  <c:v>24.09.2017</c:v>
                </c:pt>
                <c:pt idx="267">
                  <c:v>25.09.2017</c:v>
                </c:pt>
                <c:pt idx="268">
                  <c:v>26.09.2017</c:v>
                </c:pt>
                <c:pt idx="269">
                  <c:v>27.09.2017</c:v>
                </c:pt>
                <c:pt idx="270">
                  <c:v>28.09.2017</c:v>
                </c:pt>
                <c:pt idx="271">
                  <c:v>29.09.2017</c:v>
                </c:pt>
                <c:pt idx="272">
                  <c:v>30.09.2017</c:v>
                </c:pt>
                <c:pt idx="273">
                  <c:v>01.10.2017</c:v>
                </c:pt>
                <c:pt idx="274">
                  <c:v>02.10.2017</c:v>
                </c:pt>
                <c:pt idx="275">
                  <c:v>03.10.2017</c:v>
                </c:pt>
                <c:pt idx="276">
                  <c:v>04.10.2017</c:v>
                </c:pt>
                <c:pt idx="277">
                  <c:v>05.10.2017</c:v>
                </c:pt>
                <c:pt idx="278">
                  <c:v>06.10.2017</c:v>
                </c:pt>
                <c:pt idx="279">
                  <c:v>07.10.2017</c:v>
                </c:pt>
                <c:pt idx="280">
                  <c:v>08.10.2017</c:v>
                </c:pt>
                <c:pt idx="281">
                  <c:v>09.10.2017</c:v>
                </c:pt>
                <c:pt idx="282">
                  <c:v>10.10.2017</c:v>
                </c:pt>
                <c:pt idx="283">
                  <c:v>11.10.2017</c:v>
                </c:pt>
                <c:pt idx="284">
                  <c:v>12.10.2017</c:v>
                </c:pt>
                <c:pt idx="285">
                  <c:v>13.10.2017</c:v>
                </c:pt>
                <c:pt idx="286">
                  <c:v>14.10.2017</c:v>
                </c:pt>
                <c:pt idx="287">
                  <c:v>15.10.2017</c:v>
                </c:pt>
                <c:pt idx="288">
                  <c:v>16.10.2017</c:v>
                </c:pt>
                <c:pt idx="289">
                  <c:v>17.10.2017</c:v>
                </c:pt>
                <c:pt idx="290">
                  <c:v>18.10.2017</c:v>
                </c:pt>
                <c:pt idx="291">
                  <c:v>19.10.2017</c:v>
                </c:pt>
                <c:pt idx="292">
                  <c:v>20.10.2017</c:v>
                </c:pt>
                <c:pt idx="293">
                  <c:v>21.10.2017</c:v>
                </c:pt>
                <c:pt idx="294">
                  <c:v>22.10.2017</c:v>
                </c:pt>
                <c:pt idx="295">
                  <c:v>23.10.2017</c:v>
                </c:pt>
                <c:pt idx="296">
                  <c:v>24.10.2017</c:v>
                </c:pt>
                <c:pt idx="297">
                  <c:v>25.10.2017</c:v>
                </c:pt>
                <c:pt idx="298">
                  <c:v>26.10.2017</c:v>
                </c:pt>
                <c:pt idx="299">
                  <c:v>27.10.2017</c:v>
                </c:pt>
                <c:pt idx="300">
                  <c:v>28.10.2017</c:v>
                </c:pt>
                <c:pt idx="301">
                  <c:v>29.10.2017</c:v>
                </c:pt>
                <c:pt idx="302">
                  <c:v>30.10.2017</c:v>
                </c:pt>
                <c:pt idx="303">
                  <c:v>31.10.2017</c:v>
                </c:pt>
                <c:pt idx="304">
                  <c:v>01.11.2017</c:v>
                </c:pt>
                <c:pt idx="305">
                  <c:v>02.11.2017</c:v>
                </c:pt>
                <c:pt idx="306">
                  <c:v>03.11.2017</c:v>
                </c:pt>
                <c:pt idx="307">
                  <c:v>04.11.2017</c:v>
                </c:pt>
                <c:pt idx="308">
                  <c:v>05.11.2017</c:v>
                </c:pt>
                <c:pt idx="309">
                  <c:v>06.11.2017</c:v>
                </c:pt>
                <c:pt idx="310">
                  <c:v>07.11.2017</c:v>
                </c:pt>
                <c:pt idx="311">
                  <c:v>08.11.2017</c:v>
                </c:pt>
                <c:pt idx="312">
                  <c:v>09.11.2017</c:v>
                </c:pt>
                <c:pt idx="313">
                  <c:v>10.11.2017</c:v>
                </c:pt>
                <c:pt idx="314">
                  <c:v>11.11.2017</c:v>
                </c:pt>
                <c:pt idx="315">
                  <c:v>12.11.2017</c:v>
                </c:pt>
                <c:pt idx="316">
                  <c:v>13.11.2017</c:v>
                </c:pt>
                <c:pt idx="317">
                  <c:v>14.11.2017</c:v>
                </c:pt>
                <c:pt idx="318">
                  <c:v>15.11.2017</c:v>
                </c:pt>
                <c:pt idx="319">
                  <c:v>16.11.2017</c:v>
                </c:pt>
                <c:pt idx="320">
                  <c:v>17.11.2017</c:v>
                </c:pt>
                <c:pt idx="321">
                  <c:v>18.11.2017</c:v>
                </c:pt>
                <c:pt idx="322">
                  <c:v>19.11.2017</c:v>
                </c:pt>
                <c:pt idx="323">
                  <c:v>20.11.2017</c:v>
                </c:pt>
                <c:pt idx="324">
                  <c:v>21.11.2017</c:v>
                </c:pt>
                <c:pt idx="325">
                  <c:v>22.11.2017</c:v>
                </c:pt>
                <c:pt idx="326">
                  <c:v>23.11.2017</c:v>
                </c:pt>
                <c:pt idx="327">
                  <c:v>24.11.2017</c:v>
                </c:pt>
                <c:pt idx="328">
                  <c:v>25.11.2017</c:v>
                </c:pt>
                <c:pt idx="329">
                  <c:v>26.11.2017</c:v>
                </c:pt>
                <c:pt idx="330">
                  <c:v>27.11.2017</c:v>
                </c:pt>
                <c:pt idx="331">
                  <c:v>28.11.2017</c:v>
                </c:pt>
                <c:pt idx="332">
                  <c:v>29.11.2017</c:v>
                </c:pt>
                <c:pt idx="333">
                  <c:v>30.11.2017</c:v>
                </c:pt>
                <c:pt idx="334">
                  <c:v>01.12.2017</c:v>
                </c:pt>
                <c:pt idx="335">
                  <c:v>02.12.2017</c:v>
                </c:pt>
                <c:pt idx="336">
                  <c:v>03.12.2017</c:v>
                </c:pt>
                <c:pt idx="337">
                  <c:v>04.12.2017</c:v>
                </c:pt>
                <c:pt idx="338">
                  <c:v>05.12.2017</c:v>
                </c:pt>
                <c:pt idx="339">
                  <c:v>06.12.2017</c:v>
                </c:pt>
                <c:pt idx="340">
                  <c:v>07.12.2017</c:v>
                </c:pt>
                <c:pt idx="341">
                  <c:v>08.12.2017</c:v>
                </c:pt>
                <c:pt idx="342">
                  <c:v>09.12.2017</c:v>
                </c:pt>
                <c:pt idx="343">
                  <c:v>10.12.2017</c:v>
                </c:pt>
                <c:pt idx="344">
                  <c:v>11.12.2017</c:v>
                </c:pt>
                <c:pt idx="345">
                  <c:v>12.12.2017</c:v>
                </c:pt>
                <c:pt idx="346">
                  <c:v>13.12.2017</c:v>
                </c:pt>
                <c:pt idx="347">
                  <c:v>14.12.2017</c:v>
                </c:pt>
                <c:pt idx="348">
                  <c:v>15.12.2017</c:v>
                </c:pt>
                <c:pt idx="349">
                  <c:v>16.12.2017</c:v>
                </c:pt>
                <c:pt idx="350">
                  <c:v>17.12.2017</c:v>
                </c:pt>
                <c:pt idx="351">
                  <c:v>18.12.2017</c:v>
                </c:pt>
                <c:pt idx="352">
                  <c:v>19.12.2017</c:v>
                </c:pt>
                <c:pt idx="353">
                  <c:v>20.12.2017</c:v>
                </c:pt>
                <c:pt idx="354">
                  <c:v>21.12.2017</c:v>
                </c:pt>
                <c:pt idx="355">
                  <c:v>22.12.2017</c:v>
                </c:pt>
                <c:pt idx="356">
                  <c:v>23.12.2017</c:v>
                </c:pt>
                <c:pt idx="357">
                  <c:v>24.12.2017</c:v>
                </c:pt>
                <c:pt idx="358">
                  <c:v>25.12.2017</c:v>
                </c:pt>
                <c:pt idx="359">
                  <c:v>26.12.2017</c:v>
                </c:pt>
                <c:pt idx="360">
                  <c:v>27.12.2017</c:v>
                </c:pt>
                <c:pt idx="361">
                  <c:v>28.12.2017</c:v>
                </c:pt>
                <c:pt idx="362">
                  <c:v>29.12.2017</c:v>
                </c:pt>
                <c:pt idx="363">
                  <c:v>30.12.2017</c:v>
                </c:pt>
                <c:pt idx="364">
                  <c:v>31.12.2017</c:v>
                </c:pt>
                <c:pt idx="365">
                  <c:v>01.01.2018</c:v>
                </c:pt>
                <c:pt idx="366">
                  <c:v>02.01.2018</c:v>
                </c:pt>
                <c:pt idx="367">
                  <c:v>03.01.2018</c:v>
                </c:pt>
                <c:pt idx="368">
                  <c:v>04.01.2018</c:v>
                </c:pt>
                <c:pt idx="369">
                  <c:v>05.01.2018</c:v>
                </c:pt>
                <c:pt idx="370">
                  <c:v>06.01.2018</c:v>
                </c:pt>
                <c:pt idx="371">
                  <c:v>07.01.2018</c:v>
                </c:pt>
                <c:pt idx="372">
                  <c:v>08.01.2018</c:v>
                </c:pt>
                <c:pt idx="373">
                  <c:v>09.01.2018</c:v>
                </c:pt>
                <c:pt idx="374">
                  <c:v>10.01.2018</c:v>
                </c:pt>
                <c:pt idx="375">
                  <c:v>11.01.2018</c:v>
                </c:pt>
                <c:pt idx="376">
                  <c:v>12.01.2018</c:v>
                </c:pt>
                <c:pt idx="377">
                  <c:v>13.01.2018</c:v>
                </c:pt>
                <c:pt idx="378">
                  <c:v>14.01.2018</c:v>
                </c:pt>
                <c:pt idx="379">
                  <c:v>15.01.2018</c:v>
                </c:pt>
                <c:pt idx="380">
                  <c:v>16.01.2018</c:v>
                </c:pt>
                <c:pt idx="381">
                  <c:v>17.01.2018</c:v>
                </c:pt>
                <c:pt idx="382">
                  <c:v>18.01.2018</c:v>
                </c:pt>
                <c:pt idx="383">
                  <c:v>19.01.2018</c:v>
                </c:pt>
                <c:pt idx="384">
                  <c:v>20.01.2018</c:v>
                </c:pt>
                <c:pt idx="385">
                  <c:v>21.01.2018</c:v>
                </c:pt>
                <c:pt idx="386">
                  <c:v>22.01.2018</c:v>
                </c:pt>
                <c:pt idx="387">
                  <c:v>23.01.2018</c:v>
                </c:pt>
                <c:pt idx="388">
                  <c:v>24.01.2018</c:v>
                </c:pt>
                <c:pt idx="389">
                  <c:v>25.01.2018</c:v>
                </c:pt>
                <c:pt idx="390">
                  <c:v>26.01.2018</c:v>
                </c:pt>
                <c:pt idx="391">
                  <c:v>27.01.2018</c:v>
                </c:pt>
                <c:pt idx="392">
                  <c:v>28.01.2018</c:v>
                </c:pt>
                <c:pt idx="393">
                  <c:v>29.01.2018</c:v>
                </c:pt>
                <c:pt idx="394">
                  <c:v>30.01.2018</c:v>
                </c:pt>
                <c:pt idx="395">
                  <c:v>31.01.2018</c:v>
                </c:pt>
                <c:pt idx="396">
                  <c:v>01.02.2018</c:v>
                </c:pt>
                <c:pt idx="397">
                  <c:v>02.02.2018</c:v>
                </c:pt>
                <c:pt idx="398">
                  <c:v>03.02.2018</c:v>
                </c:pt>
                <c:pt idx="399">
                  <c:v>04.02.2018</c:v>
                </c:pt>
                <c:pt idx="400">
                  <c:v>05.02.2018</c:v>
                </c:pt>
                <c:pt idx="401">
                  <c:v>06.02.2018</c:v>
                </c:pt>
                <c:pt idx="402">
                  <c:v>07.02.2018</c:v>
                </c:pt>
                <c:pt idx="403">
                  <c:v>08.02.2018</c:v>
                </c:pt>
                <c:pt idx="404">
                  <c:v>09.02.2018</c:v>
                </c:pt>
                <c:pt idx="405">
                  <c:v>10.02.2018</c:v>
                </c:pt>
                <c:pt idx="406">
                  <c:v>11.02.2018</c:v>
                </c:pt>
                <c:pt idx="407">
                  <c:v>12.02.2018</c:v>
                </c:pt>
                <c:pt idx="408">
                  <c:v>13.02.2018</c:v>
                </c:pt>
                <c:pt idx="409">
                  <c:v>14.02.2018</c:v>
                </c:pt>
                <c:pt idx="410">
                  <c:v>15.02.2018</c:v>
                </c:pt>
                <c:pt idx="411">
                  <c:v>16.02.2018</c:v>
                </c:pt>
                <c:pt idx="412">
                  <c:v>17.02.2018</c:v>
                </c:pt>
                <c:pt idx="413">
                  <c:v>18.02.2018</c:v>
                </c:pt>
                <c:pt idx="414">
                  <c:v>19.02.2018</c:v>
                </c:pt>
                <c:pt idx="415">
                  <c:v>20.02.2018</c:v>
                </c:pt>
                <c:pt idx="416">
                  <c:v>21.02.2018</c:v>
                </c:pt>
                <c:pt idx="417">
                  <c:v>22.02.2018</c:v>
                </c:pt>
                <c:pt idx="418">
                  <c:v>23.02.2018</c:v>
                </c:pt>
                <c:pt idx="419">
                  <c:v>24.02.2018</c:v>
                </c:pt>
                <c:pt idx="420">
                  <c:v>25.02.2018</c:v>
                </c:pt>
                <c:pt idx="421">
                  <c:v>26.02.2018</c:v>
                </c:pt>
                <c:pt idx="422">
                  <c:v>27.02.2018</c:v>
                </c:pt>
                <c:pt idx="423">
                  <c:v>28.02.2018</c:v>
                </c:pt>
                <c:pt idx="424">
                  <c:v>01.03.2018</c:v>
                </c:pt>
                <c:pt idx="425">
                  <c:v>02.03.2018</c:v>
                </c:pt>
                <c:pt idx="426">
                  <c:v>03.03.2018</c:v>
                </c:pt>
                <c:pt idx="427">
                  <c:v>04.03.2018</c:v>
                </c:pt>
                <c:pt idx="428">
                  <c:v>05.03.2018</c:v>
                </c:pt>
                <c:pt idx="429">
                  <c:v>06.03.2018</c:v>
                </c:pt>
                <c:pt idx="430">
                  <c:v>07.03.2018</c:v>
                </c:pt>
                <c:pt idx="431">
                  <c:v>08.03.2018</c:v>
                </c:pt>
                <c:pt idx="432">
                  <c:v>09.03.2018</c:v>
                </c:pt>
                <c:pt idx="433">
                  <c:v>10.03.2018</c:v>
                </c:pt>
                <c:pt idx="434">
                  <c:v>11.03.2018</c:v>
                </c:pt>
                <c:pt idx="435">
                  <c:v>12.03.2018</c:v>
                </c:pt>
                <c:pt idx="436">
                  <c:v>13.03.2018</c:v>
                </c:pt>
                <c:pt idx="437">
                  <c:v>14.03.2018</c:v>
                </c:pt>
                <c:pt idx="438">
                  <c:v>15.03.2018</c:v>
                </c:pt>
                <c:pt idx="439">
                  <c:v>16.03.2018</c:v>
                </c:pt>
                <c:pt idx="440">
                  <c:v>17.03.2018</c:v>
                </c:pt>
                <c:pt idx="441">
                  <c:v>18.03.2018</c:v>
                </c:pt>
                <c:pt idx="442">
                  <c:v>19.03.2018</c:v>
                </c:pt>
                <c:pt idx="443">
                  <c:v>20.03.2018</c:v>
                </c:pt>
                <c:pt idx="444">
                  <c:v>21.03.2018</c:v>
                </c:pt>
                <c:pt idx="445">
                  <c:v>22.03.2018</c:v>
                </c:pt>
                <c:pt idx="446">
                  <c:v>23.03.2018</c:v>
                </c:pt>
                <c:pt idx="447">
                  <c:v>24.03.2018</c:v>
                </c:pt>
                <c:pt idx="448">
                  <c:v>25.03.2018</c:v>
                </c:pt>
                <c:pt idx="449">
                  <c:v>26.03.2018</c:v>
                </c:pt>
                <c:pt idx="450">
                  <c:v>27.03.2018</c:v>
                </c:pt>
              </c:strCache>
            </c:strRef>
          </c:cat>
          <c:val>
            <c:numRef>
              <c:f>Sheet1!$B$2:$B$452</c:f>
              <c:numCache>
                <c:formatCode>General</c:formatCode>
                <c:ptCount val="451"/>
                <c:pt idx="0">
                  <c:v>155</c:v>
                </c:pt>
                <c:pt idx="1">
                  <c:v>46</c:v>
                </c:pt>
                <c:pt idx="2">
                  <c:v>121</c:v>
                </c:pt>
                <c:pt idx="3">
                  <c:v>703</c:v>
                </c:pt>
                <c:pt idx="4">
                  <c:v>211</c:v>
                </c:pt>
                <c:pt idx="5">
                  <c:v>115</c:v>
                </c:pt>
                <c:pt idx="6">
                  <c:v>79</c:v>
                </c:pt>
                <c:pt idx="7">
                  <c:v>14</c:v>
                </c:pt>
                <c:pt idx="8">
                  <c:v>28</c:v>
                </c:pt>
                <c:pt idx="9">
                  <c:v>37</c:v>
                </c:pt>
                <c:pt idx="10">
                  <c:v>83</c:v>
                </c:pt>
                <c:pt idx="11">
                  <c:v>57</c:v>
                </c:pt>
                <c:pt idx="12">
                  <c:v>21</c:v>
                </c:pt>
                <c:pt idx="13">
                  <c:v>35</c:v>
                </c:pt>
                <c:pt idx="14">
                  <c:v>34</c:v>
                </c:pt>
                <c:pt idx="15">
                  <c:v>61</c:v>
                </c:pt>
                <c:pt idx="16">
                  <c:v>28</c:v>
                </c:pt>
                <c:pt idx="17">
                  <c:v>30</c:v>
                </c:pt>
                <c:pt idx="18">
                  <c:v>51</c:v>
                </c:pt>
                <c:pt idx="19">
                  <c:v>25</c:v>
                </c:pt>
                <c:pt idx="20">
                  <c:v>18</c:v>
                </c:pt>
                <c:pt idx="21">
                  <c:v>45</c:v>
                </c:pt>
                <c:pt idx="22">
                  <c:v>69</c:v>
                </c:pt>
                <c:pt idx="23">
                  <c:v>55</c:v>
                </c:pt>
                <c:pt idx="24">
                  <c:v>61</c:v>
                </c:pt>
                <c:pt idx="25">
                  <c:v>15</c:v>
                </c:pt>
                <c:pt idx="26">
                  <c:v>210</c:v>
                </c:pt>
                <c:pt idx="27">
                  <c:v>66</c:v>
                </c:pt>
                <c:pt idx="28">
                  <c:v>25</c:v>
                </c:pt>
                <c:pt idx="29">
                  <c:v>130</c:v>
                </c:pt>
                <c:pt idx="30">
                  <c:v>89</c:v>
                </c:pt>
                <c:pt idx="31">
                  <c:v>48</c:v>
                </c:pt>
                <c:pt idx="32">
                  <c:v>59</c:v>
                </c:pt>
                <c:pt idx="33">
                  <c:v>153</c:v>
                </c:pt>
                <c:pt idx="34">
                  <c:v>36</c:v>
                </c:pt>
                <c:pt idx="35">
                  <c:v>46</c:v>
                </c:pt>
                <c:pt idx="36">
                  <c:v>41</c:v>
                </c:pt>
                <c:pt idx="37">
                  <c:v>45</c:v>
                </c:pt>
                <c:pt idx="38">
                  <c:v>48</c:v>
                </c:pt>
                <c:pt idx="39">
                  <c:v>20</c:v>
                </c:pt>
                <c:pt idx="40">
                  <c:v>23</c:v>
                </c:pt>
                <c:pt idx="41">
                  <c:v>32</c:v>
                </c:pt>
                <c:pt idx="42">
                  <c:v>59</c:v>
                </c:pt>
                <c:pt idx="43">
                  <c:v>56</c:v>
                </c:pt>
                <c:pt idx="44">
                  <c:v>28</c:v>
                </c:pt>
                <c:pt idx="45">
                  <c:v>17</c:v>
                </c:pt>
                <c:pt idx="46">
                  <c:v>222</c:v>
                </c:pt>
                <c:pt idx="47">
                  <c:v>70</c:v>
                </c:pt>
                <c:pt idx="48">
                  <c:v>52</c:v>
                </c:pt>
                <c:pt idx="49">
                  <c:v>104</c:v>
                </c:pt>
                <c:pt idx="50">
                  <c:v>74</c:v>
                </c:pt>
                <c:pt idx="51">
                  <c:v>29</c:v>
                </c:pt>
                <c:pt idx="52">
                  <c:v>83</c:v>
                </c:pt>
                <c:pt idx="53">
                  <c:v>66</c:v>
                </c:pt>
                <c:pt idx="54">
                  <c:v>40</c:v>
                </c:pt>
                <c:pt idx="55">
                  <c:v>25</c:v>
                </c:pt>
                <c:pt idx="56">
                  <c:v>26</c:v>
                </c:pt>
                <c:pt idx="57">
                  <c:v>70</c:v>
                </c:pt>
                <c:pt idx="58">
                  <c:v>115</c:v>
                </c:pt>
                <c:pt idx="59">
                  <c:v>22</c:v>
                </c:pt>
                <c:pt idx="60">
                  <c:v>17</c:v>
                </c:pt>
                <c:pt idx="61">
                  <c:v>28</c:v>
                </c:pt>
                <c:pt idx="62">
                  <c:v>33</c:v>
                </c:pt>
                <c:pt idx="63">
                  <c:v>47</c:v>
                </c:pt>
                <c:pt idx="64">
                  <c:v>41</c:v>
                </c:pt>
                <c:pt idx="65">
                  <c:v>63</c:v>
                </c:pt>
                <c:pt idx="66">
                  <c:v>43</c:v>
                </c:pt>
                <c:pt idx="67">
                  <c:v>177</c:v>
                </c:pt>
                <c:pt idx="68">
                  <c:v>167</c:v>
                </c:pt>
                <c:pt idx="69">
                  <c:v>78</c:v>
                </c:pt>
                <c:pt idx="70">
                  <c:v>46</c:v>
                </c:pt>
                <c:pt idx="71">
                  <c:v>43</c:v>
                </c:pt>
                <c:pt idx="72">
                  <c:v>30</c:v>
                </c:pt>
                <c:pt idx="73">
                  <c:v>38</c:v>
                </c:pt>
                <c:pt idx="74">
                  <c:v>142</c:v>
                </c:pt>
                <c:pt idx="75">
                  <c:v>97</c:v>
                </c:pt>
                <c:pt idx="76">
                  <c:v>50</c:v>
                </c:pt>
                <c:pt idx="77">
                  <c:v>15</c:v>
                </c:pt>
                <c:pt idx="78">
                  <c:v>41</c:v>
                </c:pt>
                <c:pt idx="79">
                  <c:v>37</c:v>
                </c:pt>
                <c:pt idx="80">
                  <c:v>26</c:v>
                </c:pt>
                <c:pt idx="81">
                  <c:v>23</c:v>
                </c:pt>
                <c:pt idx="82">
                  <c:v>5</c:v>
                </c:pt>
                <c:pt idx="83">
                  <c:v>48</c:v>
                </c:pt>
                <c:pt idx="84">
                  <c:v>35</c:v>
                </c:pt>
                <c:pt idx="85">
                  <c:v>111</c:v>
                </c:pt>
                <c:pt idx="86">
                  <c:v>164</c:v>
                </c:pt>
                <c:pt idx="87">
                  <c:v>378</c:v>
                </c:pt>
                <c:pt idx="88">
                  <c:v>117</c:v>
                </c:pt>
                <c:pt idx="89">
                  <c:v>35</c:v>
                </c:pt>
                <c:pt idx="90">
                  <c:v>16</c:v>
                </c:pt>
                <c:pt idx="91">
                  <c:v>12</c:v>
                </c:pt>
                <c:pt idx="92">
                  <c:v>42</c:v>
                </c:pt>
                <c:pt idx="93">
                  <c:v>17</c:v>
                </c:pt>
                <c:pt idx="94">
                  <c:v>36</c:v>
                </c:pt>
                <c:pt idx="95">
                  <c:v>29</c:v>
                </c:pt>
                <c:pt idx="96">
                  <c:v>40</c:v>
                </c:pt>
                <c:pt idx="97">
                  <c:v>49</c:v>
                </c:pt>
                <c:pt idx="98">
                  <c:v>57</c:v>
                </c:pt>
                <c:pt idx="99">
                  <c:v>45</c:v>
                </c:pt>
                <c:pt idx="100">
                  <c:v>68</c:v>
                </c:pt>
                <c:pt idx="101">
                  <c:v>20</c:v>
                </c:pt>
                <c:pt idx="102">
                  <c:v>3</c:v>
                </c:pt>
                <c:pt idx="103">
                  <c:v>80</c:v>
                </c:pt>
                <c:pt idx="104">
                  <c:v>33</c:v>
                </c:pt>
                <c:pt idx="105">
                  <c:v>18</c:v>
                </c:pt>
                <c:pt idx="106">
                  <c:v>25</c:v>
                </c:pt>
                <c:pt idx="107">
                  <c:v>13</c:v>
                </c:pt>
                <c:pt idx="108">
                  <c:v>149</c:v>
                </c:pt>
                <c:pt idx="109">
                  <c:v>255</c:v>
                </c:pt>
                <c:pt idx="110">
                  <c:v>36</c:v>
                </c:pt>
                <c:pt idx="111">
                  <c:v>42</c:v>
                </c:pt>
                <c:pt idx="112">
                  <c:v>22</c:v>
                </c:pt>
                <c:pt idx="113">
                  <c:v>18</c:v>
                </c:pt>
                <c:pt idx="114">
                  <c:v>160</c:v>
                </c:pt>
                <c:pt idx="115">
                  <c:v>174</c:v>
                </c:pt>
                <c:pt idx="116">
                  <c:v>34</c:v>
                </c:pt>
                <c:pt idx="117">
                  <c:v>51</c:v>
                </c:pt>
                <c:pt idx="118">
                  <c:v>28</c:v>
                </c:pt>
                <c:pt idx="119">
                  <c:v>13</c:v>
                </c:pt>
                <c:pt idx="120">
                  <c:v>17</c:v>
                </c:pt>
                <c:pt idx="121">
                  <c:v>6</c:v>
                </c:pt>
                <c:pt idx="122">
                  <c:v>11</c:v>
                </c:pt>
                <c:pt idx="123">
                  <c:v>32</c:v>
                </c:pt>
                <c:pt idx="124">
                  <c:v>57</c:v>
                </c:pt>
                <c:pt idx="125">
                  <c:v>14</c:v>
                </c:pt>
                <c:pt idx="126">
                  <c:v>57</c:v>
                </c:pt>
                <c:pt idx="127">
                  <c:v>16</c:v>
                </c:pt>
                <c:pt idx="128">
                  <c:v>96</c:v>
                </c:pt>
                <c:pt idx="129">
                  <c:v>95</c:v>
                </c:pt>
                <c:pt idx="130">
                  <c:v>18</c:v>
                </c:pt>
                <c:pt idx="131">
                  <c:v>23</c:v>
                </c:pt>
                <c:pt idx="132">
                  <c:v>101</c:v>
                </c:pt>
                <c:pt idx="133">
                  <c:v>24</c:v>
                </c:pt>
                <c:pt idx="134">
                  <c:v>24</c:v>
                </c:pt>
                <c:pt idx="135">
                  <c:v>77</c:v>
                </c:pt>
                <c:pt idx="136">
                  <c:v>81</c:v>
                </c:pt>
                <c:pt idx="137">
                  <c:v>44</c:v>
                </c:pt>
                <c:pt idx="138">
                  <c:v>64</c:v>
                </c:pt>
                <c:pt idx="139">
                  <c:v>40</c:v>
                </c:pt>
                <c:pt idx="140">
                  <c:v>17</c:v>
                </c:pt>
                <c:pt idx="141">
                  <c:v>38</c:v>
                </c:pt>
                <c:pt idx="142">
                  <c:v>16</c:v>
                </c:pt>
                <c:pt idx="143">
                  <c:v>4</c:v>
                </c:pt>
                <c:pt idx="144">
                  <c:v>10</c:v>
                </c:pt>
                <c:pt idx="145">
                  <c:v>9</c:v>
                </c:pt>
                <c:pt idx="146">
                  <c:v>24</c:v>
                </c:pt>
                <c:pt idx="147">
                  <c:v>56</c:v>
                </c:pt>
                <c:pt idx="148">
                  <c:v>20</c:v>
                </c:pt>
                <c:pt idx="149">
                  <c:v>25</c:v>
                </c:pt>
                <c:pt idx="150">
                  <c:v>62</c:v>
                </c:pt>
                <c:pt idx="151">
                  <c:v>105</c:v>
                </c:pt>
                <c:pt idx="152">
                  <c:v>264</c:v>
                </c:pt>
                <c:pt idx="153">
                  <c:v>216</c:v>
                </c:pt>
                <c:pt idx="154">
                  <c:v>176</c:v>
                </c:pt>
                <c:pt idx="155">
                  <c:v>81</c:v>
                </c:pt>
                <c:pt idx="156">
                  <c:v>48</c:v>
                </c:pt>
                <c:pt idx="157">
                  <c:v>177</c:v>
                </c:pt>
                <c:pt idx="158">
                  <c:v>64</c:v>
                </c:pt>
                <c:pt idx="159">
                  <c:v>31</c:v>
                </c:pt>
                <c:pt idx="160">
                  <c:v>49</c:v>
                </c:pt>
                <c:pt idx="161">
                  <c:v>44</c:v>
                </c:pt>
                <c:pt idx="162">
                  <c:v>17</c:v>
                </c:pt>
                <c:pt idx="163">
                  <c:v>51</c:v>
                </c:pt>
                <c:pt idx="164">
                  <c:v>50</c:v>
                </c:pt>
                <c:pt idx="165">
                  <c:v>72</c:v>
                </c:pt>
                <c:pt idx="166">
                  <c:v>60</c:v>
                </c:pt>
                <c:pt idx="167">
                  <c:v>25</c:v>
                </c:pt>
                <c:pt idx="168">
                  <c:v>9</c:v>
                </c:pt>
                <c:pt idx="169">
                  <c:v>42</c:v>
                </c:pt>
                <c:pt idx="170">
                  <c:v>37</c:v>
                </c:pt>
                <c:pt idx="171">
                  <c:v>93</c:v>
                </c:pt>
                <c:pt idx="172">
                  <c:v>263</c:v>
                </c:pt>
                <c:pt idx="173">
                  <c:v>41</c:v>
                </c:pt>
                <c:pt idx="174">
                  <c:v>15</c:v>
                </c:pt>
                <c:pt idx="175">
                  <c:v>15</c:v>
                </c:pt>
                <c:pt idx="176">
                  <c:v>21</c:v>
                </c:pt>
                <c:pt idx="177">
                  <c:v>25</c:v>
                </c:pt>
                <c:pt idx="178">
                  <c:v>19</c:v>
                </c:pt>
                <c:pt idx="179">
                  <c:v>29</c:v>
                </c:pt>
                <c:pt idx="180">
                  <c:v>37</c:v>
                </c:pt>
                <c:pt idx="181">
                  <c:v>21</c:v>
                </c:pt>
                <c:pt idx="182">
                  <c:v>30</c:v>
                </c:pt>
                <c:pt idx="183">
                  <c:v>30</c:v>
                </c:pt>
                <c:pt idx="184">
                  <c:v>10</c:v>
                </c:pt>
                <c:pt idx="185">
                  <c:v>36</c:v>
                </c:pt>
                <c:pt idx="186">
                  <c:v>110</c:v>
                </c:pt>
                <c:pt idx="187">
                  <c:v>244</c:v>
                </c:pt>
                <c:pt idx="188">
                  <c:v>146</c:v>
                </c:pt>
                <c:pt idx="189">
                  <c:v>54</c:v>
                </c:pt>
                <c:pt idx="190">
                  <c:v>90</c:v>
                </c:pt>
                <c:pt idx="191">
                  <c:v>67</c:v>
                </c:pt>
                <c:pt idx="192">
                  <c:v>115</c:v>
                </c:pt>
                <c:pt idx="193">
                  <c:v>48</c:v>
                </c:pt>
                <c:pt idx="194">
                  <c:v>72</c:v>
                </c:pt>
                <c:pt idx="195">
                  <c:v>16</c:v>
                </c:pt>
                <c:pt idx="196">
                  <c:v>9</c:v>
                </c:pt>
                <c:pt idx="197">
                  <c:v>28</c:v>
                </c:pt>
                <c:pt idx="198">
                  <c:v>69</c:v>
                </c:pt>
                <c:pt idx="199">
                  <c:v>286</c:v>
                </c:pt>
                <c:pt idx="200">
                  <c:v>216</c:v>
                </c:pt>
                <c:pt idx="201">
                  <c:v>54</c:v>
                </c:pt>
                <c:pt idx="202">
                  <c:v>78</c:v>
                </c:pt>
                <c:pt idx="203">
                  <c:v>80</c:v>
                </c:pt>
                <c:pt idx="204">
                  <c:v>180</c:v>
                </c:pt>
                <c:pt idx="205">
                  <c:v>342</c:v>
                </c:pt>
                <c:pt idx="206">
                  <c:v>406</c:v>
                </c:pt>
                <c:pt idx="207">
                  <c:v>359</c:v>
                </c:pt>
                <c:pt idx="208">
                  <c:v>272</c:v>
                </c:pt>
                <c:pt idx="209">
                  <c:v>93</c:v>
                </c:pt>
                <c:pt idx="210">
                  <c:v>237</c:v>
                </c:pt>
                <c:pt idx="211">
                  <c:v>137</c:v>
                </c:pt>
                <c:pt idx="212">
                  <c:v>67</c:v>
                </c:pt>
                <c:pt idx="213">
                  <c:v>30</c:v>
                </c:pt>
                <c:pt idx="214">
                  <c:v>22</c:v>
                </c:pt>
                <c:pt idx="215">
                  <c:v>26</c:v>
                </c:pt>
                <c:pt idx="216">
                  <c:v>50</c:v>
                </c:pt>
                <c:pt idx="217">
                  <c:v>16</c:v>
                </c:pt>
                <c:pt idx="218">
                  <c:v>50</c:v>
                </c:pt>
                <c:pt idx="219">
                  <c:v>17</c:v>
                </c:pt>
                <c:pt idx="220">
                  <c:v>48</c:v>
                </c:pt>
                <c:pt idx="221">
                  <c:v>25</c:v>
                </c:pt>
                <c:pt idx="222">
                  <c:v>41</c:v>
                </c:pt>
                <c:pt idx="223">
                  <c:v>54</c:v>
                </c:pt>
                <c:pt idx="224">
                  <c:v>25</c:v>
                </c:pt>
                <c:pt idx="225">
                  <c:v>40</c:v>
                </c:pt>
                <c:pt idx="226">
                  <c:v>80</c:v>
                </c:pt>
                <c:pt idx="227">
                  <c:v>51</c:v>
                </c:pt>
                <c:pt idx="228">
                  <c:v>92</c:v>
                </c:pt>
                <c:pt idx="229">
                  <c:v>107</c:v>
                </c:pt>
                <c:pt idx="230">
                  <c:v>32</c:v>
                </c:pt>
                <c:pt idx="231">
                  <c:v>20</c:v>
                </c:pt>
                <c:pt idx="232">
                  <c:v>42</c:v>
                </c:pt>
                <c:pt idx="233">
                  <c:v>14</c:v>
                </c:pt>
                <c:pt idx="234">
                  <c:v>12</c:v>
                </c:pt>
                <c:pt idx="235">
                  <c:v>19</c:v>
                </c:pt>
                <c:pt idx="236">
                  <c:v>22</c:v>
                </c:pt>
                <c:pt idx="237">
                  <c:v>3</c:v>
                </c:pt>
                <c:pt idx="238">
                  <c:v>25</c:v>
                </c:pt>
                <c:pt idx="239">
                  <c:v>81</c:v>
                </c:pt>
                <c:pt idx="240">
                  <c:v>69</c:v>
                </c:pt>
                <c:pt idx="241">
                  <c:v>27</c:v>
                </c:pt>
                <c:pt idx="242">
                  <c:v>134</c:v>
                </c:pt>
                <c:pt idx="243">
                  <c:v>79</c:v>
                </c:pt>
                <c:pt idx="244">
                  <c:v>89</c:v>
                </c:pt>
                <c:pt idx="245">
                  <c:v>39</c:v>
                </c:pt>
                <c:pt idx="246">
                  <c:v>65</c:v>
                </c:pt>
                <c:pt idx="247">
                  <c:v>60</c:v>
                </c:pt>
                <c:pt idx="248">
                  <c:v>66</c:v>
                </c:pt>
                <c:pt idx="249">
                  <c:v>65</c:v>
                </c:pt>
                <c:pt idx="250">
                  <c:v>51</c:v>
                </c:pt>
                <c:pt idx="251">
                  <c:v>28</c:v>
                </c:pt>
                <c:pt idx="252">
                  <c:v>143</c:v>
                </c:pt>
                <c:pt idx="253">
                  <c:v>64</c:v>
                </c:pt>
                <c:pt idx="254">
                  <c:v>96</c:v>
                </c:pt>
                <c:pt idx="255">
                  <c:v>122</c:v>
                </c:pt>
                <c:pt idx="256">
                  <c:v>45</c:v>
                </c:pt>
                <c:pt idx="257">
                  <c:v>15</c:v>
                </c:pt>
                <c:pt idx="258">
                  <c:v>8</c:v>
                </c:pt>
                <c:pt idx="259">
                  <c:v>4</c:v>
                </c:pt>
                <c:pt idx="260">
                  <c:v>5</c:v>
                </c:pt>
                <c:pt idx="261">
                  <c:v>43</c:v>
                </c:pt>
                <c:pt idx="262">
                  <c:v>33</c:v>
                </c:pt>
                <c:pt idx="263">
                  <c:v>39</c:v>
                </c:pt>
                <c:pt idx="264">
                  <c:v>80</c:v>
                </c:pt>
                <c:pt idx="265">
                  <c:v>220</c:v>
                </c:pt>
                <c:pt idx="266">
                  <c:v>189</c:v>
                </c:pt>
                <c:pt idx="267">
                  <c:v>120</c:v>
                </c:pt>
                <c:pt idx="268">
                  <c:v>104</c:v>
                </c:pt>
                <c:pt idx="269">
                  <c:v>98</c:v>
                </c:pt>
                <c:pt idx="270">
                  <c:v>232</c:v>
                </c:pt>
                <c:pt idx="271">
                  <c:v>42</c:v>
                </c:pt>
                <c:pt idx="272">
                  <c:v>42</c:v>
                </c:pt>
                <c:pt idx="273">
                  <c:v>39</c:v>
                </c:pt>
                <c:pt idx="274">
                  <c:v>54</c:v>
                </c:pt>
                <c:pt idx="275">
                  <c:v>43</c:v>
                </c:pt>
                <c:pt idx="276">
                  <c:v>177</c:v>
                </c:pt>
                <c:pt idx="277">
                  <c:v>292</c:v>
                </c:pt>
                <c:pt idx="278">
                  <c:v>70</c:v>
                </c:pt>
                <c:pt idx="279">
                  <c:v>51</c:v>
                </c:pt>
                <c:pt idx="280">
                  <c:v>24</c:v>
                </c:pt>
                <c:pt idx="281">
                  <c:v>151</c:v>
                </c:pt>
                <c:pt idx="282">
                  <c:v>175</c:v>
                </c:pt>
                <c:pt idx="283">
                  <c:v>72</c:v>
                </c:pt>
                <c:pt idx="284">
                  <c:v>35</c:v>
                </c:pt>
                <c:pt idx="285">
                  <c:v>20</c:v>
                </c:pt>
                <c:pt idx="286">
                  <c:v>7</c:v>
                </c:pt>
                <c:pt idx="287">
                  <c:v>16</c:v>
                </c:pt>
                <c:pt idx="288">
                  <c:v>38</c:v>
                </c:pt>
                <c:pt idx="289">
                  <c:v>40</c:v>
                </c:pt>
                <c:pt idx="290">
                  <c:v>29</c:v>
                </c:pt>
                <c:pt idx="291">
                  <c:v>57</c:v>
                </c:pt>
                <c:pt idx="292">
                  <c:v>246</c:v>
                </c:pt>
                <c:pt idx="293">
                  <c:v>77</c:v>
                </c:pt>
                <c:pt idx="294">
                  <c:v>36</c:v>
                </c:pt>
                <c:pt idx="295">
                  <c:v>33</c:v>
                </c:pt>
                <c:pt idx="296">
                  <c:v>29</c:v>
                </c:pt>
                <c:pt idx="297">
                  <c:v>38</c:v>
                </c:pt>
                <c:pt idx="298">
                  <c:v>63</c:v>
                </c:pt>
                <c:pt idx="299">
                  <c:v>62</c:v>
                </c:pt>
                <c:pt idx="300">
                  <c:v>43</c:v>
                </c:pt>
                <c:pt idx="301">
                  <c:v>277</c:v>
                </c:pt>
                <c:pt idx="302">
                  <c:v>115</c:v>
                </c:pt>
                <c:pt idx="303">
                  <c:v>72</c:v>
                </c:pt>
                <c:pt idx="304">
                  <c:v>38</c:v>
                </c:pt>
                <c:pt idx="305">
                  <c:v>49</c:v>
                </c:pt>
                <c:pt idx="306">
                  <c:v>48</c:v>
                </c:pt>
                <c:pt idx="307">
                  <c:v>58</c:v>
                </c:pt>
                <c:pt idx="308">
                  <c:v>114</c:v>
                </c:pt>
                <c:pt idx="309">
                  <c:v>21</c:v>
                </c:pt>
                <c:pt idx="310">
                  <c:v>12</c:v>
                </c:pt>
                <c:pt idx="311">
                  <c:v>40</c:v>
                </c:pt>
                <c:pt idx="312">
                  <c:v>19</c:v>
                </c:pt>
                <c:pt idx="313">
                  <c:v>20</c:v>
                </c:pt>
                <c:pt idx="314">
                  <c:v>97</c:v>
                </c:pt>
                <c:pt idx="315">
                  <c:v>71</c:v>
                </c:pt>
                <c:pt idx="316">
                  <c:v>101</c:v>
                </c:pt>
                <c:pt idx="317">
                  <c:v>336</c:v>
                </c:pt>
                <c:pt idx="318">
                  <c:v>111</c:v>
                </c:pt>
                <c:pt idx="319">
                  <c:v>38</c:v>
                </c:pt>
                <c:pt idx="320">
                  <c:v>96</c:v>
                </c:pt>
                <c:pt idx="321">
                  <c:v>25</c:v>
                </c:pt>
                <c:pt idx="322">
                  <c:v>24</c:v>
                </c:pt>
                <c:pt idx="323">
                  <c:v>16</c:v>
                </c:pt>
                <c:pt idx="324">
                  <c:v>23</c:v>
                </c:pt>
                <c:pt idx="325">
                  <c:v>47</c:v>
                </c:pt>
                <c:pt idx="326">
                  <c:v>34</c:v>
                </c:pt>
                <c:pt idx="327">
                  <c:v>15</c:v>
                </c:pt>
                <c:pt idx="328">
                  <c:v>35</c:v>
                </c:pt>
                <c:pt idx="329">
                  <c:v>62</c:v>
                </c:pt>
                <c:pt idx="330">
                  <c:v>38</c:v>
                </c:pt>
                <c:pt idx="331">
                  <c:v>22</c:v>
                </c:pt>
                <c:pt idx="332">
                  <c:v>51</c:v>
                </c:pt>
                <c:pt idx="333">
                  <c:v>22</c:v>
                </c:pt>
                <c:pt idx="334">
                  <c:v>12</c:v>
                </c:pt>
                <c:pt idx="335">
                  <c:v>5</c:v>
                </c:pt>
                <c:pt idx="336">
                  <c:v>19</c:v>
                </c:pt>
                <c:pt idx="337">
                  <c:v>9</c:v>
                </c:pt>
                <c:pt idx="338">
                  <c:v>169</c:v>
                </c:pt>
                <c:pt idx="339">
                  <c:v>91</c:v>
                </c:pt>
                <c:pt idx="340">
                  <c:v>46</c:v>
                </c:pt>
                <c:pt idx="341">
                  <c:v>35</c:v>
                </c:pt>
                <c:pt idx="342">
                  <c:v>31</c:v>
                </c:pt>
                <c:pt idx="343">
                  <c:v>57</c:v>
                </c:pt>
                <c:pt idx="344">
                  <c:v>59</c:v>
                </c:pt>
                <c:pt idx="345">
                  <c:v>79</c:v>
                </c:pt>
                <c:pt idx="346">
                  <c:v>46</c:v>
                </c:pt>
                <c:pt idx="347">
                  <c:v>59</c:v>
                </c:pt>
                <c:pt idx="348">
                  <c:v>11</c:v>
                </c:pt>
                <c:pt idx="349">
                  <c:v>37</c:v>
                </c:pt>
                <c:pt idx="350">
                  <c:v>29</c:v>
                </c:pt>
                <c:pt idx="351">
                  <c:v>33</c:v>
                </c:pt>
                <c:pt idx="352">
                  <c:v>49</c:v>
                </c:pt>
                <c:pt idx="353">
                  <c:v>25</c:v>
                </c:pt>
                <c:pt idx="354">
                  <c:v>38</c:v>
                </c:pt>
                <c:pt idx="355">
                  <c:v>26</c:v>
                </c:pt>
                <c:pt idx="356">
                  <c:v>20</c:v>
                </c:pt>
                <c:pt idx="357">
                  <c:v>8</c:v>
                </c:pt>
                <c:pt idx="358">
                  <c:v>19</c:v>
                </c:pt>
                <c:pt idx="359">
                  <c:v>24</c:v>
                </c:pt>
                <c:pt idx="360">
                  <c:v>12</c:v>
                </c:pt>
                <c:pt idx="361">
                  <c:v>16</c:v>
                </c:pt>
                <c:pt idx="362">
                  <c:v>55</c:v>
                </c:pt>
                <c:pt idx="363">
                  <c:v>22</c:v>
                </c:pt>
                <c:pt idx="364">
                  <c:v>26</c:v>
                </c:pt>
                <c:pt idx="365">
                  <c:v>193</c:v>
                </c:pt>
                <c:pt idx="366">
                  <c:v>68</c:v>
                </c:pt>
                <c:pt idx="367">
                  <c:v>100</c:v>
                </c:pt>
                <c:pt idx="368">
                  <c:v>44</c:v>
                </c:pt>
                <c:pt idx="369">
                  <c:v>39</c:v>
                </c:pt>
                <c:pt idx="370">
                  <c:v>19</c:v>
                </c:pt>
                <c:pt idx="371">
                  <c:v>27</c:v>
                </c:pt>
                <c:pt idx="372">
                  <c:v>68</c:v>
                </c:pt>
                <c:pt idx="373">
                  <c:v>119</c:v>
                </c:pt>
                <c:pt idx="374">
                  <c:v>92</c:v>
                </c:pt>
                <c:pt idx="375">
                  <c:v>55</c:v>
                </c:pt>
                <c:pt idx="376">
                  <c:v>79</c:v>
                </c:pt>
                <c:pt idx="377">
                  <c:v>56</c:v>
                </c:pt>
                <c:pt idx="378">
                  <c:v>35</c:v>
                </c:pt>
                <c:pt idx="379">
                  <c:v>124</c:v>
                </c:pt>
                <c:pt idx="380">
                  <c:v>78</c:v>
                </c:pt>
                <c:pt idx="381">
                  <c:v>38</c:v>
                </c:pt>
                <c:pt idx="382">
                  <c:v>97</c:v>
                </c:pt>
                <c:pt idx="383">
                  <c:v>27</c:v>
                </c:pt>
                <c:pt idx="384">
                  <c:v>160</c:v>
                </c:pt>
                <c:pt idx="385">
                  <c:v>60</c:v>
                </c:pt>
                <c:pt idx="386">
                  <c:v>20</c:v>
                </c:pt>
                <c:pt idx="387">
                  <c:v>34</c:v>
                </c:pt>
                <c:pt idx="388">
                  <c:v>22</c:v>
                </c:pt>
                <c:pt idx="389">
                  <c:v>35</c:v>
                </c:pt>
                <c:pt idx="390">
                  <c:v>15</c:v>
                </c:pt>
                <c:pt idx="391">
                  <c:v>8</c:v>
                </c:pt>
                <c:pt idx="392">
                  <c:v>11</c:v>
                </c:pt>
                <c:pt idx="393">
                  <c:v>35</c:v>
                </c:pt>
                <c:pt idx="394">
                  <c:v>8</c:v>
                </c:pt>
                <c:pt idx="395">
                  <c:v>13</c:v>
                </c:pt>
                <c:pt idx="396">
                  <c:v>19</c:v>
                </c:pt>
                <c:pt idx="397">
                  <c:v>23</c:v>
                </c:pt>
                <c:pt idx="398">
                  <c:v>22</c:v>
                </c:pt>
                <c:pt idx="399">
                  <c:v>23</c:v>
                </c:pt>
                <c:pt idx="400">
                  <c:v>79</c:v>
                </c:pt>
                <c:pt idx="401">
                  <c:v>79</c:v>
                </c:pt>
                <c:pt idx="402">
                  <c:v>54</c:v>
                </c:pt>
                <c:pt idx="403">
                  <c:v>96</c:v>
                </c:pt>
                <c:pt idx="404">
                  <c:v>91</c:v>
                </c:pt>
                <c:pt idx="405">
                  <c:v>56</c:v>
                </c:pt>
                <c:pt idx="406">
                  <c:v>49</c:v>
                </c:pt>
                <c:pt idx="407">
                  <c:v>296</c:v>
                </c:pt>
                <c:pt idx="408">
                  <c:v>110</c:v>
                </c:pt>
                <c:pt idx="409">
                  <c:v>37</c:v>
                </c:pt>
                <c:pt idx="410">
                  <c:v>31</c:v>
                </c:pt>
                <c:pt idx="411">
                  <c:v>22</c:v>
                </c:pt>
                <c:pt idx="412">
                  <c:v>23</c:v>
                </c:pt>
                <c:pt idx="413">
                  <c:v>37</c:v>
                </c:pt>
                <c:pt idx="414">
                  <c:v>45</c:v>
                </c:pt>
                <c:pt idx="415">
                  <c:v>57</c:v>
                </c:pt>
                <c:pt idx="416">
                  <c:v>61</c:v>
                </c:pt>
                <c:pt idx="417">
                  <c:v>78</c:v>
                </c:pt>
                <c:pt idx="418">
                  <c:v>188</c:v>
                </c:pt>
                <c:pt idx="419">
                  <c:v>68</c:v>
                </c:pt>
                <c:pt idx="420">
                  <c:v>64</c:v>
                </c:pt>
                <c:pt idx="421">
                  <c:v>29</c:v>
                </c:pt>
                <c:pt idx="422">
                  <c:v>48</c:v>
                </c:pt>
                <c:pt idx="423">
                  <c:v>53</c:v>
                </c:pt>
                <c:pt idx="424">
                  <c:v>125</c:v>
                </c:pt>
                <c:pt idx="425">
                  <c:v>54</c:v>
                </c:pt>
                <c:pt idx="426">
                  <c:v>36</c:v>
                </c:pt>
                <c:pt idx="427">
                  <c:v>149</c:v>
                </c:pt>
                <c:pt idx="428">
                  <c:v>95</c:v>
                </c:pt>
                <c:pt idx="429">
                  <c:v>147</c:v>
                </c:pt>
                <c:pt idx="430">
                  <c:v>105</c:v>
                </c:pt>
                <c:pt idx="431">
                  <c:v>42</c:v>
                </c:pt>
                <c:pt idx="432">
                  <c:v>39</c:v>
                </c:pt>
                <c:pt idx="433">
                  <c:v>57</c:v>
                </c:pt>
                <c:pt idx="434">
                  <c:v>48</c:v>
                </c:pt>
                <c:pt idx="435">
                  <c:v>70</c:v>
                </c:pt>
                <c:pt idx="436">
                  <c:v>59</c:v>
                </c:pt>
                <c:pt idx="437">
                  <c:v>43</c:v>
                </c:pt>
                <c:pt idx="438">
                  <c:v>70</c:v>
                </c:pt>
                <c:pt idx="439">
                  <c:v>120</c:v>
                </c:pt>
                <c:pt idx="440">
                  <c:v>403</c:v>
                </c:pt>
                <c:pt idx="441">
                  <c:v>112</c:v>
                </c:pt>
                <c:pt idx="442">
                  <c:v>101</c:v>
                </c:pt>
                <c:pt idx="443">
                  <c:v>70</c:v>
                </c:pt>
                <c:pt idx="444">
                  <c:v>58</c:v>
                </c:pt>
                <c:pt idx="445">
                  <c:v>43</c:v>
                </c:pt>
                <c:pt idx="446">
                  <c:v>53</c:v>
                </c:pt>
                <c:pt idx="447">
                  <c:v>37</c:v>
                </c:pt>
                <c:pt idx="448">
                  <c:v>74</c:v>
                </c:pt>
                <c:pt idx="449">
                  <c:v>83</c:v>
                </c:pt>
                <c:pt idx="450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2F-4689-83EC-9EB6E4F21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646352"/>
        <c:axId val="301644712"/>
      </c:lineChart>
      <c:catAx>
        <c:axId val="301646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44712"/>
        <c:crosses val="autoZero"/>
        <c:auto val="1"/>
        <c:lblAlgn val="ctr"/>
        <c:lblOffset val="100"/>
        <c:noMultiLvlLbl val="0"/>
      </c:catAx>
      <c:valAx>
        <c:axId val="301644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46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01B04-4BAA-4E5E-BC36-2C1ECA17A8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Reaktionen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606357-FF40-4FE5-B3D1-F942320FE9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059507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BE2F0-7654-4EA4-BDBC-D5CCF026E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Reaktionen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6CBF4F-3AE5-493C-A8C6-5123C91D50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8301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A33BA-31B8-4B36-871A-CFD742BE2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01.01.2017 - 27.03.2018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D0729-941C-4AC5-A442-8D393A588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794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8C5F6-39A7-403E-997B-C0A3C6777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Reaktionen - Anger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D4D4C6-EFDA-4DCC-9498-0BDFEA7FF6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7941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2E71E-893C-4BF4-A1D0-3799278EE0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01.01.2017 - 27.03.2018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8E83A-0137-4D50-BC81-BBB5C9B5A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306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8E9A8-C51F-4CBF-8C63-676B3A7AA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Reaktionen - Haha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5415B2-446C-4864-8A98-76B414A3B3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9529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548953-36D1-4A19-AC3F-02F565DD32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01.01.2017 - 27.03.2018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311AB3-A629-4E10-A228-E1CC453AE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211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3A66F-20BE-41DB-87FD-51E23686E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Reaktionen - Like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46AADC-5F09-47B7-9F71-9E2804B604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83446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DD13D-C89F-4B1A-B629-B44FE72453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01.01.2017 - 27.03.2018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5A0E7-31B0-40DB-9F00-6505622C3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228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58090-BFD6-4192-A981-F877821DD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Reaktionen - Love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CAEF2A-DA73-47B0-84DB-34C99ADA34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33063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D1881-9B55-4F87-8004-847BB59479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01.01.2017 - 27.03.2018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C8845-0A19-4031-8570-19E884DB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624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E8470-A3C4-44CA-B16B-898A8B978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Reaktionen - Sorry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B8ED56-DF7F-4B80-875D-C987636991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7404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701112-D73B-4E9C-BA12-4847B45D21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01.01.2017 - 27.03.2018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013EF-8B00-495F-A3EF-98786D96B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17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4D327-969C-4DC5-9139-CD436F605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Reaktionen - Wow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A2F761-5601-4AB4-8D6D-18E183C32B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44925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40DBD-8215-429E-BD9D-47CE0F6A94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01.01.2017 - 27.03.2018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913B6-BCD2-4140-9144-1F1E4EA52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1553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</Words>
  <Application>Microsoft Office PowerPoint</Application>
  <PresentationFormat>On-screen Show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Reaktionen</vt:lpstr>
      <vt:lpstr>Profil - Reaktionen</vt:lpstr>
      <vt:lpstr>Profil - Reaktionen - Anger</vt:lpstr>
      <vt:lpstr>Profil - Reaktionen - Haha</vt:lpstr>
      <vt:lpstr>Profil - Reaktionen - Like</vt:lpstr>
      <vt:lpstr>Profil - Reaktionen - Love</vt:lpstr>
      <vt:lpstr>Profil - Reaktionen - Sorry</vt:lpstr>
      <vt:lpstr>Profil - Reaktionen - Wow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Reaktionen</dc:title>
  <dc:creator>Administrator</dc:creator>
  <cp:lastModifiedBy>Administrator</cp:lastModifiedBy>
  <cp:revision>1</cp:revision>
  <dcterms:created xsi:type="dcterms:W3CDTF">2018-04-05T07:58:23Z</dcterms:created>
  <dcterms:modified xsi:type="dcterms:W3CDTF">2018-04-05T07:58:40Z</dcterms:modified>
</cp:coreProperties>
</file>