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Sheet1!$A$2:$A$39</c:f>
              <c:strCache>
                <c:ptCount val="38"/>
                <c:pt idx="0">
                  <c:v>25.10.2017</c:v>
                </c:pt>
                <c:pt idx="1">
                  <c:v>26.10.2017</c:v>
                </c:pt>
                <c:pt idx="2">
                  <c:v>27.10.2017</c:v>
                </c:pt>
                <c:pt idx="3">
                  <c:v>28.10.2017</c:v>
                </c:pt>
                <c:pt idx="4">
                  <c:v>29.10.2017</c:v>
                </c:pt>
                <c:pt idx="5">
                  <c:v>30.10.2017</c:v>
                </c:pt>
                <c:pt idx="6">
                  <c:v>31.10.2017</c:v>
                </c:pt>
                <c:pt idx="7">
                  <c:v>01.11.2017</c:v>
                </c:pt>
                <c:pt idx="8">
                  <c:v>02.11.2017</c:v>
                </c:pt>
                <c:pt idx="9">
                  <c:v>03.11.2017</c:v>
                </c:pt>
                <c:pt idx="10">
                  <c:v>04.11.2017</c:v>
                </c:pt>
                <c:pt idx="11">
                  <c:v>05.11.2017</c:v>
                </c:pt>
                <c:pt idx="12">
                  <c:v>06.11.2017</c:v>
                </c:pt>
                <c:pt idx="13">
                  <c:v>07.11.2017</c:v>
                </c:pt>
                <c:pt idx="14">
                  <c:v>08.11.2017</c:v>
                </c:pt>
                <c:pt idx="15">
                  <c:v>09.11.2017</c:v>
                </c:pt>
                <c:pt idx="16">
                  <c:v>10.11.2017</c:v>
                </c:pt>
                <c:pt idx="17">
                  <c:v>11.11.2017</c:v>
                </c:pt>
                <c:pt idx="18">
                  <c:v>12.11.2017</c:v>
                </c:pt>
                <c:pt idx="19">
                  <c:v>13.11.2017</c:v>
                </c:pt>
                <c:pt idx="20">
                  <c:v>14.11.2017</c:v>
                </c:pt>
                <c:pt idx="21">
                  <c:v>15.11.2017</c:v>
                </c:pt>
                <c:pt idx="22">
                  <c:v>16.11.2017</c:v>
                </c:pt>
                <c:pt idx="23">
                  <c:v>17.11.2017</c:v>
                </c:pt>
                <c:pt idx="24">
                  <c:v>18.11.2017</c:v>
                </c:pt>
                <c:pt idx="25">
                  <c:v>19.11.2017</c:v>
                </c:pt>
                <c:pt idx="26">
                  <c:v>20.11.2017</c:v>
                </c:pt>
                <c:pt idx="27">
                  <c:v>21.11.2017</c:v>
                </c:pt>
                <c:pt idx="28">
                  <c:v>22.11.2017</c:v>
                </c:pt>
                <c:pt idx="29">
                  <c:v>23.11.2017</c:v>
                </c:pt>
                <c:pt idx="30">
                  <c:v>24.11.2017</c:v>
                </c:pt>
                <c:pt idx="31">
                  <c:v>25.11.2017</c:v>
                </c:pt>
                <c:pt idx="32">
                  <c:v>26.11.2017</c:v>
                </c:pt>
                <c:pt idx="33">
                  <c:v>27.11.2017</c:v>
                </c:pt>
                <c:pt idx="34">
                  <c:v>28.11.2017</c:v>
                </c:pt>
                <c:pt idx="35">
                  <c:v>29.11.2017</c:v>
                </c:pt>
                <c:pt idx="36">
                  <c:v>30.11.2017</c:v>
                </c:pt>
                <c:pt idx="37">
                  <c:v>01.12.2017</c:v>
                </c:pt>
              </c:strCache>
            </c:strRef>
          </c:cat>
          <c:val>
            <c:numRef>
              <c:f>Sheet1!$B$2:$B$39</c:f>
              <c:numCache>
                <c:formatCode>General</c:formatCode>
                <c:ptCount val="38"/>
                <c:pt idx="0">
                  <c:v>131726</c:v>
                </c:pt>
                <c:pt idx="1">
                  <c:v>131754</c:v>
                </c:pt>
                <c:pt idx="2">
                  <c:v>131794</c:v>
                </c:pt>
                <c:pt idx="3">
                  <c:v>131816</c:v>
                </c:pt>
                <c:pt idx="4">
                  <c:v>131846</c:v>
                </c:pt>
                <c:pt idx="5">
                  <c:v>131878</c:v>
                </c:pt>
                <c:pt idx="6">
                  <c:v>131897</c:v>
                </c:pt>
                <c:pt idx="7">
                  <c:v>131919</c:v>
                </c:pt>
                <c:pt idx="8">
                  <c:v>131937</c:v>
                </c:pt>
                <c:pt idx="9">
                  <c:v>131952</c:v>
                </c:pt>
                <c:pt idx="10">
                  <c:v>131976</c:v>
                </c:pt>
                <c:pt idx="11">
                  <c:v>131994</c:v>
                </c:pt>
                <c:pt idx="12">
                  <c:v>131999</c:v>
                </c:pt>
                <c:pt idx="13">
                  <c:v>132026</c:v>
                </c:pt>
                <c:pt idx="14">
                  <c:v>132055</c:v>
                </c:pt>
                <c:pt idx="15">
                  <c:v>132076</c:v>
                </c:pt>
                <c:pt idx="16">
                  <c:v>132088</c:v>
                </c:pt>
                <c:pt idx="17">
                  <c:v>132110</c:v>
                </c:pt>
                <c:pt idx="18">
                  <c:v>132156</c:v>
                </c:pt>
                <c:pt idx="19">
                  <c:v>132192</c:v>
                </c:pt>
                <c:pt idx="20">
                  <c:v>132453</c:v>
                </c:pt>
                <c:pt idx="21">
                  <c:v>132558</c:v>
                </c:pt>
                <c:pt idx="22">
                  <c:v>132588</c:v>
                </c:pt>
                <c:pt idx="23">
                  <c:v>132638</c:v>
                </c:pt>
                <c:pt idx="24">
                  <c:v>132675</c:v>
                </c:pt>
                <c:pt idx="25">
                  <c:v>132705</c:v>
                </c:pt>
                <c:pt idx="26">
                  <c:v>132719</c:v>
                </c:pt>
                <c:pt idx="27">
                  <c:v>132776</c:v>
                </c:pt>
                <c:pt idx="28">
                  <c:v>132799</c:v>
                </c:pt>
                <c:pt idx="29">
                  <c:v>132851</c:v>
                </c:pt>
                <c:pt idx="30">
                  <c:v>132926</c:v>
                </c:pt>
                <c:pt idx="31">
                  <c:v>132948</c:v>
                </c:pt>
                <c:pt idx="32">
                  <c:v>132989</c:v>
                </c:pt>
                <c:pt idx="33">
                  <c:v>133015</c:v>
                </c:pt>
                <c:pt idx="34">
                  <c:v>133036</c:v>
                </c:pt>
                <c:pt idx="35">
                  <c:v>133094</c:v>
                </c:pt>
                <c:pt idx="36">
                  <c:v>133121</c:v>
                </c:pt>
                <c:pt idx="37">
                  <c:v>133129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CD-4369-BA40-873863E3B1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747104"/>
        <c:axId val="279752680"/>
      </c:lineChart>
      <c:catAx>
        <c:axId val="279747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52680"/>
        <c:crosses val="autoZero"/>
        <c:auto val="1"/>
        <c:lblAlgn val="ctr"/>
        <c:lblOffset val="100"/>
        <c:noMultiLvlLbl val="0"/>
      </c:catAx>
      <c:valAx>
        <c:axId val="279752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4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Sheet1!$A$2:$A$39</c:f>
              <c:strCache>
                <c:ptCount val="38"/>
                <c:pt idx="0">
                  <c:v>25.10.2017</c:v>
                </c:pt>
                <c:pt idx="1">
                  <c:v>26.10.2017</c:v>
                </c:pt>
                <c:pt idx="2">
                  <c:v>27.10.2017</c:v>
                </c:pt>
                <c:pt idx="3">
                  <c:v>28.10.2017</c:v>
                </c:pt>
                <c:pt idx="4">
                  <c:v>29.10.2017</c:v>
                </c:pt>
                <c:pt idx="5">
                  <c:v>30.10.2017</c:v>
                </c:pt>
                <c:pt idx="6">
                  <c:v>31.10.2017</c:v>
                </c:pt>
                <c:pt idx="7">
                  <c:v>01.11.2017</c:v>
                </c:pt>
                <c:pt idx="8">
                  <c:v>02.11.2017</c:v>
                </c:pt>
                <c:pt idx="9">
                  <c:v>03.11.2017</c:v>
                </c:pt>
                <c:pt idx="10">
                  <c:v>04.11.2017</c:v>
                </c:pt>
                <c:pt idx="11">
                  <c:v>05.11.2017</c:v>
                </c:pt>
                <c:pt idx="12">
                  <c:v>06.11.2017</c:v>
                </c:pt>
                <c:pt idx="13">
                  <c:v>07.11.2017</c:v>
                </c:pt>
                <c:pt idx="14">
                  <c:v>08.11.2017</c:v>
                </c:pt>
                <c:pt idx="15">
                  <c:v>09.11.2017</c:v>
                </c:pt>
                <c:pt idx="16">
                  <c:v>10.11.2017</c:v>
                </c:pt>
                <c:pt idx="17">
                  <c:v>11.11.2017</c:v>
                </c:pt>
                <c:pt idx="18">
                  <c:v>12.11.2017</c:v>
                </c:pt>
                <c:pt idx="19">
                  <c:v>13.11.2017</c:v>
                </c:pt>
                <c:pt idx="20">
                  <c:v>14.11.2017</c:v>
                </c:pt>
                <c:pt idx="21">
                  <c:v>15.11.2017</c:v>
                </c:pt>
                <c:pt idx="22">
                  <c:v>16.11.2017</c:v>
                </c:pt>
                <c:pt idx="23">
                  <c:v>17.11.2017</c:v>
                </c:pt>
                <c:pt idx="24">
                  <c:v>18.11.2017</c:v>
                </c:pt>
                <c:pt idx="25">
                  <c:v>19.11.2017</c:v>
                </c:pt>
                <c:pt idx="26">
                  <c:v>20.11.2017</c:v>
                </c:pt>
                <c:pt idx="27">
                  <c:v>21.11.2017</c:v>
                </c:pt>
                <c:pt idx="28">
                  <c:v>22.11.2017</c:v>
                </c:pt>
                <c:pt idx="29">
                  <c:v>23.11.2017</c:v>
                </c:pt>
                <c:pt idx="30">
                  <c:v>24.11.2017</c:v>
                </c:pt>
                <c:pt idx="31">
                  <c:v>25.11.2017</c:v>
                </c:pt>
                <c:pt idx="32">
                  <c:v>26.11.2017</c:v>
                </c:pt>
                <c:pt idx="33">
                  <c:v>27.11.2017</c:v>
                </c:pt>
                <c:pt idx="34">
                  <c:v>28.11.2017</c:v>
                </c:pt>
                <c:pt idx="35">
                  <c:v>29.11.2017</c:v>
                </c:pt>
                <c:pt idx="36">
                  <c:v>30.11.2017</c:v>
                </c:pt>
                <c:pt idx="37">
                  <c:v>01.12.2017</c:v>
                </c:pt>
              </c:strCache>
            </c:strRef>
          </c:cat>
          <c:val>
            <c:numRef>
              <c:f>Sheet1!$B$2:$B$39</c:f>
              <c:numCache>
                <c:formatCode>General</c:formatCode>
                <c:ptCount val="38"/>
                <c:pt idx="0">
                  <c:v>245377</c:v>
                </c:pt>
                <c:pt idx="1">
                  <c:v>217111</c:v>
                </c:pt>
                <c:pt idx="2">
                  <c:v>216557</c:v>
                </c:pt>
                <c:pt idx="3">
                  <c:v>225044</c:v>
                </c:pt>
                <c:pt idx="4">
                  <c:v>212052</c:v>
                </c:pt>
                <c:pt idx="5">
                  <c:v>172472</c:v>
                </c:pt>
                <c:pt idx="6">
                  <c:v>176512</c:v>
                </c:pt>
                <c:pt idx="7">
                  <c:v>174913</c:v>
                </c:pt>
                <c:pt idx="8">
                  <c:v>157008</c:v>
                </c:pt>
                <c:pt idx="9">
                  <c:v>140326</c:v>
                </c:pt>
                <c:pt idx="10">
                  <c:v>152666</c:v>
                </c:pt>
                <c:pt idx="11">
                  <c:v>167162</c:v>
                </c:pt>
                <c:pt idx="12">
                  <c:v>116609</c:v>
                </c:pt>
                <c:pt idx="13">
                  <c:v>122918</c:v>
                </c:pt>
                <c:pt idx="14">
                  <c:v>151807</c:v>
                </c:pt>
                <c:pt idx="15">
                  <c:v>136420</c:v>
                </c:pt>
                <c:pt idx="16">
                  <c:v>108839</c:v>
                </c:pt>
                <c:pt idx="17">
                  <c:v>140951</c:v>
                </c:pt>
                <c:pt idx="18">
                  <c:v>182280</c:v>
                </c:pt>
                <c:pt idx="19">
                  <c:v>292413</c:v>
                </c:pt>
                <c:pt idx="20">
                  <c:v>576992</c:v>
                </c:pt>
                <c:pt idx="21">
                  <c:v>376051</c:v>
                </c:pt>
                <c:pt idx="22">
                  <c:v>243234</c:v>
                </c:pt>
                <c:pt idx="23">
                  <c:v>229747</c:v>
                </c:pt>
                <c:pt idx="24">
                  <c:v>224440</c:v>
                </c:pt>
                <c:pt idx="25">
                  <c:v>235604</c:v>
                </c:pt>
                <c:pt idx="26">
                  <c:v>254157</c:v>
                </c:pt>
                <c:pt idx="27">
                  <c:v>230816</c:v>
                </c:pt>
                <c:pt idx="28">
                  <c:v>238275</c:v>
                </c:pt>
                <c:pt idx="29">
                  <c:v>265473</c:v>
                </c:pt>
                <c:pt idx="30">
                  <c:v>243057</c:v>
                </c:pt>
                <c:pt idx="31">
                  <c:v>203189</c:v>
                </c:pt>
                <c:pt idx="32">
                  <c:v>262633</c:v>
                </c:pt>
                <c:pt idx="33">
                  <c:v>261258</c:v>
                </c:pt>
                <c:pt idx="34">
                  <c:v>261135</c:v>
                </c:pt>
                <c:pt idx="35">
                  <c:v>221532</c:v>
                </c:pt>
                <c:pt idx="36">
                  <c:v>188052</c:v>
                </c:pt>
                <c:pt idx="37">
                  <c:v>151542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D5-4BBE-9043-FA1B2A2EC9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750712"/>
        <c:axId val="279751040"/>
      </c:lineChart>
      <c:catAx>
        <c:axId val="279750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51040"/>
        <c:crosses val="autoZero"/>
        <c:auto val="1"/>
        <c:lblAlgn val="ctr"/>
        <c:lblOffset val="100"/>
        <c:noMultiLvlLbl val="0"/>
      </c:catAx>
      <c:valAx>
        <c:axId val="27975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50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Sheet1!$A$2:$A$39</c:f>
              <c:strCache>
                <c:ptCount val="38"/>
                <c:pt idx="0">
                  <c:v>25.10.2017</c:v>
                </c:pt>
                <c:pt idx="1">
                  <c:v>26.10.2017</c:v>
                </c:pt>
                <c:pt idx="2">
                  <c:v>27.10.2017</c:v>
                </c:pt>
                <c:pt idx="3">
                  <c:v>28.10.2017</c:v>
                </c:pt>
                <c:pt idx="4">
                  <c:v>29.10.2017</c:v>
                </c:pt>
                <c:pt idx="5">
                  <c:v>30.10.2017</c:v>
                </c:pt>
                <c:pt idx="6">
                  <c:v>31.10.2017</c:v>
                </c:pt>
                <c:pt idx="7">
                  <c:v>01.11.2017</c:v>
                </c:pt>
                <c:pt idx="8">
                  <c:v>02.11.2017</c:v>
                </c:pt>
                <c:pt idx="9">
                  <c:v>03.11.2017</c:v>
                </c:pt>
                <c:pt idx="10">
                  <c:v>04.11.2017</c:v>
                </c:pt>
                <c:pt idx="11">
                  <c:v>05.11.2017</c:v>
                </c:pt>
                <c:pt idx="12">
                  <c:v>06.11.2017</c:v>
                </c:pt>
                <c:pt idx="13">
                  <c:v>07.11.2017</c:v>
                </c:pt>
                <c:pt idx="14">
                  <c:v>08.11.2017</c:v>
                </c:pt>
                <c:pt idx="15">
                  <c:v>09.11.2017</c:v>
                </c:pt>
                <c:pt idx="16">
                  <c:v>10.11.2017</c:v>
                </c:pt>
                <c:pt idx="17">
                  <c:v>11.11.2017</c:v>
                </c:pt>
                <c:pt idx="18">
                  <c:v>12.11.2017</c:v>
                </c:pt>
                <c:pt idx="19">
                  <c:v>13.11.2017</c:v>
                </c:pt>
                <c:pt idx="20">
                  <c:v>14.11.2017</c:v>
                </c:pt>
                <c:pt idx="21">
                  <c:v>15.11.2017</c:v>
                </c:pt>
                <c:pt idx="22">
                  <c:v>16.11.2017</c:v>
                </c:pt>
                <c:pt idx="23">
                  <c:v>17.11.2017</c:v>
                </c:pt>
                <c:pt idx="24">
                  <c:v>18.11.2017</c:v>
                </c:pt>
                <c:pt idx="25">
                  <c:v>19.11.2017</c:v>
                </c:pt>
                <c:pt idx="26">
                  <c:v>20.11.2017</c:v>
                </c:pt>
                <c:pt idx="27">
                  <c:v>21.11.2017</c:v>
                </c:pt>
                <c:pt idx="28">
                  <c:v>22.11.2017</c:v>
                </c:pt>
                <c:pt idx="29">
                  <c:v>23.11.2017</c:v>
                </c:pt>
                <c:pt idx="30">
                  <c:v>24.11.2017</c:v>
                </c:pt>
                <c:pt idx="31">
                  <c:v>25.11.2017</c:v>
                </c:pt>
                <c:pt idx="32">
                  <c:v>26.11.2017</c:v>
                </c:pt>
                <c:pt idx="33">
                  <c:v>27.11.2017</c:v>
                </c:pt>
                <c:pt idx="34">
                  <c:v>28.11.2017</c:v>
                </c:pt>
                <c:pt idx="35">
                  <c:v>29.11.2017</c:v>
                </c:pt>
                <c:pt idx="36">
                  <c:v>30.11.2017</c:v>
                </c:pt>
                <c:pt idx="37">
                  <c:v>01.12.2017</c:v>
                </c:pt>
              </c:strCache>
            </c:strRef>
          </c:cat>
          <c:val>
            <c:numRef>
              <c:f>Sheet1!$B$2:$B$39</c:f>
              <c:numCache>
                <c:formatCode>General</c:formatCode>
                <c:ptCount val="38"/>
                <c:pt idx="0">
                  <c:v>12247</c:v>
                </c:pt>
                <c:pt idx="1">
                  <c:v>11198</c:v>
                </c:pt>
                <c:pt idx="2">
                  <c:v>11346</c:v>
                </c:pt>
                <c:pt idx="3">
                  <c:v>15748</c:v>
                </c:pt>
                <c:pt idx="4">
                  <c:v>13398</c:v>
                </c:pt>
                <c:pt idx="5">
                  <c:v>8263</c:v>
                </c:pt>
                <c:pt idx="6">
                  <c:v>8322</c:v>
                </c:pt>
                <c:pt idx="7">
                  <c:v>8671</c:v>
                </c:pt>
                <c:pt idx="8">
                  <c:v>10798</c:v>
                </c:pt>
                <c:pt idx="9">
                  <c:v>10371</c:v>
                </c:pt>
                <c:pt idx="10">
                  <c:v>13648</c:v>
                </c:pt>
                <c:pt idx="11">
                  <c:v>14854</c:v>
                </c:pt>
                <c:pt idx="12">
                  <c:v>7262</c:v>
                </c:pt>
                <c:pt idx="13">
                  <c:v>9377</c:v>
                </c:pt>
                <c:pt idx="14">
                  <c:v>14751</c:v>
                </c:pt>
                <c:pt idx="15">
                  <c:v>12066</c:v>
                </c:pt>
                <c:pt idx="16">
                  <c:v>5883</c:v>
                </c:pt>
                <c:pt idx="17">
                  <c:v>9595</c:v>
                </c:pt>
                <c:pt idx="18">
                  <c:v>10777</c:v>
                </c:pt>
                <c:pt idx="19">
                  <c:v>16573</c:v>
                </c:pt>
                <c:pt idx="20">
                  <c:v>50791</c:v>
                </c:pt>
                <c:pt idx="21">
                  <c:v>19760</c:v>
                </c:pt>
                <c:pt idx="22">
                  <c:v>12196</c:v>
                </c:pt>
                <c:pt idx="23">
                  <c:v>12267</c:v>
                </c:pt>
                <c:pt idx="24">
                  <c:v>13269</c:v>
                </c:pt>
                <c:pt idx="25">
                  <c:v>12063</c:v>
                </c:pt>
                <c:pt idx="26">
                  <c:v>14738</c:v>
                </c:pt>
                <c:pt idx="27">
                  <c:v>9492</c:v>
                </c:pt>
                <c:pt idx="28">
                  <c:v>17959</c:v>
                </c:pt>
                <c:pt idx="29">
                  <c:v>15639</c:v>
                </c:pt>
                <c:pt idx="30">
                  <c:v>9719</c:v>
                </c:pt>
                <c:pt idx="31">
                  <c:v>7924</c:v>
                </c:pt>
                <c:pt idx="32">
                  <c:v>11832</c:v>
                </c:pt>
                <c:pt idx="33">
                  <c:v>16197</c:v>
                </c:pt>
                <c:pt idx="34">
                  <c:v>12004</c:v>
                </c:pt>
                <c:pt idx="35">
                  <c:v>12046</c:v>
                </c:pt>
                <c:pt idx="36">
                  <c:v>8256</c:v>
                </c:pt>
                <c:pt idx="37">
                  <c:v>7233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09-46F4-9541-BAB723513F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3254152"/>
        <c:axId val="143254480"/>
      </c:lineChart>
      <c:catAx>
        <c:axId val="143254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254480"/>
        <c:crosses val="autoZero"/>
        <c:auto val="1"/>
        <c:lblAlgn val="ctr"/>
        <c:lblOffset val="100"/>
        <c:noMultiLvlLbl val="0"/>
      </c:catAx>
      <c:valAx>
        <c:axId val="143254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25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Sheet1!$A$2:$A$39</c:f>
              <c:strCache>
                <c:ptCount val="38"/>
                <c:pt idx="0">
                  <c:v>25.10.2017</c:v>
                </c:pt>
                <c:pt idx="1">
                  <c:v>26.10.2017</c:v>
                </c:pt>
                <c:pt idx="2">
                  <c:v>27.10.2017</c:v>
                </c:pt>
                <c:pt idx="3">
                  <c:v>28.10.2017</c:v>
                </c:pt>
                <c:pt idx="4">
                  <c:v>29.10.2017</c:v>
                </c:pt>
                <c:pt idx="5">
                  <c:v>30.10.2017</c:v>
                </c:pt>
                <c:pt idx="6">
                  <c:v>31.10.2017</c:v>
                </c:pt>
                <c:pt idx="7">
                  <c:v>01.11.2017</c:v>
                </c:pt>
                <c:pt idx="8">
                  <c:v>02.11.2017</c:v>
                </c:pt>
                <c:pt idx="9">
                  <c:v>03.11.2017</c:v>
                </c:pt>
                <c:pt idx="10">
                  <c:v>04.11.2017</c:v>
                </c:pt>
                <c:pt idx="11">
                  <c:v>05.11.2017</c:v>
                </c:pt>
                <c:pt idx="12">
                  <c:v>06.11.2017</c:v>
                </c:pt>
                <c:pt idx="13">
                  <c:v>07.11.2017</c:v>
                </c:pt>
                <c:pt idx="14">
                  <c:v>08.11.2017</c:v>
                </c:pt>
                <c:pt idx="15">
                  <c:v>09.11.2017</c:v>
                </c:pt>
                <c:pt idx="16">
                  <c:v>10.11.2017</c:v>
                </c:pt>
                <c:pt idx="17">
                  <c:v>11.11.2017</c:v>
                </c:pt>
                <c:pt idx="18">
                  <c:v>12.11.2017</c:v>
                </c:pt>
                <c:pt idx="19">
                  <c:v>13.11.2017</c:v>
                </c:pt>
                <c:pt idx="20">
                  <c:v>14.11.2017</c:v>
                </c:pt>
                <c:pt idx="21">
                  <c:v>15.11.2017</c:v>
                </c:pt>
                <c:pt idx="22">
                  <c:v>16.11.2017</c:v>
                </c:pt>
                <c:pt idx="23">
                  <c:v>17.11.2017</c:v>
                </c:pt>
                <c:pt idx="24">
                  <c:v>18.11.2017</c:v>
                </c:pt>
                <c:pt idx="25">
                  <c:v>19.11.2017</c:v>
                </c:pt>
                <c:pt idx="26">
                  <c:v>20.11.2017</c:v>
                </c:pt>
                <c:pt idx="27">
                  <c:v>21.11.2017</c:v>
                </c:pt>
                <c:pt idx="28">
                  <c:v>22.11.2017</c:v>
                </c:pt>
                <c:pt idx="29">
                  <c:v>23.11.2017</c:v>
                </c:pt>
                <c:pt idx="30">
                  <c:v>24.11.2017</c:v>
                </c:pt>
                <c:pt idx="31">
                  <c:v>25.11.2017</c:v>
                </c:pt>
                <c:pt idx="32">
                  <c:v>26.11.2017</c:v>
                </c:pt>
                <c:pt idx="33">
                  <c:v>27.11.2017</c:v>
                </c:pt>
                <c:pt idx="34">
                  <c:v>28.11.2017</c:v>
                </c:pt>
                <c:pt idx="35">
                  <c:v>29.11.2017</c:v>
                </c:pt>
                <c:pt idx="36">
                  <c:v>30.11.2017</c:v>
                </c:pt>
                <c:pt idx="37">
                  <c:v>01.12.2017</c:v>
                </c:pt>
              </c:strCache>
            </c:strRef>
          </c:cat>
          <c:val>
            <c:numRef>
              <c:f>Sheet1!$B$2:$B$39</c:f>
              <c:numCache>
                <c:formatCode>General</c:formatCode>
                <c:ptCount val="38"/>
                <c:pt idx="0">
                  <c:v>23296</c:v>
                </c:pt>
                <c:pt idx="1">
                  <c:v>28536</c:v>
                </c:pt>
                <c:pt idx="2">
                  <c:v>10390</c:v>
                </c:pt>
                <c:pt idx="3">
                  <c:v>45506</c:v>
                </c:pt>
                <c:pt idx="4">
                  <c:v>29626</c:v>
                </c:pt>
                <c:pt idx="5">
                  <c:v>9765</c:v>
                </c:pt>
                <c:pt idx="6">
                  <c:v>14877</c:v>
                </c:pt>
                <c:pt idx="7">
                  <c:v>34100</c:v>
                </c:pt>
                <c:pt idx="8">
                  <c:v>40962</c:v>
                </c:pt>
                <c:pt idx="9">
                  <c:v>30309</c:v>
                </c:pt>
                <c:pt idx="10">
                  <c:v>42726</c:v>
                </c:pt>
                <c:pt idx="11">
                  <c:v>57165</c:v>
                </c:pt>
                <c:pt idx="12">
                  <c:v>26468</c:v>
                </c:pt>
                <c:pt idx="13">
                  <c:v>39877</c:v>
                </c:pt>
                <c:pt idx="14">
                  <c:v>44370</c:v>
                </c:pt>
                <c:pt idx="15">
                  <c:v>27481</c:v>
                </c:pt>
                <c:pt idx="16">
                  <c:v>13077</c:v>
                </c:pt>
                <c:pt idx="17">
                  <c:v>29254</c:v>
                </c:pt>
                <c:pt idx="18">
                  <c:v>33130</c:v>
                </c:pt>
                <c:pt idx="19">
                  <c:v>28455</c:v>
                </c:pt>
                <c:pt idx="20">
                  <c:v>20311</c:v>
                </c:pt>
                <c:pt idx="21">
                  <c:v>18144</c:v>
                </c:pt>
                <c:pt idx="22">
                  <c:v>14907</c:v>
                </c:pt>
                <c:pt idx="23">
                  <c:v>9680</c:v>
                </c:pt>
                <c:pt idx="24">
                  <c:v>20454</c:v>
                </c:pt>
                <c:pt idx="25">
                  <c:v>24086</c:v>
                </c:pt>
                <c:pt idx="26">
                  <c:v>26018</c:v>
                </c:pt>
                <c:pt idx="27">
                  <c:v>14856</c:v>
                </c:pt>
                <c:pt idx="28">
                  <c:v>52887</c:v>
                </c:pt>
                <c:pt idx="29">
                  <c:v>40121</c:v>
                </c:pt>
                <c:pt idx="30">
                  <c:v>28813</c:v>
                </c:pt>
                <c:pt idx="31">
                  <c:v>19431</c:v>
                </c:pt>
                <c:pt idx="32">
                  <c:v>33741</c:v>
                </c:pt>
                <c:pt idx="33">
                  <c:v>18735</c:v>
                </c:pt>
                <c:pt idx="34">
                  <c:v>19625</c:v>
                </c:pt>
                <c:pt idx="35">
                  <c:v>25466</c:v>
                </c:pt>
                <c:pt idx="36">
                  <c:v>20200</c:v>
                </c:pt>
                <c:pt idx="37">
                  <c:v>14091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79-4AD2-A906-3072B3EB23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819680"/>
        <c:axId val="281816728"/>
      </c:lineChart>
      <c:catAx>
        <c:axId val="28181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816728"/>
        <c:crosses val="autoZero"/>
        <c:auto val="1"/>
        <c:lblAlgn val="ctr"/>
        <c:lblOffset val="100"/>
        <c:noMultiLvlLbl val="0"/>
      </c:catAx>
      <c:valAx>
        <c:axId val="28181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81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2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DD-4FF9-ABE9-8DBF07C3B6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2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DD-4FF9-ABE9-8DBF07C3B6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2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DD-4FF9-ABE9-8DBF07C3B6F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2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DD-4FF9-ABE9-8DBF07C3B6F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2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DD-4FF9-ABE9-8DBF07C3B6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749600"/>
        <c:axId val="280745664"/>
      </c:barChart>
      <c:catAx>
        <c:axId val="28074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45664"/>
        <c:crosses val="autoZero"/>
        <c:auto val="1"/>
        <c:lblAlgn val="ctr"/>
        <c:lblOffset val="100"/>
        <c:noMultiLvlLbl val="0"/>
      </c:catAx>
      <c:valAx>
        <c:axId val="28074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4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89A55-75E1-4E13-8227-DB444599C4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981F08-52D1-4B07-929A-06FCC1B097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902327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96457-DF5D-47DE-A925-C5E20892C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544A26-376D-482B-93EF-9AEDA3AA61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4113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014118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90690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519652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099608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79630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4843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072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299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9ACA4A-B46C-45A9-AE2B-6AA256A337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1460394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A991E-8924-4999-B0E0-16E2F139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Anzahl Post, Reaktionen (Kommentare, Shares, Likes) - FB Insights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7EA95E-FBB0-45B8-B85A-3F48FB98BD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7989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015880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708788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013789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922106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082783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29606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8438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342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2F158A-C2A9-4FC6-A2A9-2C39A8788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1996687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AD227-EC1D-4592-8B17-181516F0B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6827D3-5169-4215-B103-8B0738F57D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50858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9C67D2-1B5B-43E2-B21E-E409F904AC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861AFD-4FDC-47EE-8803-763E0D7FA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836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09986-5929-445A-9877-3D20653BD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B192AA-6751-4292-88CF-B858E3BD7B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4785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AA46F5-B321-46D7-AE16-FA21C9922F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E76FF-0646-4BEC-A4BC-B676ABB9E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797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EA68D-8375-4809-BD26-B506BF9FD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7E0A7C-4A4D-4920-81C8-7F476319E8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57323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F24A5-1B30-4E3C-9699-A5F4023A57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19013B-BBA6-4B03-9B8C-B7D0C51CC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125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497B3-9037-484D-AB76-33DEE558F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C0DCC2-697D-4389-ABA6-729E6AD661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9877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010E1A-73E9-4246-A2B4-7981C90D79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93FC7-9A7F-400B-9889-353AE9A35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285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FD934-103E-4314-9B5C-455F3B6DE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BAB318-BC27-4BD4-8FF7-C3BF859861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9351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505631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187639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860425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10518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720284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66214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499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138921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615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CE47E-BAD7-42E9-96E4-6EC7E4AC4A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3254305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E0A01-479F-45D2-8F6C-939F5E0E5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FB Insights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C59288-014F-4C77-ACC9-3366055DD2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88835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0DDF01-D2C2-48D3-86A4-8B7530005B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A88AF-7FA4-4124-9156-FD126E850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613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2CCEF-2A5B-4472-97A6-68ADC1938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4C48B4-CE28-46D9-89BA-B36592BEE4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1149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909581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7745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0220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4972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3425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7133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4578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5423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877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066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A1DB-CDEA-4386-A11B-4EE6C22B07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3980417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75630-FEDE-49FD-A1C3-14E48DD88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21F0B7-768A-4C63-9FB1-BB4F374064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5463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05079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5482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25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9404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6759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8224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3785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6273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343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2 - 2017-11-14 10:22:45</a:t>
                      </a:r>
                      <a:r>
                        <a:rPr lang="de-DE" sz="1000"/>
                        <a:t>
Mama und Papa gefällt das.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942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2 - 2017-11-22 19:30:02</a:t>
                      </a:r>
                      <a:r>
                        <a:rPr lang="de-DE" sz="1000"/>
                        <a:t>
Mannschaftssport im Verein ist für Kinder eine schöne Sache. Wenn nur die Eltern am Spielfeldrand nicht wären!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765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2 - 2017-11-07 11:57:21</a:t>
                      </a:r>
                      <a:r>
                        <a:rPr lang="de-DE" sz="1000"/>
                        <a:t>
Wir Norddeutschen sind glücklich - wir zeigen es nur ungern. 😐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166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2 - 2017-11-17 08:08:39</a:t>
                      </a:r>
                      <a:r>
                        <a:rPr lang="de-DE" sz="1000"/>
                        <a:t>
Aber jeder nur einen Wunsch, OK? 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627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2 - 2017-11-04 09:30:00</a:t>
                      </a:r>
                      <a:r>
                        <a:rPr lang="de-DE" sz="1000"/>
                        <a:t>
Fegt ihr schon, oder lest ihr noch?! 🍂🍁
- Laub ✔️
- Besen ✔️
- Studium der Straßenreinigungs-Verordnung incl. Straßenverzeichnis 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305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653043-809D-41F1-A48D-0DAE326914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3796740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0D4F4-903C-4F13-BDF2-4B6A9D224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1E32B8-F24F-4198-A45B-84C000DBD5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6982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63519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290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0113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7368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4794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4033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6738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5465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861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2 - 2017-11-14 10:22:45</a:t>
                      </a:r>
                      <a:r>
                        <a:rPr lang="de-DE" sz="1000"/>
                        <a:t>
Mama und Papa gefällt das.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124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2 - 2017-11-27 17:15:02</a:t>
                      </a:r>
                      <a:r>
                        <a:rPr lang="de-DE" sz="1000"/>
                        <a:t>
Mehrfach-Nennungen möglich! 😆🍷🎄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300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2 - 2017-11-22 19:30:02</a:t>
                      </a:r>
                      <a:r>
                        <a:rPr lang="de-DE" sz="1000"/>
                        <a:t>
Mannschaftssport im Verein ist für Kinder eine schöne Sache. Wenn nur die Eltern am Spielfeldrand nicht wären!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353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2 - 2017-10-28 07:00:00</a:t>
                      </a:r>
                      <a:r>
                        <a:rPr lang="de-DE" sz="1000"/>
                        <a:t>
Da will man am Samstagmorgen nur mal fünf Minuten... 🐕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196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2 - 2017-11-17 08:08:39</a:t>
                      </a:r>
                      <a:r>
                        <a:rPr lang="de-DE" sz="1000"/>
                        <a:t>
Aber jeder nur einen Wunsch, OK? 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005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C86C7E-3327-4AC2-8B5A-8FDAC6CDA7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3800521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F34CF-E902-4DF8-B3F3-50A7B5CC6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55699B-30B5-47C4-A268-6847B7921D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154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23207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8939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0900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0648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5207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8928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1949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3101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8063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626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2 - 2017-11-14 19:36:05</a:t>
                      </a:r>
                      <a:r>
                        <a:rPr lang="de-DE" sz="1000"/>
                        <a:t>
Vermisst ihr eure Post? Könnte hier gelandet sein. 🤦‍♀️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433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2 - 2017-10-25 09:17:43</a:t>
                      </a:r>
                      <a:r>
                        <a:rPr lang="de-DE" sz="1000"/>
                        <a:t>
Aufsehen erregende Aktion frustrierter Pendler in Nordfriesland - Strecke nach Westerland ist blockiert.🚊⛔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912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2 - 2017-10-26 07:53:19</a:t>
                      </a:r>
                      <a:r>
                        <a:rPr lang="de-DE" sz="1000"/>
                        <a:t>
Jetzt wird die A 20 bei Tribsees voll gesperrt. #NDR2Verkehr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126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2 - 2017-11-10 16:45:28</a:t>
                      </a:r>
                      <a:r>
                        <a:rPr lang="de-DE" sz="1000"/>
                        <a:t>
Habt ihr schon das neue Video von Ed Sheeran gesehen? Wham! lässt grüßen 😘 💓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193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2 - 2017-10-27 04:45:24</a:t>
                      </a:r>
                      <a:r>
                        <a:rPr lang="de-DE" sz="1000"/>
                        <a:t>
Das ist ja eine gaaanz tolle Einstimmung auf das Brücken-Wochenende!🤧🌬️☔️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9227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9E404-BB9F-4790-A161-BBE7CAE505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516355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3791B-2851-454B-BADF-138BC8B7D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4EA4EE-0138-481C-9318-4901D32517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2084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80564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3198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367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6737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2139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2931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1300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663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2 - 2017-11-18 19:00:01</a:t>
                      </a:r>
                      <a:r>
                        <a:rPr lang="de-DE" sz="1000"/>
                        <a:t>
Sein Lachen ist einfach ansteckend: De Schwatten Ostfrees Jung Keno Veith auf der AGRITECHNICA 🚜.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98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2 - 2017-11-22 19:30:02</a:t>
                      </a:r>
                      <a:r>
                        <a:rPr lang="de-DE" sz="1000"/>
                        <a:t>
Mannschaftssport im Verein ist für Kinder eine schöne Sache. Wenn nur die Eltern am Spielfeldrand nicht wären!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252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2 - 2017-10-28 17:00:00</a:t>
                      </a:r>
                      <a:r>
                        <a:rPr lang="de-DE" sz="1000"/>
                        <a:t>
So geht's: WhatsApp-Nachrichten zurückrufen!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678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2 - 2017-11-04 09:30:00</a:t>
                      </a:r>
                      <a:r>
                        <a:rPr lang="de-DE" sz="1000"/>
                        <a:t>
Fegt ihr schon, oder lest ihr noch?! 🍂🍁
- Laub ✔️
- Besen ✔️
- Studium der Straßenreinigungs-Verordnung incl. Straßenverzeichnis 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706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2 - 2017-11-04 16:59:27</a:t>
                      </a:r>
                      <a:r>
                        <a:rPr lang="en-US" sz="1000"/>
                        <a:t>
TON an! 🔊 Der HSV feiert seinen Nachwuchsspieler 
Jann-Fiete Arp (17). 3. BL-Spiel, 2. Tor!
(Gigi D'Agostino hat es immer gewusst 🎶)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038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700038-9354-4237-BA0C-5EF3645D17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3136095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57AEE-7259-4A1D-8CBB-001F1A4FC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0F5F45-5B62-43D1-8F8C-0CD92C7B85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931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97996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4593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7740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9058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5138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3357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7868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887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2 - 2017-11-07 16:18:02</a:t>
                      </a:r>
                      <a:r>
                        <a:rPr lang="de-DE" sz="1000"/>
                        <a:t>
STOP! Es ist Zeit für eure Musikwünsch für den NDR 2 Hitmix. Was wollt ihr hören? 🎧 🎼 😻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278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2 - 2017-10-28 17:00:00</a:t>
                      </a:r>
                      <a:r>
                        <a:rPr lang="de-DE" sz="1000"/>
                        <a:t>
So geht's: WhatsApp-Nachrichten zurückrufen!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998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2 - 2017-11-18 19:00:01</a:t>
                      </a:r>
                      <a:r>
                        <a:rPr lang="de-DE" sz="1000"/>
                        <a:t>
Sein Lachen ist einfach ansteckend: De Schwatten Ostfrees Jung Keno Veith auf der AGRITECHNICA 🚜.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814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2 - 2017-11-15 13:07:57</a:t>
                      </a:r>
                      <a:r>
                        <a:rPr lang="de-DE" sz="1000"/>
                        <a:t>
Jens Mahrhold gönnt sich ungesüßten Sanddornsaft... sieht schon SEHR, SEHR gesund aus... 😝😬🤢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483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2 - 2017-11-01 20:58:11</a:t>
                      </a:r>
                      <a:r>
                        <a:rPr lang="de-DE" sz="1000"/>
                        <a:t>
225 Kilo stemmen? Für Hamburgs stärkste Lehrerin kein Problem! 😮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006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F52FB-106D-4158-BF07-5AF159C500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877630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46F1F-6B22-4A56-8A62-9B8F8FEE1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700683-CAB3-4A60-801E-E895A8E83E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8181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75740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2246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1347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6880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2555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3572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0861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697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2 - 2017-11-10 14:23:23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977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2 - 2017-11-13 06:00:48</a:t>
                      </a:r>
                      <a:r>
                        <a:rPr lang="de-DE" sz="1000"/>
                        <a:t>
Guten Morgen!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395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2 - 2017-11-14 15:50:39</a:t>
                      </a:r>
                      <a:r>
                        <a:rPr lang="de-DE" sz="1000"/>
                        <a:t>
"Und wenn sich alles in Kreisen bewegt..." Vorfreude auf Johannes Oerding heute Abend in Osnabrück! 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396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2 - 2017-11-14 11:22:26</a:t>
                      </a:r>
                      <a:r>
                        <a:rPr lang="de-DE" sz="1000"/>
                        <a:t>
Und die Schweden so... 👊🇸🇪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346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2 - 2017-11-09 18:44:40</a:t>
                      </a:r>
                      <a:r>
                        <a:rPr lang="de-DE" sz="1000"/>
                        <a:t>
Vor 28 Jahren fiel die Mauer! "Dieser 9. November ist ein historischer Tag."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981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A5036E-8CB2-478E-A84C-DB45E235F1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1578684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4BC25-5619-43C4-A4E7-9585B128A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9309CD-FF69-4E42-8E84-AF92053174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3886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63630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6096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7732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8747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9652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97311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9032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4814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893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92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2 - 2017-11-14 10:22:45</a:t>
                      </a:r>
                      <a:r>
                        <a:rPr lang="de-DE" sz="1000"/>
                        <a:t>
Mama und Papa gefällt das.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369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2 - 2017-11-18 19:00:01</a:t>
                      </a:r>
                      <a:r>
                        <a:rPr lang="de-DE" sz="1000"/>
                        <a:t>
Sein Lachen ist einfach ansteckend: De Schwatten Ostfrees Jung Keno Veith auf der AGRITECHNICA 🚜.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125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2 - 2017-11-22 19:30:02</a:t>
                      </a:r>
                      <a:r>
                        <a:rPr lang="de-DE" sz="1000"/>
                        <a:t>
Mannschaftssport im Verein ist für Kinder eine schöne Sache. Wenn nur die Eltern am Spielfeldrand nicht wären!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444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2 - 2017-10-28 17:00:00</a:t>
                      </a:r>
                      <a:r>
                        <a:rPr lang="de-DE" sz="1000"/>
                        <a:t>
So geht's: WhatsApp-Nachrichten zurückrufen!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405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2 - 2017-11-04 09:30:00</a:t>
                      </a:r>
                      <a:r>
                        <a:rPr lang="de-DE" sz="1000"/>
                        <a:t>
Fegt ihr schon, oder lest ihr noch?! 🍂🍁
- Laub ✔️
- Besen ✔️
- Studium der Straßenreinigungs-Verordnung incl. Straßenverzeichnis 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288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200360-9C8A-4127-B704-9477F9D4A5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1733560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AE4B7-6A84-4275-926C-C4F6EAC58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D8AE87-FE97-4A1F-BAB5-78C135DCD3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84469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434242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4365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699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0357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8765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5932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0433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710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371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2 - 2017-11-18 19:00:01</a:t>
                      </a:r>
                      <a:r>
                        <a:rPr lang="de-DE" sz="1000"/>
                        <a:t>
Sein Lachen ist einfach ansteckend: De Schwatten Ostfrees Jung Keno Veith auf der AGRITECHNICA 🚜.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098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2 - 2017-11-14 10:22:45</a:t>
                      </a:r>
                      <a:r>
                        <a:rPr lang="de-DE" sz="1000"/>
                        <a:t>
Mama und Papa gefällt das.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958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2 - 2017-11-22 19:30:02</a:t>
                      </a:r>
                      <a:r>
                        <a:rPr lang="de-DE" sz="1000"/>
                        <a:t>
Mannschaftssport im Verein ist für Kinder eine schöne Sache. Wenn nur die Eltern am Spielfeldrand nicht wären!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518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2 - 2017-11-22 11:28:01</a:t>
                      </a:r>
                      <a:r>
                        <a:rPr lang="de-DE" sz="1000"/>
                        <a:t>
Neugier wird belohnt!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869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2 - 2017-11-04 16:59:27</a:t>
                      </a:r>
                      <a:r>
                        <a:rPr lang="en-US" sz="1000"/>
                        <a:t>
TON an! 🔊 Der HSV feiert seinen Nachwuchsspieler 
Jann-Fiete Arp (17). 3. BL-Spiel, 2. Tor!
(Gigi D'Agostino hat es immer gewusst 🎶)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200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6FCA9B-09AA-4232-9F39-A3232FD294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5448232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6B81A-FA93-4C3B-AF03-475B7D038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35DFA4-A578-4368-9028-74D87DEE58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0633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74066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6333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2853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7168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9814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3723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389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3098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40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2 - 2017-11-22 11:28:01</a:t>
                      </a:r>
                      <a:r>
                        <a:rPr lang="de-DE" sz="1000"/>
                        <a:t>
Neugier wird belohnt!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278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2 - 2017-11-18 19:00:01</a:t>
                      </a:r>
                      <a:r>
                        <a:rPr lang="de-DE" sz="1000"/>
                        <a:t>
Sein Lachen ist einfach ansteckend: De Schwatten Ostfrees Jung Keno Veith auf der AGRITECHNICA 🚜.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466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2 - 2017-11-04 16:59:27</a:t>
                      </a:r>
                      <a:r>
                        <a:rPr lang="en-US" sz="1000"/>
                        <a:t>
TON an! 🔊 Der HSV feiert seinen Nachwuchsspieler 
Jann-Fiete Arp (17). 3. BL-Spiel, 2. Tor!
(Gigi D'Agostino hat es immer gewusst 🎶)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15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2 - 2017-11-08 20:40:34</a:t>
                      </a:r>
                      <a:r>
                        <a:rPr lang="de-DE" sz="1000"/>
                        <a:t>
Wisst ihr, was Alexa treibt, wenn ihr nicht zuhause seid? 😱💃😉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575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2 - 2017-11-14 11:22:26</a:t>
                      </a:r>
                      <a:r>
                        <a:rPr lang="de-DE" sz="1000"/>
                        <a:t>
Und die Schweden so... 👊🇸🇪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162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12BC37-1129-4DE9-BDB0-EB6C4798CE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2800242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7F67A-99D2-47AE-BAF9-FEA35A7CE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5980F2-DFB9-4F9E-8338-5F0DC70BBC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5598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61623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7036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4253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8197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6960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6382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6260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4339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627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2 - 2017-11-17 16:53:26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670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2 - 2017-10-30 09:04:26</a:t>
                      </a:r>
                      <a:r>
                        <a:rPr lang="de-DE" sz="1000"/>
                        <a:t>
Live-Shows von Billy Joel sind Meilensteine der Konzertgeschichte: Am 30. Juni bildet das Volksparkstadion den perfekten Open Air-Rahmen für das einzige Konzert im gesamten deutschsprachigen Raum!  
Allgem. Vorverkaufsstart:  03.11.2017 I 10.00 Uhr
Mehr Infos: http://www.ndr.de/ndr2/events/index.html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590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2 - 2017-11-10 14:23:23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477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2 - 2017-11-18 16:57:40</a:t>
                      </a:r>
                      <a:r>
                        <a:rPr lang="de-DE" sz="1000"/>
                        <a:t>
Nicht nur Wolfsburgs Doppeltorschützen Yunus Malli ist heute ein Stein vom Herzen gefallen. 
Das Interview: http://www.ndr.de/ndr2/audio359434.html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593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2 - 2017-10-29 17:04:12</a:t>
                      </a:r>
                      <a:r>
                        <a:rPr lang="de-DE" sz="1000"/>
                        <a:t>
Mit 7 Unentschieden in 12 Spielen bleibt Eintracht Braunschweig Remis-König: sportschau.de/spielbericht-dynamo-dresden-eintracht-braunschweig-100.html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310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02A13-67B7-47E2-A442-55F7FA5EE6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552941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18CF6-DC68-4488-AF05-80509B6AD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B6E1B1-61C4-469C-8136-1BAEE37B9B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3412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71781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8496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1528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9621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6652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354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8620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5603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62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2 - 2017-11-14 10:22:45</a:t>
                      </a:r>
                      <a:r>
                        <a:rPr lang="de-DE" sz="1000"/>
                        <a:t>
Mama und Papa gefällt das.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179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2 - 2017-11-22 19:30:02</a:t>
                      </a:r>
                      <a:r>
                        <a:rPr lang="de-DE" sz="1000"/>
                        <a:t>
Mannschaftssport im Verein ist für Kinder eine schöne Sache. Wenn nur die Eltern am Spielfeldrand nicht wären!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665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2 - 2017-11-18 19:00:01</a:t>
                      </a:r>
                      <a:r>
                        <a:rPr lang="de-DE" sz="1000"/>
                        <a:t>
Sein Lachen ist einfach ansteckend: De Schwatten Ostfrees Jung Keno Veith auf der AGRITECHNICA 🚜.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708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2 - 2017-11-17 08:08:39</a:t>
                      </a:r>
                      <a:r>
                        <a:rPr lang="de-DE" sz="1000"/>
                        <a:t>
Aber jeder nur einen Wunsch, OK? 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828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2 - 2017-11-07 11:57:21</a:t>
                      </a:r>
                      <a:r>
                        <a:rPr lang="de-DE" sz="1000"/>
                        <a:t>
Wir Norddeutschen sind glücklich - wir zeigen es nur ungern. 😐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427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CF361C-3A09-4D3E-8D1C-957EBA491A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41278050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415CA-76C4-43D4-9CBE-8ED1F9E47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57DD87-E612-4C86-9766-3816A9AFF3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9644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24813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0452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1776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3367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7192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802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4004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6962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8165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0432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0133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939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2 - 2017-11-14 10:22:45</a:t>
                      </a:r>
                      <a:r>
                        <a:rPr lang="de-DE" sz="1000"/>
                        <a:t>
Mama und Papa gefällt das.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935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2 - 2017-11-18 19:00:01</a:t>
                      </a:r>
                      <a:r>
                        <a:rPr lang="de-DE" sz="1000"/>
                        <a:t>
Sein Lachen ist einfach ansteckend: De Schwatten Ostfrees Jung Keno Veith auf der AGRITECHNICA 🚜.
</a:t>
                      </a:r>
                      <a:r>
                        <a:rPr lang="de-DE" sz="1000" b="1"/>
                        <a:t>Attachment:</a:t>
                      </a:r>
                      <a:r>
                        <a:rPr lang="de-DE" sz="1000"/>
                        <a:t>
</a:t>
                      </a:r>
                      <a:r>
                        <a:rPr lang="de-DE" sz="1000" i="1"/>
                        <a:t>Name</a:t>
                      </a:r>
                      <a:r>
                        <a:rPr lang="de-DE" sz="1000"/>
                        <a:t>: Best-of: Keno Veith auf der Agritechnica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125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2 - 2017-11-22 19:30:02</a:t>
                      </a:r>
                      <a:r>
                        <a:rPr lang="de-DE" sz="1000"/>
                        <a:t>
Mannschaftssport im Verein ist für Kinder eine schöne Sache. Wenn nur die Eltern am Spielfeldrand nicht wären!
</a:t>
                      </a:r>
                      <a:r>
                        <a:rPr lang="de-DE" sz="1000" b="1"/>
                        <a:t>Attachment:</a:t>
                      </a:r>
                      <a:r>
                        <a:rPr lang="de-DE" sz="1000"/>
                        <a:t>
</a:t>
                      </a:r>
                      <a:r>
                        <a:rPr lang="de-DE" sz="1000" i="1"/>
                        <a:t>Name</a:t>
                      </a:r>
                      <a:r>
                        <a:rPr lang="de-DE" sz="1000"/>
                        <a:t>: Seitenlinien-Typen, die jeder kennt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844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2 - 2017-11-09 14:27:29</a:t>
                      </a:r>
                      <a:r>
                        <a:rPr lang="de-DE" sz="1000"/>
                        <a:t>
Ungewöhnliche Methode der Feuerwehr in Bayern. Aber scheinbar notwendig! 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646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2 - 2017-11-07 11:57:21</a:t>
                      </a:r>
                      <a:r>
                        <a:rPr lang="de-DE" sz="1000"/>
                        <a:t>
Wir Norddeutschen sind glücklich - wir zeigen es nur ungern. 😐
</a:t>
                      </a:r>
                      <a:r>
                        <a:rPr lang="de-DE" sz="1000" b="1"/>
                        <a:t>Attachment:</a:t>
                      </a:r>
                      <a:r>
                        <a:rPr lang="de-DE" sz="1000"/>
                        <a:t>
</a:t>
                      </a:r>
                      <a:r>
                        <a:rPr lang="de-DE" sz="1000" i="1"/>
                        <a:t>Name</a:t>
                      </a:r>
                      <a:r>
                        <a:rPr lang="de-DE" sz="1000"/>
                        <a:t>: Bjarne Mädel und die glücklichen Norddeutschen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398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BCF73-6386-4F64-B923-A7C5180296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33118586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2B64A-053D-4866-BB26-ECAF780F0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BF9A0C-05A1-45F4-A84C-7361F7228F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4123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668133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90113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9397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822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8522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8681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5631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43812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2762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7382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3759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6101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0166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979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2 - 2017-11-18 19:00:01</a:t>
                      </a:r>
                      <a:r>
                        <a:rPr lang="de-DE" sz="1000"/>
                        <a:t>
Sein Lachen ist einfach ansteckend: De Schwatten Ostfrees Jung Keno Veith auf der AGRITECHNICA 🚜.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663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2 - 2017-10-28 17:00:00</a:t>
                      </a:r>
                      <a:r>
                        <a:rPr lang="de-DE" sz="1000"/>
                        <a:t>
So geht's: WhatsApp-Nachrichten zurückrufen!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139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2 - 2017-11-22 19:30:02</a:t>
                      </a:r>
                      <a:r>
                        <a:rPr lang="de-DE" sz="1000"/>
                        <a:t>
Mannschaftssport im Verein ist für Kinder eine schöne Sache. Wenn nur die Eltern am Spielfeldrand nicht wären!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522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2 - 2017-11-04 09:30:00</a:t>
                      </a:r>
                      <a:r>
                        <a:rPr lang="de-DE" sz="1000"/>
                        <a:t>
Fegt ihr schon, oder lest ihr noch?! 🍂🍁
- Laub ✔️
- Besen ✔️
- Studium der Straßenreinigungs-Verordnung incl. Straßenverzeichnis 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219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2 - 2017-11-07 11:57:21</a:t>
                      </a:r>
                      <a:r>
                        <a:rPr lang="de-DE" sz="1000"/>
                        <a:t>
Wir Norddeutschen sind glücklich - wir zeigen es nur ungern. 😐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365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C46F6-AF4A-46EC-B174-A232F4EE77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499084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23252-3A76-41D4-84E0-43B641161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(nur Ersteller) - Export 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6F528E-9F80-4789-9299-0DA83FBD6C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6213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290661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51083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06784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8120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3210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26636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84276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56200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463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2524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5528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1718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3397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431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2 - 2017-10-28 17:00:00</a:t>
                      </a:r>
                      <a:r>
                        <a:rPr lang="de-DE" sz="1000"/>
                        <a:t>
So geht's: WhatsApp-Nachrichten zurückrufen!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816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172AC6-59A9-4232-9AFF-4F660AF72A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24449661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1583</Words>
  <Application>Microsoft Office PowerPoint</Application>
  <PresentationFormat>On-screen Show (4:3)</PresentationFormat>
  <Paragraphs>799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MeFo - Facebook - Social Media - Evaluation</vt:lpstr>
      <vt:lpstr>Profil - Potenz.Reichw.,Aktive Nutzer,I-Rate,Fans</vt:lpstr>
      <vt:lpstr>Anzahl Post, Reaktionen (Kommentare, Shares, Likes) - FB Insights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 - FB Insights</vt:lpstr>
      <vt:lpstr>Distributionstyp - Tabelle - FB Insights</vt:lpstr>
      <vt:lpstr>Eigene Posts - Shares - Export</vt:lpstr>
      <vt:lpstr>Eigene Posts - Kommentare - Export</vt:lpstr>
      <vt:lpstr>Eigene Posts - Links - Export</vt:lpstr>
      <vt:lpstr>Eigene Posts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Eigene Post - Summe Interaktionen - Export</vt:lpstr>
      <vt:lpstr>Eigene Posts - Reaktionen - Export</vt:lpstr>
      <vt:lpstr>Eigene Videos - Crossposts - Export</vt:lpstr>
      <vt:lpstr>Eigene Videos - Crossposts (nur Ersteller) - Export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2018-04-04T09:38:15Z</dcterms:created>
  <dcterms:modified xsi:type="dcterms:W3CDTF">2018-04-04T09:39:00Z</dcterms:modified>
</cp:coreProperties>
</file>