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Sheet1!$A$2:$A$544</c:f>
              <c:strCache>
                <c:ptCount val="543"/>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pt idx="92">
                  <c:v>01.01.2017</c:v>
                </c:pt>
                <c:pt idx="93">
                  <c:v>02.01.2017</c:v>
                </c:pt>
                <c:pt idx="94">
                  <c:v>03.01.2017</c:v>
                </c:pt>
                <c:pt idx="95">
                  <c:v>04.01.2017</c:v>
                </c:pt>
                <c:pt idx="96">
                  <c:v>05.01.2017</c:v>
                </c:pt>
                <c:pt idx="97">
                  <c:v>06.01.2017</c:v>
                </c:pt>
                <c:pt idx="98">
                  <c:v>07.01.2017</c:v>
                </c:pt>
                <c:pt idx="99">
                  <c:v>08.01.2017</c:v>
                </c:pt>
                <c:pt idx="100">
                  <c:v>09.01.2017</c:v>
                </c:pt>
                <c:pt idx="101">
                  <c:v>10.01.2017</c:v>
                </c:pt>
                <c:pt idx="102">
                  <c:v>11.01.2017</c:v>
                </c:pt>
                <c:pt idx="103">
                  <c:v>12.01.2017</c:v>
                </c:pt>
                <c:pt idx="104">
                  <c:v>13.01.2017</c:v>
                </c:pt>
                <c:pt idx="105">
                  <c:v>14.01.2017</c:v>
                </c:pt>
                <c:pt idx="106">
                  <c:v>15.01.2017</c:v>
                </c:pt>
                <c:pt idx="107">
                  <c:v>16.01.2017</c:v>
                </c:pt>
                <c:pt idx="108">
                  <c:v>17.01.2017</c:v>
                </c:pt>
                <c:pt idx="109">
                  <c:v>18.01.2017</c:v>
                </c:pt>
                <c:pt idx="110">
                  <c:v>19.01.2017</c:v>
                </c:pt>
                <c:pt idx="111">
                  <c:v>20.01.2017</c:v>
                </c:pt>
                <c:pt idx="112">
                  <c:v>21.01.2017</c:v>
                </c:pt>
                <c:pt idx="113">
                  <c:v>22.01.2017</c:v>
                </c:pt>
                <c:pt idx="114">
                  <c:v>23.01.2017</c:v>
                </c:pt>
                <c:pt idx="115">
                  <c:v>24.01.2017</c:v>
                </c:pt>
                <c:pt idx="116">
                  <c:v>25.01.2017</c:v>
                </c:pt>
                <c:pt idx="117">
                  <c:v>26.01.2017</c:v>
                </c:pt>
                <c:pt idx="118">
                  <c:v>27.01.2017</c:v>
                </c:pt>
                <c:pt idx="119">
                  <c:v>28.01.2017</c:v>
                </c:pt>
                <c:pt idx="120">
                  <c:v>29.01.2017</c:v>
                </c:pt>
                <c:pt idx="121">
                  <c:v>30.01.2017</c:v>
                </c:pt>
                <c:pt idx="122">
                  <c:v>31.01.2017</c:v>
                </c:pt>
                <c:pt idx="123">
                  <c:v>01.02.2017</c:v>
                </c:pt>
                <c:pt idx="124">
                  <c:v>02.02.2017</c:v>
                </c:pt>
                <c:pt idx="125">
                  <c:v>03.02.2017</c:v>
                </c:pt>
                <c:pt idx="126">
                  <c:v>04.02.2017</c:v>
                </c:pt>
                <c:pt idx="127">
                  <c:v>05.02.2017</c:v>
                </c:pt>
                <c:pt idx="128">
                  <c:v>06.02.2017</c:v>
                </c:pt>
                <c:pt idx="129">
                  <c:v>07.02.2017</c:v>
                </c:pt>
                <c:pt idx="130">
                  <c:v>08.02.2017</c:v>
                </c:pt>
                <c:pt idx="131">
                  <c:v>09.02.2017</c:v>
                </c:pt>
                <c:pt idx="132">
                  <c:v>10.02.2017</c:v>
                </c:pt>
                <c:pt idx="133">
                  <c:v>11.02.2017</c:v>
                </c:pt>
                <c:pt idx="134">
                  <c:v>12.02.2017</c:v>
                </c:pt>
                <c:pt idx="135">
                  <c:v>13.02.2017</c:v>
                </c:pt>
                <c:pt idx="136">
                  <c:v>14.02.2017</c:v>
                </c:pt>
                <c:pt idx="137">
                  <c:v>15.02.2017</c:v>
                </c:pt>
                <c:pt idx="138">
                  <c:v>16.02.2017</c:v>
                </c:pt>
                <c:pt idx="139">
                  <c:v>17.02.2017</c:v>
                </c:pt>
                <c:pt idx="140">
                  <c:v>18.02.2017</c:v>
                </c:pt>
                <c:pt idx="141">
                  <c:v>19.02.2017</c:v>
                </c:pt>
                <c:pt idx="142">
                  <c:v>20.02.2017</c:v>
                </c:pt>
                <c:pt idx="143">
                  <c:v>21.02.2017</c:v>
                </c:pt>
                <c:pt idx="144">
                  <c:v>22.02.2017</c:v>
                </c:pt>
                <c:pt idx="145">
                  <c:v>23.02.2017</c:v>
                </c:pt>
                <c:pt idx="146">
                  <c:v>24.02.2017</c:v>
                </c:pt>
                <c:pt idx="147">
                  <c:v>25.02.2017</c:v>
                </c:pt>
                <c:pt idx="148">
                  <c:v>26.02.2017</c:v>
                </c:pt>
                <c:pt idx="149">
                  <c:v>27.02.2017</c:v>
                </c:pt>
                <c:pt idx="150">
                  <c:v>28.02.2017</c:v>
                </c:pt>
                <c:pt idx="151">
                  <c:v>01.03.2017</c:v>
                </c:pt>
                <c:pt idx="152">
                  <c:v>02.03.2017</c:v>
                </c:pt>
                <c:pt idx="153">
                  <c:v>03.03.2017</c:v>
                </c:pt>
                <c:pt idx="154">
                  <c:v>04.03.2017</c:v>
                </c:pt>
                <c:pt idx="155">
                  <c:v>05.03.2017</c:v>
                </c:pt>
                <c:pt idx="156">
                  <c:v>06.03.2017</c:v>
                </c:pt>
                <c:pt idx="157">
                  <c:v>07.03.2017</c:v>
                </c:pt>
                <c:pt idx="158">
                  <c:v>08.03.2017</c:v>
                </c:pt>
                <c:pt idx="159">
                  <c:v>09.03.2017</c:v>
                </c:pt>
                <c:pt idx="160">
                  <c:v>10.03.2017</c:v>
                </c:pt>
                <c:pt idx="161">
                  <c:v>11.03.2017</c:v>
                </c:pt>
                <c:pt idx="162">
                  <c:v>12.03.2017</c:v>
                </c:pt>
                <c:pt idx="163">
                  <c:v>13.03.2017</c:v>
                </c:pt>
                <c:pt idx="164">
                  <c:v>14.03.2017</c:v>
                </c:pt>
                <c:pt idx="165">
                  <c:v>15.03.2017</c:v>
                </c:pt>
                <c:pt idx="166">
                  <c:v>16.03.2017</c:v>
                </c:pt>
                <c:pt idx="167">
                  <c:v>17.03.2017</c:v>
                </c:pt>
                <c:pt idx="168">
                  <c:v>18.03.2017</c:v>
                </c:pt>
                <c:pt idx="169">
                  <c:v>19.03.2017</c:v>
                </c:pt>
                <c:pt idx="170">
                  <c:v>20.03.2017</c:v>
                </c:pt>
                <c:pt idx="171">
                  <c:v>21.03.2017</c:v>
                </c:pt>
                <c:pt idx="172">
                  <c:v>22.03.2017</c:v>
                </c:pt>
                <c:pt idx="173">
                  <c:v>23.03.2017</c:v>
                </c:pt>
                <c:pt idx="174">
                  <c:v>24.03.2017</c:v>
                </c:pt>
                <c:pt idx="175">
                  <c:v>25.03.2017</c:v>
                </c:pt>
                <c:pt idx="176">
                  <c:v>26.03.2017</c:v>
                </c:pt>
                <c:pt idx="177">
                  <c:v>27.03.2017</c:v>
                </c:pt>
                <c:pt idx="178">
                  <c:v>28.03.2017</c:v>
                </c:pt>
                <c:pt idx="179">
                  <c:v>29.03.2017</c:v>
                </c:pt>
                <c:pt idx="180">
                  <c:v>30.03.2017</c:v>
                </c:pt>
                <c:pt idx="181">
                  <c:v>31.03.2017</c:v>
                </c:pt>
                <c:pt idx="182">
                  <c:v>01.04.2017</c:v>
                </c:pt>
                <c:pt idx="183">
                  <c:v>02.04.2017</c:v>
                </c:pt>
                <c:pt idx="184">
                  <c:v>03.04.2017</c:v>
                </c:pt>
                <c:pt idx="185">
                  <c:v>04.04.2017</c:v>
                </c:pt>
                <c:pt idx="186">
                  <c:v>05.04.2017</c:v>
                </c:pt>
                <c:pt idx="187">
                  <c:v>06.04.2017</c:v>
                </c:pt>
                <c:pt idx="188">
                  <c:v>07.04.2017</c:v>
                </c:pt>
                <c:pt idx="189">
                  <c:v>08.04.2017</c:v>
                </c:pt>
                <c:pt idx="190">
                  <c:v>09.04.2017</c:v>
                </c:pt>
                <c:pt idx="191">
                  <c:v>10.04.2017</c:v>
                </c:pt>
                <c:pt idx="192">
                  <c:v>11.04.2017</c:v>
                </c:pt>
                <c:pt idx="193">
                  <c:v>12.04.2017</c:v>
                </c:pt>
                <c:pt idx="194">
                  <c:v>13.04.2017</c:v>
                </c:pt>
                <c:pt idx="195">
                  <c:v>14.04.2017</c:v>
                </c:pt>
                <c:pt idx="196">
                  <c:v>15.04.2017</c:v>
                </c:pt>
                <c:pt idx="197">
                  <c:v>16.04.2017</c:v>
                </c:pt>
                <c:pt idx="198">
                  <c:v>17.04.2017</c:v>
                </c:pt>
                <c:pt idx="199">
                  <c:v>18.04.2017</c:v>
                </c:pt>
                <c:pt idx="200">
                  <c:v>19.04.2017</c:v>
                </c:pt>
                <c:pt idx="201">
                  <c:v>20.04.2017</c:v>
                </c:pt>
                <c:pt idx="202">
                  <c:v>21.04.2017</c:v>
                </c:pt>
                <c:pt idx="203">
                  <c:v>22.04.2017</c:v>
                </c:pt>
                <c:pt idx="204">
                  <c:v>23.04.2017</c:v>
                </c:pt>
                <c:pt idx="205">
                  <c:v>24.04.2017</c:v>
                </c:pt>
                <c:pt idx="206">
                  <c:v>25.04.2017</c:v>
                </c:pt>
                <c:pt idx="207">
                  <c:v>26.04.2017</c:v>
                </c:pt>
                <c:pt idx="208">
                  <c:v>27.04.2017</c:v>
                </c:pt>
                <c:pt idx="209">
                  <c:v>28.04.2017</c:v>
                </c:pt>
                <c:pt idx="210">
                  <c:v>29.04.2017</c:v>
                </c:pt>
                <c:pt idx="211">
                  <c:v>30.04.2017</c:v>
                </c:pt>
                <c:pt idx="212">
                  <c:v>01.05.2017</c:v>
                </c:pt>
                <c:pt idx="213">
                  <c:v>02.05.2017</c:v>
                </c:pt>
                <c:pt idx="214">
                  <c:v>03.05.2017</c:v>
                </c:pt>
                <c:pt idx="215">
                  <c:v>04.05.2017</c:v>
                </c:pt>
                <c:pt idx="216">
                  <c:v>05.05.2017</c:v>
                </c:pt>
                <c:pt idx="217">
                  <c:v>06.05.2017</c:v>
                </c:pt>
                <c:pt idx="218">
                  <c:v>07.05.2017</c:v>
                </c:pt>
                <c:pt idx="219">
                  <c:v>08.05.2017</c:v>
                </c:pt>
                <c:pt idx="220">
                  <c:v>09.05.2017</c:v>
                </c:pt>
                <c:pt idx="221">
                  <c:v>10.05.2017</c:v>
                </c:pt>
                <c:pt idx="222">
                  <c:v>11.05.2017</c:v>
                </c:pt>
                <c:pt idx="223">
                  <c:v>12.05.2017</c:v>
                </c:pt>
                <c:pt idx="224">
                  <c:v>13.05.2017</c:v>
                </c:pt>
                <c:pt idx="225">
                  <c:v>14.05.2017</c:v>
                </c:pt>
                <c:pt idx="226">
                  <c:v>15.05.2017</c:v>
                </c:pt>
                <c:pt idx="227">
                  <c:v>16.05.2017</c:v>
                </c:pt>
                <c:pt idx="228">
                  <c:v>17.05.2017</c:v>
                </c:pt>
                <c:pt idx="229">
                  <c:v>18.05.2017</c:v>
                </c:pt>
                <c:pt idx="230">
                  <c:v>19.05.2017</c:v>
                </c:pt>
                <c:pt idx="231">
                  <c:v>20.05.2017</c:v>
                </c:pt>
                <c:pt idx="232">
                  <c:v>21.05.2017</c:v>
                </c:pt>
                <c:pt idx="233">
                  <c:v>22.05.2017</c:v>
                </c:pt>
                <c:pt idx="234">
                  <c:v>23.05.2017</c:v>
                </c:pt>
                <c:pt idx="235">
                  <c:v>24.05.2017</c:v>
                </c:pt>
                <c:pt idx="236">
                  <c:v>25.05.2017</c:v>
                </c:pt>
                <c:pt idx="237">
                  <c:v>26.05.2017</c:v>
                </c:pt>
                <c:pt idx="238">
                  <c:v>27.05.2017</c:v>
                </c:pt>
                <c:pt idx="239">
                  <c:v>28.05.2017</c:v>
                </c:pt>
                <c:pt idx="240">
                  <c:v>29.05.2017</c:v>
                </c:pt>
                <c:pt idx="241">
                  <c:v>30.05.2017</c:v>
                </c:pt>
                <c:pt idx="242">
                  <c:v>31.05.2017</c:v>
                </c:pt>
                <c:pt idx="243">
                  <c:v>01.06.2017</c:v>
                </c:pt>
                <c:pt idx="244">
                  <c:v>02.06.2017</c:v>
                </c:pt>
                <c:pt idx="245">
                  <c:v>03.06.2017</c:v>
                </c:pt>
                <c:pt idx="246">
                  <c:v>04.06.2017</c:v>
                </c:pt>
                <c:pt idx="247">
                  <c:v>05.06.2017</c:v>
                </c:pt>
                <c:pt idx="248">
                  <c:v>06.06.2017</c:v>
                </c:pt>
                <c:pt idx="249">
                  <c:v>07.06.2017</c:v>
                </c:pt>
                <c:pt idx="250">
                  <c:v>08.06.2017</c:v>
                </c:pt>
                <c:pt idx="251">
                  <c:v>09.06.2017</c:v>
                </c:pt>
                <c:pt idx="252">
                  <c:v>10.06.2017</c:v>
                </c:pt>
                <c:pt idx="253">
                  <c:v>11.06.2017</c:v>
                </c:pt>
                <c:pt idx="254">
                  <c:v>12.06.2017</c:v>
                </c:pt>
                <c:pt idx="255">
                  <c:v>13.06.2017</c:v>
                </c:pt>
                <c:pt idx="256">
                  <c:v>14.06.2017</c:v>
                </c:pt>
                <c:pt idx="257">
                  <c:v>15.06.2017</c:v>
                </c:pt>
                <c:pt idx="258">
                  <c:v>16.06.2017</c:v>
                </c:pt>
                <c:pt idx="259">
                  <c:v>17.06.2017</c:v>
                </c:pt>
                <c:pt idx="260">
                  <c:v>18.06.2017</c:v>
                </c:pt>
                <c:pt idx="261">
                  <c:v>19.06.2017</c:v>
                </c:pt>
                <c:pt idx="262">
                  <c:v>20.06.2017</c:v>
                </c:pt>
                <c:pt idx="263">
                  <c:v>21.06.2017</c:v>
                </c:pt>
                <c:pt idx="264">
                  <c:v>22.06.2017</c:v>
                </c:pt>
                <c:pt idx="265">
                  <c:v>23.06.2017</c:v>
                </c:pt>
                <c:pt idx="266">
                  <c:v>24.06.2017</c:v>
                </c:pt>
                <c:pt idx="267">
                  <c:v>25.06.2017</c:v>
                </c:pt>
                <c:pt idx="268">
                  <c:v>26.06.2017</c:v>
                </c:pt>
                <c:pt idx="269">
                  <c:v>27.06.2017</c:v>
                </c:pt>
                <c:pt idx="270">
                  <c:v>28.06.2017</c:v>
                </c:pt>
                <c:pt idx="271">
                  <c:v>29.06.2017</c:v>
                </c:pt>
                <c:pt idx="272">
                  <c:v>30.06.2017</c:v>
                </c:pt>
                <c:pt idx="273">
                  <c:v>01.07.2017</c:v>
                </c:pt>
                <c:pt idx="274">
                  <c:v>02.07.2017</c:v>
                </c:pt>
                <c:pt idx="275">
                  <c:v>03.07.2017</c:v>
                </c:pt>
                <c:pt idx="276">
                  <c:v>04.07.2017</c:v>
                </c:pt>
                <c:pt idx="277">
                  <c:v>05.07.2017</c:v>
                </c:pt>
                <c:pt idx="278">
                  <c:v>06.07.2017</c:v>
                </c:pt>
                <c:pt idx="279">
                  <c:v>07.07.2017</c:v>
                </c:pt>
                <c:pt idx="280">
                  <c:v>08.07.2017</c:v>
                </c:pt>
                <c:pt idx="281">
                  <c:v>09.07.2017</c:v>
                </c:pt>
                <c:pt idx="282">
                  <c:v>10.07.2017</c:v>
                </c:pt>
                <c:pt idx="283">
                  <c:v>11.07.2017</c:v>
                </c:pt>
                <c:pt idx="284">
                  <c:v>12.07.2017</c:v>
                </c:pt>
                <c:pt idx="285">
                  <c:v>13.07.2017</c:v>
                </c:pt>
                <c:pt idx="286">
                  <c:v>14.07.2017</c:v>
                </c:pt>
                <c:pt idx="287">
                  <c:v>15.07.2017</c:v>
                </c:pt>
                <c:pt idx="288">
                  <c:v>16.07.2017</c:v>
                </c:pt>
                <c:pt idx="289">
                  <c:v>17.07.2017</c:v>
                </c:pt>
                <c:pt idx="290">
                  <c:v>18.07.2017</c:v>
                </c:pt>
                <c:pt idx="291">
                  <c:v>19.07.2017</c:v>
                </c:pt>
                <c:pt idx="292">
                  <c:v>20.07.2017</c:v>
                </c:pt>
                <c:pt idx="293">
                  <c:v>21.07.2017</c:v>
                </c:pt>
                <c:pt idx="294">
                  <c:v>22.07.2017</c:v>
                </c:pt>
                <c:pt idx="295">
                  <c:v>23.07.2017</c:v>
                </c:pt>
                <c:pt idx="296">
                  <c:v>24.07.2017</c:v>
                </c:pt>
                <c:pt idx="297">
                  <c:v>25.07.2017</c:v>
                </c:pt>
                <c:pt idx="298">
                  <c:v>26.07.2017</c:v>
                </c:pt>
                <c:pt idx="299">
                  <c:v>27.07.2017</c:v>
                </c:pt>
                <c:pt idx="300">
                  <c:v>28.07.2017</c:v>
                </c:pt>
                <c:pt idx="301">
                  <c:v>29.07.2017</c:v>
                </c:pt>
                <c:pt idx="302">
                  <c:v>30.07.2017</c:v>
                </c:pt>
                <c:pt idx="303">
                  <c:v>31.07.2017</c:v>
                </c:pt>
                <c:pt idx="304">
                  <c:v>01.08.2017</c:v>
                </c:pt>
                <c:pt idx="305">
                  <c:v>02.08.2017</c:v>
                </c:pt>
                <c:pt idx="306">
                  <c:v>03.08.2017</c:v>
                </c:pt>
                <c:pt idx="307">
                  <c:v>04.08.2017</c:v>
                </c:pt>
                <c:pt idx="308">
                  <c:v>05.08.2017</c:v>
                </c:pt>
                <c:pt idx="309">
                  <c:v>06.08.2017</c:v>
                </c:pt>
                <c:pt idx="310">
                  <c:v>07.08.2017</c:v>
                </c:pt>
                <c:pt idx="311">
                  <c:v>08.08.2017</c:v>
                </c:pt>
                <c:pt idx="312">
                  <c:v>09.08.2017</c:v>
                </c:pt>
                <c:pt idx="313">
                  <c:v>10.08.2017</c:v>
                </c:pt>
                <c:pt idx="314">
                  <c:v>11.08.2017</c:v>
                </c:pt>
                <c:pt idx="315">
                  <c:v>12.08.2017</c:v>
                </c:pt>
                <c:pt idx="316">
                  <c:v>13.08.2017</c:v>
                </c:pt>
                <c:pt idx="317">
                  <c:v>14.08.2017</c:v>
                </c:pt>
                <c:pt idx="318">
                  <c:v>15.08.2017</c:v>
                </c:pt>
                <c:pt idx="319">
                  <c:v>16.08.2017</c:v>
                </c:pt>
                <c:pt idx="320">
                  <c:v>17.08.2017</c:v>
                </c:pt>
                <c:pt idx="321">
                  <c:v>18.08.2017</c:v>
                </c:pt>
                <c:pt idx="322">
                  <c:v>19.08.2017</c:v>
                </c:pt>
                <c:pt idx="323">
                  <c:v>20.08.2017</c:v>
                </c:pt>
                <c:pt idx="324">
                  <c:v>21.08.2017</c:v>
                </c:pt>
                <c:pt idx="325">
                  <c:v>22.08.2017</c:v>
                </c:pt>
                <c:pt idx="326">
                  <c:v>23.08.2017</c:v>
                </c:pt>
                <c:pt idx="327">
                  <c:v>24.08.2017</c:v>
                </c:pt>
                <c:pt idx="328">
                  <c:v>25.08.2017</c:v>
                </c:pt>
                <c:pt idx="329">
                  <c:v>26.08.2017</c:v>
                </c:pt>
                <c:pt idx="330">
                  <c:v>27.08.2017</c:v>
                </c:pt>
                <c:pt idx="331">
                  <c:v>28.08.2017</c:v>
                </c:pt>
                <c:pt idx="332">
                  <c:v>29.08.2017</c:v>
                </c:pt>
                <c:pt idx="333">
                  <c:v>30.08.2017</c:v>
                </c:pt>
                <c:pt idx="334">
                  <c:v>31.08.2017</c:v>
                </c:pt>
                <c:pt idx="335">
                  <c:v>01.09.2017</c:v>
                </c:pt>
                <c:pt idx="336">
                  <c:v>02.09.2017</c:v>
                </c:pt>
                <c:pt idx="337">
                  <c:v>03.09.2017</c:v>
                </c:pt>
                <c:pt idx="338">
                  <c:v>04.09.2017</c:v>
                </c:pt>
                <c:pt idx="339">
                  <c:v>05.09.2017</c:v>
                </c:pt>
                <c:pt idx="340">
                  <c:v>06.09.2017</c:v>
                </c:pt>
                <c:pt idx="341">
                  <c:v>07.09.2017</c:v>
                </c:pt>
                <c:pt idx="342">
                  <c:v>08.09.2017</c:v>
                </c:pt>
                <c:pt idx="343">
                  <c:v>09.09.2017</c:v>
                </c:pt>
                <c:pt idx="344">
                  <c:v>10.09.2017</c:v>
                </c:pt>
                <c:pt idx="345">
                  <c:v>11.09.2017</c:v>
                </c:pt>
                <c:pt idx="346">
                  <c:v>12.09.2017</c:v>
                </c:pt>
                <c:pt idx="347">
                  <c:v>13.09.2017</c:v>
                </c:pt>
                <c:pt idx="348">
                  <c:v>14.09.2017</c:v>
                </c:pt>
                <c:pt idx="349">
                  <c:v>15.09.2017</c:v>
                </c:pt>
                <c:pt idx="350">
                  <c:v>16.09.2017</c:v>
                </c:pt>
                <c:pt idx="351">
                  <c:v>17.09.2017</c:v>
                </c:pt>
                <c:pt idx="352">
                  <c:v>18.09.2017</c:v>
                </c:pt>
                <c:pt idx="353">
                  <c:v>19.09.2017</c:v>
                </c:pt>
                <c:pt idx="354">
                  <c:v>20.09.2017</c:v>
                </c:pt>
                <c:pt idx="355">
                  <c:v>21.09.2017</c:v>
                </c:pt>
                <c:pt idx="356">
                  <c:v>22.09.2017</c:v>
                </c:pt>
                <c:pt idx="357">
                  <c:v>23.09.2017</c:v>
                </c:pt>
                <c:pt idx="358">
                  <c:v>24.09.2017</c:v>
                </c:pt>
                <c:pt idx="359">
                  <c:v>25.09.2017</c:v>
                </c:pt>
                <c:pt idx="360">
                  <c:v>26.09.2017</c:v>
                </c:pt>
                <c:pt idx="361">
                  <c:v>27.09.2017</c:v>
                </c:pt>
                <c:pt idx="362">
                  <c:v>28.09.2017</c:v>
                </c:pt>
                <c:pt idx="363">
                  <c:v>29.09.2017</c:v>
                </c:pt>
                <c:pt idx="364">
                  <c:v>30.09.2017</c:v>
                </c:pt>
                <c:pt idx="365">
                  <c:v>01.10.2017</c:v>
                </c:pt>
                <c:pt idx="366">
                  <c:v>02.10.2017</c:v>
                </c:pt>
                <c:pt idx="367">
                  <c:v>03.10.2017</c:v>
                </c:pt>
                <c:pt idx="368">
                  <c:v>04.10.2017</c:v>
                </c:pt>
                <c:pt idx="369">
                  <c:v>05.10.2017</c:v>
                </c:pt>
                <c:pt idx="370">
                  <c:v>06.10.2017</c:v>
                </c:pt>
                <c:pt idx="371">
                  <c:v>07.10.2017</c:v>
                </c:pt>
                <c:pt idx="372">
                  <c:v>08.10.2017</c:v>
                </c:pt>
                <c:pt idx="373">
                  <c:v>09.10.2017</c:v>
                </c:pt>
                <c:pt idx="374">
                  <c:v>10.10.2017</c:v>
                </c:pt>
                <c:pt idx="375">
                  <c:v>11.10.2017</c:v>
                </c:pt>
                <c:pt idx="376">
                  <c:v>12.10.2017</c:v>
                </c:pt>
                <c:pt idx="377">
                  <c:v>13.10.2017</c:v>
                </c:pt>
                <c:pt idx="378">
                  <c:v>14.10.2017</c:v>
                </c:pt>
                <c:pt idx="379">
                  <c:v>15.10.2017</c:v>
                </c:pt>
                <c:pt idx="380">
                  <c:v>16.10.2017</c:v>
                </c:pt>
                <c:pt idx="381">
                  <c:v>17.10.2017</c:v>
                </c:pt>
                <c:pt idx="382">
                  <c:v>18.10.2017</c:v>
                </c:pt>
                <c:pt idx="383">
                  <c:v>19.10.2017</c:v>
                </c:pt>
                <c:pt idx="384">
                  <c:v>20.10.2017</c:v>
                </c:pt>
                <c:pt idx="385">
                  <c:v>21.10.2017</c:v>
                </c:pt>
                <c:pt idx="386">
                  <c:v>22.10.2017</c:v>
                </c:pt>
                <c:pt idx="387">
                  <c:v>23.10.2017</c:v>
                </c:pt>
                <c:pt idx="388">
                  <c:v>24.10.2017</c:v>
                </c:pt>
                <c:pt idx="389">
                  <c:v>25.10.2017</c:v>
                </c:pt>
                <c:pt idx="390">
                  <c:v>26.10.2017</c:v>
                </c:pt>
                <c:pt idx="391">
                  <c:v>27.10.2017</c:v>
                </c:pt>
                <c:pt idx="392">
                  <c:v>28.10.2017</c:v>
                </c:pt>
                <c:pt idx="393">
                  <c:v>29.10.2017</c:v>
                </c:pt>
                <c:pt idx="394">
                  <c:v>30.10.2017</c:v>
                </c:pt>
                <c:pt idx="395">
                  <c:v>31.10.2017</c:v>
                </c:pt>
                <c:pt idx="396">
                  <c:v>01.11.2017</c:v>
                </c:pt>
                <c:pt idx="397">
                  <c:v>02.11.2017</c:v>
                </c:pt>
                <c:pt idx="398">
                  <c:v>03.11.2017</c:v>
                </c:pt>
                <c:pt idx="399">
                  <c:v>04.11.2017</c:v>
                </c:pt>
                <c:pt idx="400">
                  <c:v>05.11.2017</c:v>
                </c:pt>
                <c:pt idx="401">
                  <c:v>06.11.2017</c:v>
                </c:pt>
                <c:pt idx="402">
                  <c:v>07.11.2017</c:v>
                </c:pt>
                <c:pt idx="403">
                  <c:v>08.11.2017</c:v>
                </c:pt>
                <c:pt idx="404">
                  <c:v>09.11.2017</c:v>
                </c:pt>
                <c:pt idx="405">
                  <c:v>10.11.2017</c:v>
                </c:pt>
                <c:pt idx="406">
                  <c:v>11.11.2017</c:v>
                </c:pt>
                <c:pt idx="407">
                  <c:v>12.11.2017</c:v>
                </c:pt>
                <c:pt idx="408">
                  <c:v>13.11.2017</c:v>
                </c:pt>
                <c:pt idx="409">
                  <c:v>14.11.2017</c:v>
                </c:pt>
                <c:pt idx="410">
                  <c:v>15.11.2017</c:v>
                </c:pt>
                <c:pt idx="411">
                  <c:v>16.11.2017</c:v>
                </c:pt>
                <c:pt idx="412">
                  <c:v>17.11.2017</c:v>
                </c:pt>
                <c:pt idx="413">
                  <c:v>18.11.2017</c:v>
                </c:pt>
                <c:pt idx="414">
                  <c:v>19.11.2017</c:v>
                </c:pt>
                <c:pt idx="415">
                  <c:v>20.11.2017</c:v>
                </c:pt>
                <c:pt idx="416">
                  <c:v>21.11.2017</c:v>
                </c:pt>
                <c:pt idx="417">
                  <c:v>22.11.2017</c:v>
                </c:pt>
                <c:pt idx="418">
                  <c:v>23.11.2017</c:v>
                </c:pt>
                <c:pt idx="419">
                  <c:v>24.11.2017</c:v>
                </c:pt>
                <c:pt idx="420">
                  <c:v>25.11.2017</c:v>
                </c:pt>
                <c:pt idx="421">
                  <c:v>26.11.2017</c:v>
                </c:pt>
                <c:pt idx="422">
                  <c:v>27.11.2017</c:v>
                </c:pt>
                <c:pt idx="423">
                  <c:v>28.11.2017</c:v>
                </c:pt>
                <c:pt idx="424">
                  <c:v>29.11.2017</c:v>
                </c:pt>
                <c:pt idx="425">
                  <c:v>30.11.2017</c:v>
                </c:pt>
                <c:pt idx="426">
                  <c:v>01.12.2017</c:v>
                </c:pt>
                <c:pt idx="427">
                  <c:v>02.12.2017</c:v>
                </c:pt>
                <c:pt idx="428">
                  <c:v>03.12.2017</c:v>
                </c:pt>
                <c:pt idx="429">
                  <c:v>04.12.2017</c:v>
                </c:pt>
                <c:pt idx="430">
                  <c:v>05.12.2017</c:v>
                </c:pt>
                <c:pt idx="431">
                  <c:v>06.12.2017</c:v>
                </c:pt>
                <c:pt idx="432">
                  <c:v>07.12.2017</c:v>
                </c:pt>
                <c:pt idx="433">
                  <c:v>08.12.2017</c:v>
                </c:pt>
                <c:pt idx="434">
                  <c:v>09.12.2017</c:v>
                </c:pt>
                <c:pt idx="435">
                  <c:v>10.12.2017</c:v>
                </c:pt>
                <c:pt idx="436">
                  <c:v>11.12.2017</c:v>
                </c:pt>
                <c:pt idx="437">
                  <c:v>12.12.2017</c:v>
                </c:pt>
                <c:pt idx="438">
                  <c:v>13.12.2017</c:v>
                </c:pt>
                <c:pt idx="439">
                  <c:v>14.12.2017</c:v>
                </c:pt>
                <c:pt idx="440">
                  <c:v>15.12.2017</c:v>
                </c:pt>
                <c:pt idx="441">
                  <c:v>16.12.2017</c:v>
                </c:pt>
                <c:pt idx="442">
                  <c:v>17.12.2017</c:v>
                </c:pt>
                <c:pt idx="443">
                  <c:v>18.12.2017</c:v>
                </c:pt>
                <c:pt idx="444">
                  <c:v>19.12.2017</c:v>
                </c:pt>
                <c:pt idx="445">
                  <c:v>20.12.2017</c:v>
                </c:pt>
                <c:pt idx="446">
                  <c:v>21.12.2017</c:v>
                </c:pt>
                <c:pt idx="447">
                  <c:v>22.12.2017</c:v>
                </c:pt>
                <c:pt idx="448">
                  <c:v>23.12.2017</c:v>
                </c:pt>
                <c:pt idx="449">
                  <c:v>24.12.2017</c:v>
                </c:pt>
                <c:pt idx="450">
                  <c:v>25.12.2017</c:v>
                </c:pt>
                <c:pt idx="451">
                  <c:v>26.12.2017</c:v>
                </c:pt>
                <c:pt idx="452">
                  <c:v>27.12.2017</c:v>
                </c:pt>
                <c:pt idx="453">
                  <c:v>28.12.2017</c:v>
                </c:pt>
                <c:pt idx="454">
                  <c:v>29.12.2017</c:v>
                </c:pt>
                <c:pt idx="455">
                  <c:v>30.12.2017</c:v>
                </c:pt>
                <c:pt idx="456">
                  <c:v>31.12.2017</c:v>
                </c:pt>
                <c:pt idx="457">
                  <c:v>01.01.2018</c:v>
                </c:pt>
                <c:pt idx="458">
                  <c:v>02.01.2018</c:v>
                </c:pt>
                <c:pt idx="459">
                  <c:v>03.01.2018</c:v>
                </c:pt>
                <c:pt idx="460">
                  <c:v>04.01.2018</c:v>
                </c:pt>
                <c:pt idx="461">
                  <c:v>05.01.2018</c:v>
                </c:pt>
                <c:pt idx="462">
                  <c:v>06.01.2018</c:v>
                </c:pt>
                <c:pt idx="463">
                  <c:v>07.01.2018</c:v>
                </c:pt>
                <c:pt idx="464">
                  <c:v>08.01.2018</c:v>
                </c:pt>
                <c:pt idx="465">
                  <c:v>09.01.2018</c:v>
                </c:pt>
                <c:pt idx="466">
                  <c:v>10.01.2018</c:v>
                </c:pt>
                <c:pt idx="467">
                  <c:v>11.01.2018</c:v>
                </c:pt>
                <c:pt idx="468">
                  <c:v>12.01.2018</c:v>
                </c:pt>
                <c:pt idx="469">
                  <c:v>13.01.2018</c:v>
                </c:pt>
                <c:pt idx="470">
                  <c:v>14.01.2018</c:v>
                </c:pt>
                <c:pt idx="471">
                  <c:v>15.01.2018</c:v>
                </c:pt>
                <c:pt idx="472">
                  <c:v>16.01.2018</c:v>
                </c:pt>
                <c:pt idx="473">
                  <c:v>17.01.2018</c:v>
                </c:pt>
                <c:pt idx="474">
                  <c:v>18.01.2018</c:v>
                </c:pt>
                <c:pt idx="475">
                  <c:v>19.01.2018</c:v>
                </c:pt>
                <c:pt idx="476">
                  <c:v>20.01.2018</c:v>
                </c:pt>
                <c:pt idx="477">
                  <c:v>21.01.2018</c:v>
                </c:pt>
                <c:pt idx="478">
                  <c:v>22.01.2018</c:v>
                </c:pt>
                <c:pt idx="479">
                  <c:v>23.01.2018</c:v>
                </c:pt>
                <c:pt idx="480">
                  <c:v>24.01.2018</c:v>
                </c:pt>
                <c:pt idx="481">
                  <c:v>25.01.2018</c:v>
                </c:pt>
                <c:pt idx="482">
                  <c:v>26.01.2018</c:v>
                </c:pt>
                <c:pt idx="483">
                  <c:v>27.01.2018</c:v>
                </c:pt>
                <c:pt idx="484">
                  <c:v>28.01.2018</c:v>
                </c:pt>
                <c:pt idx="485">
                  <c:v>29.01.2018</c:v>
                </c:pt>
                <c:pt idx="486">
                  <c:v>30.01.2018</c:v>
                </c:pt>
                <c:pt idx="487">
                  <c:v>31.01.2018</c:v>
                </c:pt>
                <c:pt idx="488">
                  <c:v>01.02.2018</c:v>
                </c:pt>
                <c:pt idx="489">
                  <c:v>02.02.2018</c:v>
                </c:pt>
                <c:pt idx="490">
                  <c:v>03.02.2018</c:v>
                </c:pt>
                <c:pt idx="491">
                  <c:v>04.02.2018</c:v>
                </c:pt>
                <c:pt idx="492">
                  <c:v>05.02.2018</c:v>
                </c:pt>
                <c:pt idx="493">
                  <c:v>06.02.2018</c:v>
                </c:pt>
                <c:pt idx="494">
                  <c:v>07.02.2018</c:v>
                </c:pt>
                <c:pt idx="495">
                  <c:v>08.02.2018</c:v>
                </c:pt>
                <c:pt idx="496">
                  <c:v>09.02.2018</c:v>
                </c:pt>
                <c:pt idx="497">
                  <c:v>10.02.2018</c:v>
                </c:pt>
                <c:pt idx="498">
                  <c:v>11.02.2018</c:v>
                </c:pt>
                <c:pt idx="499">
                  <c:v>12.02.2018</c:v>
                </c:pt>
                <c:pt idx="500">
                  <c:v>13.02.2018</c:v>
                </c:pt>
                <c:pt idx="501">
                  <c:v>14.02.2018</c:v>
                </c:pt>
                <c:pt idx="502">
                  <c:v>15.02.2018</c:v>
                </c:pt>
                <c:pt idx="503">
                  <c:v>16.02.2018</c:v>
                </c:pt>
                <c:pt idx="504">
                  <c:v>17.02.2018</c:v>
                </c:pt>
                <c:pt idx="505">
                  <c:v>18.02.2018</c:v>
                </c:pt>
                <c:pt idx="506">
                  <c:v>19.02.2018</c:v>
                </c:pt>
                <c:pt idx="507">
                  <c:v>20.02.2018</c:v>
                </c:pt>
                <c:pt idx="508">
                  <c:v>21.02.2018</c:v>
                </c:pt>
                <c:pt idx="509">
                  <c:v>22.02.2018</c:v>
                </c:pt>
                <c:pt idx="510">
                  <c:v>23.02.2018</c:v>
                </c:pt>
                <c:pt idx="511">
                  <c:v>24.02.2018</c:v>
                </c:pt>
                <c:pt idx="512">
                  <c:v>25.02.2018</c:v>
                </c:pt>
                <c:pt idx="513">
                  <c:v>26.02.2018</c:v>
                </c:pt>
                <c:pt idx="514">
                  <c:v>27.02.2018</c:v>
                </c:pt>
                <c:pt idx="515">
                  <c:v>28.02.2018</c:v>
                </c:pt>
                <c:pt idx="516">
                  <c:v>01.03.2018</c:v>
                </c:pt>
                <c:pt idx="517">
                  <c:v>02.03.2018</c:v>
                </c:pt>
                <c:pt idx="518">
                  <c:v>03.03.2018</c:v>
                </c:pt>
                <c:pt idx="519">
                  <c:v>04.03.2018</c:v>
                </c:pt>
                <c:pt idx="520">
                  <c:v>05.03.2018</c:v>
                </c:pt>
                <c:pt idx="521">
                  <c:v>06.03.2018</c:v>
                </c:pt>
                <c:pt idx="522">
                  <c:v>07.03.2018</c:v>
                </c:pt>
                <c:pt idx="523">
                  <c:v>08.03.2018</c:v>
                </c:pt>
                <c:pt idx="524">
                  <c:v>09.03.2018</c:v>
                </c:pt>
                <c:pt idx="525">
                  <c:v>10.03.2018</c:v>
                </c:pt>
                <c:pt idx="526">
                  <c:v>11.03.2018</c:v>
                </c:pt>
                <c:pt idx="527">
                  <c:v>12.03.2018</c:v>
                </c:pt>
                <c:pt idx="528">
                  <c:v>13.03.2018</c:v>
                </c:pt>
                <c:pt idx="529">
                  <c:v>14.03.2018</c:v>
                </c:pt>
                <c:pt idx="530">
                  <c:v>15.03.2018</c:v>
                </c:pt>
                <c:pt idx="531">
                  <c:v>16.03.2018</c:v>
                </c:pt>
                <c:pt idx="532">
                  <c:v>17.03.2018</c:v>
                </c:pt>
                <c:pt idx="533">
                  <c:v>18.03.2018</c:v>
                </c:pt>
                <c:pt idx="534">
                  <c:v>19.03.2018</c:v>
                </c:pt>
                <c:pt idx="535">
                  <c:v>20.03.2018</c:v>
                </c:pt>
                <c:pt idx="536">
                  <c:v>21.03.2018</c:v>
                </c:pt>
                <c:pt idx="537">
                  <c:v>22.03.2018</c:v>
                </c:pt>
                <c:pt idx="538">
                  <c:v>23.03.2018</c:v>
                </c:pt>
                <c:pt idx="539">
                  <c:v>24.03.2018</c:v>
                </c:pt>
                <c:pt idx="540">
                  <c:v>25.03.2018</c:v>
                </c:pt>
                <c:pt idx="541">
                  <c:v>26.03.2018</c:v>
                </c:pt>
                <c:pt idx="542">
                  <c:v>27.03.2018</c:v>
                </c:pt>
              </c:strCache>
            </c:strRef>
          </c:cat>
          <c:val>
            <c:numRef>
              <c:f>Sheet1!$B$2:$B$544</c:f>
              <c:numCache>
                <c:formatCode>General</c:formatCode>
                <c:ptCount val="543"/>
                <c:pt idx="0">
                  <c:v>113321</c:v>
                </c:pt>
                <c:pt idx="1">
                  <c:v>113339</c:v>
                </c:pt>
                <c:pt idx="2">
                  <c:v>113360</c:v>
                </c:pt>
                <c:pt idx="3">
                  <c:v>113381</c:v>
                </c:pt>
                <c:pt idx="4">
                  <c:v>113400</c:v>
                </c:pt>
                <c:pt idx="5">
                  <c:v>113455</c:v>
                </c:pt>
                <c:pt idx="6">
                  <c:v>113481</c:v>
                </c:pt>
                <c:pt idx="7">
                  <c:v>113497</c:v>
                </c:pt>
                <c:pt idx="8">
                  <c:v>113495</c:v>
                </c:pt>
                <c:pt idx="9">
                  <c:v>113694</c:v>
                </c:pt>
                <c:pt idx="10">
                  <c:v>113740</c:v>
                </c:pt>
                <c:pt idx="11">
                  <c:v>113826</c:v>
                </c:pt>
                <c:pt idx="12">
                  <c:v>113837</c:v>
                </c:pt>
                <c:pt idx="13">
                  <c:v>113864</c:v>
                </c:pt>
                <c:pt idx="14">
                  <c:v>113894</c:v>
                </c:pt>
                <c:pt idx="15">
                  <c:v>113916</c:v>
                </c:pt>
                <c:pt idx="16">
                  <c:v>113952</c:v>
                </c:pt>
                <c:pt idx="17">
                  <c:v>113992</c:v>
                </c:pt>
                <c:pt idx="18">
                  <c:v>114034</c:v>
                </c:pt>
                <c:pt idx="19">
                  <c:v>114071</c:v>
                </c:pt>
                <c:pt idx="20">
                  <c:v>114110</c:v>
                </c:pt>
                <c:pt idx="21">
                  <c:v>114127</c:v>
                </c:pt>
                <c:pt idx="22">
                  <c:v>114135</c:v>
                </c:pt>
                <c:pt idx="23">
                  <c:v>114167</c:v>
                </c:pt>
                <c:pt idx="24">
                  <c:v>114212</c:v>
                </c:pt>
                <c:pt idx="25">
                  <c:v>114247</c:v>
                </c:pt>
                <c:pt idx="26">
                  <c:v>114350</c:v>
                </c:pt>
                <c:pt idx="27">
                  <c:v>114468</c:v>
                </c:pt>
                <c:pt idx="28">
                  <c:v>114495</c:v>
                </c:pt>
                <c:pt idx="29">
                  <c:v>114524</c:v>
                </c:pt>
                <c:pt idx="30">
                  <c:v>114563</c:v>
                </c:pt>
                <c:pt idx="31">
                  <c:v>114590</c:v>
                </c:pt>
                <c:pt idx="32">
                  <c:v>114634</c:v>
                </c:pt>
                <c:pt idx="33">
                  <c:v>114662</c:v>
                </c:pt>
                <c:pt idx="34">
                  <c:v>114706</c:v>
                </c:pt>
                <c:pt idx="35">
                  <c:v>114740</c:v>
                </c:pt>
                <c:pt idx="36">
                  <c:v>114761</c:v>
                </c:pt>
                <c:pt idx="37">
                  <c:v>114790</c:v>
                </c:pt>
                <c:pt idx="38">
                  <c:v>114839</c:v>
                </c:pt>
                <c:pt idx="39">
                  <c:v>114854</c:v>
                </c:pt>
                <c:pt idx="40">
                  <c:v>114890</c:v>
                </c:pt>
                <c:pt idx="41">
                  <c:v>114934</c:v>
                </c:pt>
                <c:pt idx="42">
                  <c:v>114959</c:v>
                </c:pt>
                <c:pt idx="43">
                  <c:v>114997</c:v>
                </c:pt>
                <c:pt idx="44">
                  <c:v>115032</c:v>
                </c:pt>
                <c:pt idx="45">
                  <c:v>115065</c:v>
                </c:pt>
                <c:pt idx="46">
                  <c:v>115099</c:v>
                </c:pt>
                <c:pt idx="47">
                  <c:v>115200</c:v>
                </c:pt>
                <c:pt idx="48">
                  <c:v>115228</c:v>
                </c:pt>
                <c:pt idx="49">
                  <c:v>115259</c:v>
                </c:pt>
                <c:pt idx="50">
                  <c:v>115284</c:v>
                </c:pt>
                <c:pt idx="51">
                  <c:v>115328</c:v>
                </c:pt>
                <c:pt idx="52">
                  <c:v>115368</c:v>
                </c:pt>
                <c:pt idx="53">
                  <c:v>115409</c:v>
                </c:pt>
                <c:pt idx="54">
                  <c:v>115458</c:v>
                </c:pt>
                <c:pt idx="55">
                  <c:v>115493</c:v>
                </c:pt>
                <c:pt idx="56">
                  <c:v>115532</c:v>
                </c:pt>
                <c:pt idx="57">
                  <c:v>115560</c:v>
                </c:pt>
                <c:pt idx="58">
                  <c:v>115600</c:v>
                </c:pt>
                <c:pt idx="59">
                  <c:v>115616</c:v>
                </c:pt>
                <c:pt idx="60">
                  <c:v>115646</c:v>
                </c:pt>
                <c:pt idx="61">
                  <c:v>115675</c:v>
                </c:pt>
                <c:pt idx="62">
                  <c:v>115692</c:v>
                </c:pt>
                <c:pt idx="63">
                  <c:v>115707</c:v>
                </c:pt>
                <c:pt idx="64">
                  <c:v>115729</c:v>
                </c:pt>
                <c:pt idx="65">
                  <c:v>115740</c:v>
                </c:pt>
                <c:pt idx="66">
                  <c:v>115775</c:v>
                </c:pt>
                <c:pt idx="67">
                  <c:v>115779</c:v>
                </c:pt>
                <c:pt idx="68">
                  <c:v>115812</c:v>
                </c:pt>
                <c:pt idx="69">
                  <c:v>115850</c:v>
                </c:pt>
                <c:pt idx="70">
                  <c:v>115883</c:v>
                </c:pt>
                <c:pt idx="71">
                  <c:v>115896</c:v>
                </c:pt>
                <c:pt idx="72">
                  <c:v>115940</c:v>
                </c:pt>
                <c:pt idx="73">
                  <c:v>115981</c:v>
                </c:pt>
                <c:pt idx="74">
                  <c:v>116043</c:v>
                </c:pt>
                <c:pt idx="75">
                  <c:v>116104</c:v>
                </c:pt>
                <c:pt idx="76">
                  <c:v>116141</c:v>
                </c:pt>
                <c:pt idx="77">
                  <c:v>116160</c:v>
                </c:pt>
                <c:pt idx="78">
                  <c:v>116170</c:v>
                </c:pt>
                <c:pt idx="79">
                  <c:v>116246</c:v>
                </c:pt>
                <c:pt idx="80">
                  <c:v>116262</c:v>
                </c:pt>
                <c:pt idx="81">
                  <c:v>116307</c:v>
                </c:pt>
                <c:pt idx="82">
                  <c:v>116344</c:v>
                </c:pt>
                <c:pt idx="83">
                  <c:v>116348</c:v>
                </c:pt>
                <c:pt idx="84">
                  <c:v>116378</c:v>
                </c:pt>
                <c:pt idx="85">
                  <c:v>116408</c:v>
                </c:pt>
                <c:pt idx="86">
                  <c:v>116446</c:v>
                </c:pt>
                <c:pt idx="87">
                  <c:v>116483</c:v>
                </c:pt>
                <c:pt idx="88">
                  <c:v>116495</c:v>
                </c:pt>
                <c:pt idx="89">
                  <c:v>116519</c:v>
                </c:pt>
                <c:pt idx="90">
                  <c:v>116546</c:v>
                </c:pt>
                <c:pt idx="91">
                  <c:v>117138</c:v>
                </c:pt>
                <c:pt idx="92">
                  <c:v>117176</c:v>
                </c:pt>
                <c:pt idx="93">
                  <c:v>117195</c:v>
                </c:pt>
                <c:pt idx="94">
                  <c:v>117230</c:v>
                </c:pt>
                <c:pt idx="95">
                  <c:v>117346</c:v>
                </c:pt>
                <c:pt idx="96">
                  <c:v>117403</c:v>
                </c:pt>
                <c:pt idx="97">
                  <c:v>117432</c:v>
                </c:pt>
                <c:pt idx="98">
                  <c:v>117455</c:v>
                </c:pt>
                <c:pt idx="99">
                  <c:v>117504</c:v>
                </c:pt>
                <c:pt idx="100">
                  <c:v>117501</c:v>
                </c:pt>
                <c:pt idx="101">
                  <c:v>117545</c:v>
                </c:pt>
                <c:pt idx="102">
                  <c:v>117596</c:v>
                </c:pt>
                <c:pt idx="103">
                  <c:v>117654</c:v>
                </c:pt>
                <c:pt idx="104">
                  <c:v>117702</c:v>
                </c:pt>
                <c:pt idx="105">
                  <c:v>117715</c:v>
                </c:pt>
                <c:pt idx="106">
                  <c:v>117777</c:v>
                </c:pt>
                <c:pt idx="107">
                  <c:v>117815</c:v>
                </c:pt>
                <c:pt idx="108">
                  <c:v>117842</c:v>
                </c:pt>
                <c:pt idx="109">
                  <c:v>117870</c:v>
                </c:pt>
                <c:pt idx="110">
                  <c:v>117917</c:v>
                </c:pt>
                <c:pt idx="111">
                  <c:v>117937</c:v>
                </c:pt>
                <c:pt idx="112">
                  <c:v>117940</c:v>
                </c:pt>
                <c:pt idx="113">
                  <c:v>117967</c:v>
                </c:pt>
                <c:pt idx="114">
                  <c:v>118007</c:v>
                </c:pt>
                <c:pt idx="115">
                  <c:v>118038</c:v>
                </c:pt>
                <c:pt idx="116">
                  <c:v>118052</c:v>
                </c:pt>
                <c:pt idx="117">
                  <c:v>118070</c:v>
                </c:pt>
                <c:pt idx="118">
                  <c:v>118085</c:v>
                </c:pt>
                <c:pt idx="119">
                  <c:v>118094</c:v>
                </c:pt>
                <c:pt idx="120">
                  <c:v>118098</c:v>
                </c:pt>
                <c:pt idx="121">
                  <c:v>118188</c:v>
                </c:pt>
                <c:pt idx="122">
                  <c:v>118284</c:v>
                </c:pt>
                <c:pt idx="123">
                  <c:v>118349</c:v>
                </c:pt>
                <c:pt idx="124">
                  <c:v>118391</c:v>
                </c:pt>
                <c:pt idx="125">
                  <c:v>118419</c:v>
                </c:pt>
                <c:pt idx="126">
                  <c:v>118427</c:v>
                </c:pt>
                <c:pt idx="127">
                  <c:v>118435</c:v>
                </c:pt>
                <c:pt idx="128">
                  <c:v>118456</c:v>
                </c:pt>
                <c:pt idx="129">
                  <c:v>118506</c:v>
                </c:pt>
                <c:pt idx="130">
                  <c:v>118542</c:v>
                </c:pt>
                <c:pt idx="131">
                  <c:v>118587</c:v>
                </c:pt>
                <c:pt idx="132">
                  <c:v>118609</c:v>
                </c:pt>
                <c:pt idx="133">
                  <c:v>118646</c:v>
                </c:pt>
                <c:pt idx="134">
                  <c:v>118658</c:v>
                </c:pt>
                <c:pt idx="135">
                  <c:v>118806</c:v>
                </c:pt>
                <c:pt idx="136">
                  <c:v>118981</c:v>
                </c:pt>
                <c:pt idx="137">
                  <c:v>119148</c:v>
                </c:pt>
                <c:pt idx="138">
                  <c:v>119286</c:v>
                </c:pt>
                <c:pt idx="139">
                  <c:v>119416</c:v>
                </c:pt>
                <c:pt idx="140">
                  <c:v>119511</c:v>
                </c:pt>
                <c:pt idx="141">
                  <c:v>119572</c:v>
                </c:pt>
                <c:pt idx="142">
                  <c:v>119653</c:v>
                </c:pt>
                <c:pt idx="143">
                  <c:v>119739</c:v>
                </c:pt>
                <c:pt idx="144">
                  <c:v>119828</c:v>
                </c:pt>
                <c:pt idx="145">
                  <c:v>119900</c:v>
                </c:pt>
                <c:pt idx="146">
                  <c:v>119975</c:v>
                </c:pt>
                <c:pt idx="147">
                  <c:v>120026</c:v>
                </c:pt>
                <c:pt idx="148">
                  <c:v>120103</c:v>
                </c:pt>
                <c:pt idx="149">
                  <c:v>120195</c:v>
                </c:pt>
                <c:pt idx="150">
                  <c:v>120287</c:v>
                </c:pt>
                <c:pt idx="151">
                  <c:v>120344</c:v>
                </c:pt>
                <c:pt idx="152">
                  <c:v>120456</c:v>
                </c:pt>
                <c:pt idx="153">
                  <c:v>120521</c:v>
                </c:pt>
                <c:pt idx="154">
                  <c:v>120584</c:v>
                </c:pt>
                <c:pt idx="155">
                  <c:v>120625</c:v>
                </c:pt>
                <c:pt idx="156">
                  <c:v>120686</c:v>
                </c:pt>
                <c:pt idx="157">
                  <c:v>120740</c:v>
                </c:pt>
                <c:pt idx="158">
                  <c:v>120793</c:v>
                </c:pt>
                <c:pt idx="159">
                  <c:v>120869</c:v>
                </c:pt>
                <c:pt idx="160">
                  <c:v>120952</c:v>
                </c:pt>
                <c:pt idx="161">
                  <c:v>121029</c:v>
                </c:pt>
                <c:pt idx="162">
                  <c:v>121101</c:v>
                </c:pt>
                <c:pt idx="163">
                  <c:v>121220</c:v>
                </c:pt>
                <c:pt idx="164">
                  <c:v>121279</c:v>
                </c:pt>
                <c:pt idx="165">
                  <c:v>121347</c:v>
                </c:pt>
                <c:pt idx="166">
                  <c:v>121426</c:v>
                </c:pt>
                <c:pt idx="167">
                  <c:v>121496</c:v>
                </c:pt>
                <c:pt idx="168">
                  <c:v>121548</c:v>
                </c:pt>
                <c:pt idx="169">
                  <c:v>121625</c:v>
                </c:pt>
                <c:pt idx="170">
                  <c:v>121659</c:v>
                </c:pt>
                <c:pt idx="171">
                  <c:v>121729</c:v>
                </c:pt>
                <c:pt idx="172">
                  <c:v>121774</c:v>
                </c:pt>
                <c:pt idx="173">
                  <c:v>121826</c:v>
                </c:pt>
                <c:pt idx="174">
                  <c:v>121893</c:v>
                </c:pt>
                <c:pt idx="175">
                  <c:v>121960</c:v>
                </c:pt>
                <c:pt idx="176">
                  <c:v>122019</c:v>
                </c:pt>
                <c:pt idx="177">
                  <c:v>122067</c:v>
                </c:pt>
                <c:pt idx="178">
                  <c:v>122142</c:v>
                </c:pt>
                <c:pt idx="179">
                  <c:v>122228</c:v>
                </c:pt>
                <c:pt idx="180">
                  <c:v>122404</c:v>
                </c:pt>
                <c:pt idx="181">
                  <c:v>122479</c:v>
                </c:pt>
                <c:pt idx="182">
                  <c:v>122531</c:v>
                </c:pt>
                <c:pt idx="183">
                  <c:v>122593</c:v>
                </c:pt>
                <c:pt idx="184">
                  <c:v>122645</c:v>
                </c:pt>
                <c:pt idx="185">
                  <c:v>122718</c:v>
                </c:pt>
                <c:pt idx="186">
                  <c:v>122812</c:v>
                </c:pt>
                <c:pt idx="187">
                  <c:v>122863</c:v>
                </c:pt>
                <c:pt idx="188">
                  <c:v>122913</c:v>
                </c:pt>
                <c:pt idx="189">
                  <c:v>122967</c:v>
                </c:pt>
                <c:pt idx="190">
                  <c:v>123026</c:v>
                </c:pt>
                <c:pt idx="191">
                  <c:v>123061</c:v>
                </c:pt>
                <c:pt idx="192">
                  <c:v>123119</c:v>
                </c:pt>
                <c:pt idx="193">
                  <c:v>123193</c:v>
                </c:pt>
                <c:pt idx="194">
                  <c:v>123250</c:v>
                </c:pt>
                <c:pt idx="195">
                  <c:v>123250</c:v>
                </c:pt>
                <c:pt idx="196">
                  <c:v>123262</c:v>
                </c:pt>
                <c:pt idx="197">
                  <c:v>123279</c:v>
                </c:pt>
                <c:pt idx="198">
                  <c:v>123291</c:v>
                </c:pt>
                <c:pt idx="199">
                  <c:v>123316</c:v>
                </c:pt>
                <c:pt idx="200">
                  <c:v>123355</c:v>
                </c:pt>
                <c:pt idx="201">
                  <c:v>123395</c:v>
                </c:pt>
                <c:pt idx="202">
                  <c:v>123416</c:v>
                </c:pt>
                <c:pt idx="203">
                  <c:v>123424</c:v>
                </c:pt>
                <c:pt idx="204">
                  <c:v>123453</c:v>
                </c:pt>
                <c:pt idx="205">
                  <c:v>123454</c:v>
                </c:pt>
                <c:pt idx="206">
                  <c:v>123485</c:v>
                </c:pt>
                <c:pt idx="207">
                  <c:v>123514</c:v>
                </c:pt>
                <c:pt idx="208">
                  <c:v>123546</c:v>
                </c:pt>
                <c:pt idx="209">
                  <c:v>123616</c:v>
                </c:pt>
                <c:pt idx="210">
                  <c:v>123749</c:v>
                </c:pt>
                <c:pt idx="211">
                  <c:v>123777</c:v>
                </c:pt>
                <c:pt idx="212">
                  <c:v>123798</c:v>
                </c:pt>
                <c:pt idx="213">
                  <c:v>123822</c:v>
                </c:pt>
                <c:pt idx="214">
                  <c:v>123839</c:v>
                </c:pt>
                <c:pt idx="215">
                  <c:v>123850</c:v>
                </c:pt>
                <c:pt idx="216">
                  <c:v>123890</c:v>
                </c:pt>
                <c:pt idx="217">
                  <c:v>123893</c:v>
                </c:pt>
                <c:pt idx="218">
                  <c:v>123915</c:v>
                </c:pt>
                <c:pt idx="219">
                  <c:v>123921</c:v>
                </c:pt>
                <c:pt idx="220">
                  <c:v>123951</c:v>
                </c:pt>
                <c:pt idx="221">
                  <c:v>123986</c:v>
                </c:pt>
                <c:pt idx="222">
                  <c:v>124001</c:v>
                </c:pt>
                <c:pt idx="223">
                  <c:v>124020</c:v>
                </c:pt>
                <c:pt idx="224">
                  <c:v>124048</c:v>
                </c:pt>
                <c:pt idx="225">
                  <c:v>124072</c:v>
                </c:pt>
                <c:pt idx="226">
                  <c:v>124101</c:v>
                </c:pt>
                <c:pt idx="227">
                  <c:v>124127</c:v>
                </c:pt>
                <c:pt idx="228">
                  <c:v>124168</c:v>
                </c:pt>
                <c:pt idx="229">
                  <c:v>124202</c:v>
                </c:pt>
                <c:pt idx="230">
                  <c:v>124237</c:v>
                </c:pt>
                <c:pt idx="231">
                  <c:v>124338</c:v>
                </c:pt>
                <c:pt idx="232">
                  <c:v>124425</c:v>
                </c:pt>
                <c:pt idx="233">
                  <c:v>124477</c:v>
                </c:pt>
                <c:pt idx="234">
                  <c:v>124513</c:v>
                </c:pt>
                <c:pt idx="235">
                  <c:v>124526</c:v>
                </c:pt>
                <c:pt idx="236">
                  <c:v>124540</c:v>
                </c:pt>
                <c:pt idx="237">
                  <c:v>124573</c:v>
                </c:pt>
                <c:pt idx="238">
                  <c:v>124597</c:v>
                </c:pt>
                <c:pt idx="239">
                  <c:v>124618</c:v>
                </c:pt>
                <c:pt idx="240">
                  <c:v>124656</c:v>
                </c:pt>
                <c:pt idx="241">
                  <c:v>124703</c:v>
                </c:pt>
                <c:pt idx="242">
                  <c:v>124764</c:v>
                </c:pt>
                <c:pt idx="243">
                  <c:v>124796</c:v>
                </c:pt>
                <c:pt idx="244">
                  <c:v>124872</c:v>
                </c:pt>
                <c:pt idx="245">
                  <c:v>124956</c:v>
                </c:pt>
                <c:pt idx="246">
                  <c:v>125002</c:v>
                </c:pt>
                <c:pt idx="247">
                  <c:v>125042</c:v>
                </c:pt>
                <c:pt idx="248">
                  <c:v>125058</c:v>
                </c:pt>
                <c:pt idx="249">
                  <c:v>125119</c:v>
                </c:pt>
                <c:pt idx="250">
                  <c:v>125178</c:v>
                </c:pt>
                <c:pt idx="251">
                  <c:v>125201</c:v>
                </c:pt>
                <c:pt idx="252">
                  <c:v>125217</c:v>
                </c:pt>
                <c:pt idx="253">
                  <c:v>125266</c:v>
                </c:pt>
                <c:pt idx="254">
                  <c:v>125299</c:v>
                </c:pt>
                <c:pt idx="255">
                  <c:v>125320</c:v>
                </c:pt>
                <c:pt idx="256">
                  <c:v>125331</c:v>
                </c:pt>
                <c:pt idx="257">
                  <c:v>125358</c:v>
                </c:pt>
                <c:pt idx="258">
                  <c:v>125408</c:v>
                </c:pt>
                <c:pt idx="259">
                  <c:v>125451</c:v>
                </c:pt>
                <c:pt idx="260">
                  <c:v>125475</c:v>
                </c:pt>
                <c:pt idx="261">
                  <c:v>125511</c:v>
                </c:pt>
                <c:pt idx="262">
                  <c:v>125537</c:v>
                </c:pt>
                <c:pt idx="263">
                  <c:v>125567</c:v>
                </c:pt>
                <c:pt idx="264">
                  <c:v>125657</c:v>
                </c:pt>
                <c:pt idx="265">
                  <c:v>125692</c:v>
                </c:pt>
                <c:pt idx="266">
                  <c:v>125712</c:v>
                </c:pt>
                <c:pt idx="267">
                  <c:v>125728</c:v>
                </c:pt>
                <c:pt idx="268">
                  <c:v>125767</c:v>
                </c:pt>
                <c:pt idx="269">
                  <c:v>125784</c:v>
                </c:pt>
                <c:pt idx="270">
                  <c:v>125806</c:v>
                </c:pt>
                <c:pt idx="271">
                  <c:v>125836</c:v>
                </c:pt>
                <c:pt idx="272">
                  <c:v>125869</c:v>
                </c:pt>
                <c:pt idx="273">
                  <c:v>125902</c:v>
                </c:pt>
                <c:pt idx="274">
                  <c:v>125942</c:v>
                </c:pt>
                <c:pt idx="275">
                  <c:v>125974</c:v>
                </c:pt>
                <c:pt idx="276">
                  <c:v>126013</c:v>
                </c:pt>
                <c:pt idx="277">
                  <c:v>126047</c:v>
                </c:pt>
                <c:pt idx="278">
                  <c:v>126164</c:v>
                </c:pt>
                <c:pt idx="279">
                  <c:v>126405</c:v>
                </c:pt>
                <c:pt idx="280">
                  <c:v>126513</c:v>
                </c:pt>
                <c:pt idx="281">
                  <c:v>126585</c:v>
                </c:pt>
                <c:pt idx="282">
                  <c:v>126619</c:v>
                </c:pt>
                <c:pt idx="283">
                  <c:v>126682</c:v>
                </c:pt>
                <c:pt idx="284">
                  <c:v>126744</c:v>
                </c:pt>
                <c:pt idx="285">
                  <c:v>126764</c:v>
                </c:pt>
                <c:pt idx="286">
                  <c:v>126796</c:v>
                </c:pt>
                <c:pt idx="287">
                  <c:v>126867</c:v>
                </c:pt>
                <c:pt idx="288">
                  <c:v>126959</c:v>
                </c:pt>
                <c:pt idx="289">
                  <c:v>127007</c:v>
                </c:pt>
                <c:pt idx="290">
                  <c:v>127073</c:v>
                </c:pt>
                <c:pt idx="291">
                  <c:v>127116</c:v>
                </c:pt>
                <c:pt idx="292">
                  <c:v>127167</c:v>
                </c:pt>
                <c:pt idx="293">
                  <c:v>127184</c:v>
                </c:pt>
                <c:pt idx="294">
                  <c:v>127195</c:v>
                </c:pt>
                <c:pt idx="295">
                  <c:v>127232</c:v>
                </c:pt>
                <c:pt idx="296">
                  <c:v>127258</c:v>
                </c:pt>
                <c:pt idx="297">
                  <c:v>127382</c:v>
                </c:pt>
                <c:pt idx="298">
                  <c:v>127480</c:v>
                </c:pt>
                <c:pt idx="299">
                  <c:v>127544</c:v>
                </c:pt>
                <c:pt idx="300">
                  <c:v>127634</c:v>
                </c:pt>
                <c:pt idx="301">
                  <c:v>127738</c:v>
                </c:pt>
                <c:pt idx="302">
                  <c:v>127801</c:v>
                </c:pt>
                <c:pt idx="303">
                  <c:v>127821</c:v>
                </c:pt>
                <c:pt idx="304">
                  <c:v>127844</c:v>
                </c:pt>
                <c:pt idx="305">
                  <c:v>127863</c:v>
                </c:pt>
                <c:pt idx="306">
                  <c:v>127891</c:v>
                </c:pt>
                <c:pt idx="307">
                  <c:v>127914</c:v>
                </c:pt>
                <c:pt idx="308">
                  <c:v>127939</c:v>
                </c:pt>
                <c:pt idx="309">
                  <c:v>127962</c:v>
                </c:pt>
                <c:pt idx="310">
                  <c:v>127986</c:v>
                </c:pt>
                <c:pt idx="311">
                  <c:v>128010</c:v>
                </c:pt>
                <c:pt idx="312">
                  <c:v>128048</c:v>
                </c:pt>
                <c:pt idx="313">
                  <c:v>128085</c:v>
                </c:pt>
                <c:pt idx="314">
                  <c:v>128119</c:v>
                </c:pt>
                <c:pt idx="315">
                  <c:v>128154</c:v>
                </c:pt>
                <c:pt idx="316">
                  <c:v>128179</c:v>
                </c:pt>
                <c:pt idx="317">
                  <c:v>128205</c:v>
                </c:pt>
                <c:pt idx="318">
                  <c:v>128238</c:v>
                </c:pt>
                <c:pt idx="319">
                  <c:v>128263</c:v>
                </c:pt>
                <c:pt idx="320">
                  <c:v>128338</c:v>
                </c:pt>
                <c:pt idx="321">
                  <c:v>128364</c:v>
                </c:pt>
                <c:pt idx="322">
                  <c:v>128395</c:v>
                </c:pt>
                <c:pt idx="323">
                  <c:v>128404</c:v>
                </c:pt>
                <c:pt idx="324">
                  <c:v>128433</c:v>
                </c:pt>
                <c:pt idx="325">
                  <c:v>128451</c:v>
                </c:pt>
                <c:pt idx="326">
                  <c:v>128461</c:v>
                </c:pt>
                <c:pt idx="327">
                  <c:v>128475</c:v>
                </c:pt>
                <c:pt idx="328">
                  <c:v>128486</c:v>
                </c:pt>
                <c:pt idx="329">
                  <c:v>128498</c:v>
                </c:pt>
                <c:pt idx="330">
                  <c:v>128512</c:v>
                </c:pt>
                <c:pt idx="331">
                  <c:v>128532</c:v>
                </c:pt>
                <c:pt idx="332">
                  <c:v>128576</c:v>
                </c:pt>
                <c:pt idx="333">
                  <c:v>128622</c:v>
                </c:pt>
                <c:pt idx="334">
                  <c:v>128654</c:v>
                </c:pt>
                <c:pt idx="335">
                  <c:v>128665</c:v>
                </c:pt>
                <c:pt idx="336">
                  <c:v>128672</c:v>
                </c:pt>
                <c:pt idx="337">
                  <c:v>128686</c:v>
                </c:pt>
                <c:pt idx="338">
                  <c:v>128704</c:v>
                </c:pt>
                <c:pt idx="339">
                  <c:v>128738</c:v>
                </c:pt>
                <c:pt idx="340">
                  <c:v>128788</c:v>
                </c:pt>
                <c:pt idx="341">
                  <c:v>128875</c:v>
                </c:pt>
                <c:pt idx="342">
                  <c:v>128949</c:v>
                </c:pt>
                <c:pt idx="343">
                  <c:v>129073</c:v>
                </c:pt>
                <c:pt idx="344">
                  <c:v>129160</c:v>
                </c:pt>
                <c:pt idx="345">
                  <c:v>129195</c:v>
                </c:pt>
                <c:pt idx="346">
                  <c:v>129219</c:v>
                </c:pt>
                <c:pt idx="347">
                  <c:v>129251</c:v>
                </c:pt>
                <c:pt idx="348">
                  <c:v>129286</c:v>
                </c:pt>
                <c:pt idx="349">
                  <c:v>129308</c:v>
                </c:pt>
                <c:pt idx="350">
                  <c:v>129316</c:v>
                </c:pt>
                <c:pt idx="351">
                  <c:v>129326</c:v>
                </c:pt>
                <c:pt idx="352">
                  <c:v>129329</c:v>
                </c:pt>
                <c:pt idx="353">
                  <c:v>129340</c:v>
                </c:pt>
                <c:pt idx="354">
                  <c:v>129353</c:v>
                </c:pt>
                <c:pt idx="355">
                  <c:v>129374</c:v>
                </c:pt>
                <c:pt idx="356">
                  <c:v>129451</c:v>
                </c:pt>
                <c:pt idx="357">
                  <c:v>129894</c:v>
                </c:pt>
                <c:pt idx="358">
                  <c:v>130191</c:v>
                </c:pt>
                <c:pt idx="359">
                  <c:v>130326</c:v>
                </c:pt>
                <c:pt idx="360">
                  <c:v>130439</c:v>
                </c:pt>
                <c:pt idx="361">
                  <c:v>130530</c:v>
                </c:pt>
                <c:pt idx="362">
                  <c:v>130581</c:v>
                </c:pt>
                <c:pt idx="363">
                  <c:v>130627</c:v>
                </c:pt>
                <c:pt idx="364">
                  <c:v>130639</c:v>
                </c:pt>
                <c:pt idx="365">
                  <c:v>130659</c:v>
                </c:pt>
                <c:pt idx="366">
                  <c:v>130685</c:v>
                </c:pt>
                <c:pt idx="367">
                  <c:v>130710</c:v>
                </c:pt>
                <c:pt idx="368">
                  <c:v>130852</c:v>
                </c:pt>
                <c:pt idx="369">
                  <c:v>131034</c:v>
                </c:pt>
                <c:pt idx="370">
                  <c:v>131104</c:v>
                </c:pt>
                <c:pt idx="371">
                  <c:v>131146</c:v>
                </c:pt>
                <c:pt idx="372">
                  <c:v>131159</c:v>
                </c:pt>
                <c:pt idx="373">
                  <c:v>131170</c:v>
                </c:pt>
                <c:pt idx="374">
                  <c:v>131221</c:v>
                </c:pt>
                <c:pt idx="375">
                  <c:v>131249</c:v>
                </c:pt>
                <c:pt idx="376">
                  <c:v>131262</c:v>
                </c:pt>
                <c:pt idx="377">
                  <c:v>131266</c:v>
                </c:pt>
                <c:pt idx="378">
                  <c:v>131278</c:v>
                </c:pt>
                <c:pt idx="379">
                  <c:v>131281</c:v>
                </c:pt>
                <c:pt idx="380">
                  <c:v>131287</c:v>
                </c:pt>
                <c:pt idx="381">
                  <c:v>131295</c:v>
                </c:pt>
                <c:pt idx="382">
                  <c:v>131336</c:v>
                </c:pt>
                <c:pt idx="383">
                  <c:v>131423</c:v>
                </c:pt>
                <c:pt idx="384">
                  <c:v>131521</c:v>
                </c:pt>
                <c:pt idx="385">
                  <c:v>131577</c:v>
                </c:pt>
                <c:pt idx="386">
                  <c:v>131623</c:v>
                </c:pt>
                <c:pt idx="387">
                  <c:v>131650</c:v>
                </c:pt>
                <c:pt idx="388">
                  <c:v>131684</c:v>
                </c:pt>
                <c:pt idx="389">
                  <c:v>131726</c:v>
                </c:pt>
                <c:pt idx="390">
                  <c:v>131754</c:v>
                </c:pt>
                <c:pt idx="391">
                  <c:v>131794</c:v>
                </c:pt>
                <c:pt idx="392">
                  <c:v>131816</c:v>
                </c:pt>
                <c:pt idx="393">
                  <c:v>131846</c:v>
                </c:pt>
                <c:pt idx="394">
                  <c:v>131878</c:v>
                </c:pt>
                <c:pt idx="395">
                  <c:v>131897</c:v>
                </c:pt>
                <c:pt idx="396">
                  <c:v>131919</c:v>
                </c:pt>
                <c:pt idx="397">
                  <c:v>131937</c:v>
                </c:pt>
                <c:pt idx="398">
                  <c:v>131952</c:v>
                </c:pt>
                <c:pt idx="399">
                  <c:v>131976</c:v>
                </c:pt>
                <c:pt idx="400">
                  <c:v>131994</c:v>
                </c:pt>
                <c:pt idx="401">
                  <c:v>131999</c:v>
                </c:pt>
                <c:pt idx="402">
                  <c:v>132026</c:v>
                </c:pt>
                <c:pt idx="403">
                  <c:v>132055</c:v>
                </c:pt>
                <c:pt idx="404">
                  <c:v>132076</c:v>
                </c:pt>
                <c:pt idx="405">
                  <c:v>132088</c:v>
                </c:pt>
                <c:pt idx="406">
                  <c:v>132110</c:v>
                </c:pt>
                <c:pt idx="407">
                  <c:v>132156</c:v>
                </c:pt>
                <c:pt idx="408">
                  <c:v>132192</c:v>
                </c:pt>
                <c:pt idx="409">
                  <c:v>132453</c:v>
                </c:pt>
                <c:pt idx="410">
                  <c:v>132558</c:v>
                </c:pt>
                <c:pt idx="411">
                  <c:v>132588</c:v>
                </c:pt>
                <c:pt idx="412">
                  <c:v>132638</c:v>
                </c:pt>
                <c:pt idx="413">
                  <c:v>132675</c:v>
                </c:pt>
                <c:pt idx="414">
                  <c:v>132705</c:v>
                </c:pt>
                <c:pt idx="415">
                  <c:v>132719</c:v>
                </c:pt>
                <c:pt idx="416">
                  <c:v>132776</c:v>
                </c:pt>
                <c:pt idx="417">
                  <c:v>132799</c:v>
                </c:pt>
                <c:pt idx="418">
                  <c:v>132851</c:v>
                </c:pt>
                <c:pt idx="419">
                  <c:v>132926</c:v>
                </c:pt>
                <c:pt idx="420">
                  <c:v>132948</c:v>
                </c:pt>
                <c:pt idx="421">
                  <c:v>132989</c:v>
                </c:pt>
                <c:pt idx="422">
                  <c:v>133015</c:v>
                </c:pt>
                <c:pt idx="423">
                  <c:v>133036</c:v>
                </c:pt>
                <c:pt idx="424">
                  <c:v>133094</c:v>
                </c:pt>
                <c:pt idx="425">
                  <c:v>133121</c:v>
                </c:pt>
                <c:pt idx="426">
                  <c:v>133129</c:v>
                </c:pt>
                <c:pt idx="427">
                  <c:v>133138</c:v>
                </c:pt>
                <c:pt idx="428">
                  <c:v>133140</c:v>
                </c:pt>
                <c:pt idx="429">
                  <c:v>133155</c:v>
                </c:pt>
                <c:pt idx="430">
                  <c:v>133174</c:v>
                </c:pt>
                <c:pt idx="431">
                  <c:v>133200</c:v>
                </c:pt>
                <c:pt idx="432">
                  <c:v>133224</c:v>
                </c:pt>
                <c:pt idx="433">
                  <c:v>133231</c:v>
                </c:pt>
                <c:pt idx="434">
                  <c:v>133248</c:v>
                </c:pt>
                <c:pt idx="435">
                  <c:v>133257</c:v>
                </c:pt>
                <c:pt idx="436">
                  <c:v>133329</c:v>
                </c:pt>
                <c:pt idx="437">
                  <c:v>133391</c:v>
                </c:pt>
                <c:pt idx="438">
                  <c:v>133433</c:v>
                </c:pt>
                <c:pt idx="439">
                  <c:v>133455</c:v>
                </c:pt>
                <c:pt idx="440">
                  <c:v>133498</c:v>
                </c:pt>
                <c:pt idx="441">
                  <c:v>133513</c:v>
                </c:pt>
                <c:pt idx="442">
                  <c:v>133533</c:v>
                </c:pt>
                <c:pt idx="443">
                  <c:v>133561</c:v>
                </c:pt>
                <c:pt idx="444">
                  <c:v>133590</c:v>
                </c:pt>
                <c:pt idx="445">
                  <c:v>133618</c:v>
                </c:pt>
                <c:pt idx="446">
                  <c:v>133631</c:v>
                </c:pt>
                <c:pt idx="447">
                  <c:v>133669</c:v>
                </c:pt>
                <c:pt idx="448">
                  <c:v>133693</c:v>
                </c:pt>
                <c:pt idx="449">
                  <c:v>133716</c:v>
                </c:pt>
                <c:pt idx="450">
                  <c:v>133714</c:v>
                </c:pt>
                <c:pt idx="451">
                  <c:v>133728</c:v>
                </c:pt>
                <c:pt idx="452">
                  <c:v>133736</c:v>
                </c:pt>
                <c:pt idx="453">
                  <c:v>133741</c:v>
                </c:pt>
                <c:pt idx="454">
                  <c:v>133770</c:v>
                </c:pt>
                <c:pt idx="455">
                  <c:v>133795</c:v>
                </c:pt>
                <c:pt idx="456">
                  <c:v>134118</c:v>
                </c:pt>
                <c:pt idx="457">
                  <c:v>134239</c:v>
                </c:pt>
                <c:pt idx="458">
                  <c:v>134298</c:v>
                </c:pt>
                <c:pt idx="459">
                  <c:v>134352</c:v>
                </c:pt>
                <c:pt idx="460">
                  <c:v>134396</c:v>
                </c:pt>
                <c:pt idx="461">
                  <c:v>134444</c:v>
                </c:pt>
                <c:pt idx="462">
                  <c:v>134473</c:v>
                </c:pt>
                <c:pt idx="463">
                  <c:v>134517</c:v>
                </c:pt>
                <c:pt idx="464">
                  <c:v>134557</c:v>
                </c:pt>
                <c:pt idx="465">
                  <c:v>134581</c:v>
                </c:pt>
                <c:pt idx="466">
                  <c:v>134615</c:v>
                </c:pt>
                <c:pt idx="467">
                  <c:v>134657</c:v>
                </c:pt>
                <c:pt idx="468">
                  <c:v>134681</c:v>
                </c:pt>
                <c:pt idx="469">
                  <c:v>134721</c:v>
                </c:pt>
                <c:pt idx="470">
                  <c:v>134739</c:v>
                </c:pt>
                <c:pt idx="471">
                  <c:v>134762</c:v>
                </c:pt>
                <c:pt idx="472">
                  <c:v>134770</c:v>
                </c:pt>
                <c:pt idx="473">
                  <c:v>134782</c:v>
                </c:pt>
                <c:pt idx="474">
                  <c:v>134863</c:v>
                </c:pt>
                <c:pt idx="475">
                  <c:v>134893</c:v>
                </c:pt>
                <c:pt idx="476">
                  <c:v>134899</c:v>
                </c:pt>
                <c:pt idx="477">
                  <c:v>134909</c:v>
                </c:pt>
                <c:pt idx="478">
                  <c:v>134929</c:v>
                </c:pt>
                <c:pt idx="479">
                  <c:v>134937</c:v>
                </c:pt>
                <c:pt idx="480">
                  <c:v>134950</c:v>
                </c:pt>
                <c:pt idx="481">
                  <c:v>134961</c:v>
                </c:pt>
                <c:pt idx="482">
                  <c:v>134978</c:v>
                </c:pt>
                <c:pt idx="483">
                  <c:v>135016</c:v>
                </c:pt>
                <c:pt idx="484">
                  <c:v>135060</c:v>
                </c:pt>
                <c:pt idx="485">
                  <c:v>135107</c:v>
                </c:pt>
                <c:pt idx="486">
                  <c:v>135147</c:v>
                </c:pt>
                <c:pt idx="487">
                  <c:v>135189</c:v>
                </c:pt>
                <c:pt idx="488">
                  <c:v>135241</c:v>
                </c:pt>
                <c:pt idx="489">
                  <c:v>135290</c:v>
                </c:pt>
                <c:pt idx="490">
                  <c:v>135307</c:v>
                </c:pt>
                <c:pt idx="491">
                  <c:v>135317</c:v>
                </c:pt>
                <c:pt idx="492">
                  <c:v>135389</c:v>
                </c:pt>
                <c:pt idx="493">
                  <c:v>135442</c:v>
                </c:pt>
                <c:pt idx="494">
                  <c:v>135465</c:v>
                </c:pt>
                <c:pt idx="495">
                  <c:v>135525</c:v>
                </c:pt>
                <c:pt idx="496">
                  <c:v>135541</c:v>
                </c:pt>
                <c:pt idx="497">
                  <c:v>135551</c:v>
                </c:pt>
                <c:pt idx="498">
                  <c:v>135614</c:v>
                </c:pt>
                <c:pt idx="499">
                  <c:v>135665</c:v>
                </c:pt>
                <c:pt idx="500">
                  <c:v>135712</c:v>
                </c:pt>
                <c:pt idx="501">
                  <c:v>135724</c:v>
                </c:pt>
                <c:pt idx="502">
                  <c:v>135722</c:v>
                </c:pt>
                <c:pt idx="503">
                  <c:v>135750</c:v>
                </c:pt>
                <c:pt idx="504">
                  <c:v>135775</c:v>
                </c:pt>
                <c:pt idx="505">
                  <c:v>135771</c:v>
                </c:pt>
                <c:pt idx="506">
                  <c:v>135769</c:v>
                </c:pt>
                <c:pt idx="507">
                  <c:v>135776</c:v>
                </c:pt>
                <c:pt idx="508">
                  <c:v>135784</c:v>
                </c:pt>
                <c:pt idx="509">
                  <c:v>135796</c:v>
                </c:pt>
                <c:pt idx="510">
                  <c:v>135855</c:v>
                </c:pt>
                <c:pt idx="511">
                  <c:v>135911</c:v>
                </c:pt>
                <c:pt idx="512">
                  <c:v>135937</c:v>
                </c:pt>
                <c:pt idx="513">
                  <c:v>136029</c:v>
                </c:pt>
                <c:pt idx="514">
                  <c:v>136102</c:v>
                </c:pt>
                <c:pt idx="515">
                  <c:v>136137</c:v>
                </c:pt>
                <c:pt idx="516">
                  <c:v>136192</c:v>
                </c:pt>
                <c:pt idx="517">
                  <c:v>136234</c:v>
                </c:pt>
                <c:pt idx="518">
                  <c:v>136266</c:v>
                </c:pt>
                <c:pt idx="519">
                  <c:v>136323</c:v>
                </c:pt>
                <c:pt idx="520">
                  <c:v>136351</c:v>
                </c:pt>
                <c:pt idx="521">
                  <c:v>136371</c:v>
                </c:pt>
                <c:pt idx="522">
                  <c:v>136393</c:v>
                </c:pt>
                <c:pt idx="523">
                  <c:v>136420</c:v>
                </c:pt>
                <c:pt idx="524">
                  <c:v>136464</c:v>
                </c:pt>
                <c:pt idx="525">
                  <c:v>136526</c:v>
                </c:pt>
                <c:pt idx="526">
                  <c:v>136591</c:v>
                </c:pt>
                <c:pt idx="527">
                  <c:v>136647</c:v>
                </c:pt>
                <c:pt idx="528">
                  <c:v>136703</c:v>
                </c:pt>
                <c:pt idx="529">
                  <c:v>136767</c:v>
                </c:pt>
                <c:pt idx="530">
                  <c:v>136852</c:v>
                </c:pt>
                <c:pt idx="531">
                  <c:v>136944</c:v>
                </c:pt>
                <c:pt idx="532">
                  <c:v>137051</c:v>
                </c:pt>
                <c:pt idx="533">
                  <c:v>137163</c:v>
                </c:pt>
                <c:pt idx="534">
                  <c:v>137268</c:v>
                </c:pt>
                <c:pt idx="535">
                  <c:v>137341</c:v>
                </c:pt>
                <c:pt idx="536">
                  <c:v>137392</c:v>
                </c:pt>
                <c:pt idx="537">
                  <c:v>137446</c:v>
                </c:pt>
                <c:pt idx="538">
                  <c:v>137498</c:v>
                </c:pt>
                <c:pt idx="539">
                  <c:v>137534</c:v>
                </c:pt>
                <c:pt idx="540">
                  <c:v>137564</c:v>
                </c:pt>
                <c:pt idx="541">
                  <c:v>137585</c:v>
                </c:pt>
                <c:pt idx="542">
                  <c:v>137613</c:v>
                </c:pt>
              </c:numCache>
            </c:numRef>
          </c:val>
          <c:smooth val="0"/>
          <c:extLst>
            <c:ext xmlns:c16="http://schemas.microsoft.com/office/drawing/2014/chart" uri="{C3380CC4-5D6E-409C-BE32-E72D297353CC}">
              <c16:uniqueId val="{00000000-3724-4ADA-BD69-BFBD5DAF2A69}"/>
            </c:ext>
          </c:extLst>
        </c:ser>
        <c:dLbls>
          <c:showLegendKey val="0"/>
          <c:showVal val="0"/>
          <c:showCatName val="0"/>
          <c:showSerName val="0"/>
          <c:showPercent val="0"/>
          <c:showBubbleSize val="0"/>
        </c:dLbls>
        <c:smooth val="0"/>
        <c:axId val="317225720"/>
        <c:axId val="317226704"/>
      </c:lineChart>
      <c:catAx>
        <c:axId val="31722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26704"/>
        <c:crosses val="autoZero"/>
        <c:auto val="1"/>
        <c:lblAlgn val="ctr"/>
        <c:lblOffset val="100"/>
        <c:noMultiLvlLbl val="0"/>
      </c:catAx>
      <c:valAx>
        <c:axId val="31722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Sheet1!$A$2:$A$544</c:f>
              <c:strCache>
                <c:ptCount val="543"/>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pt idx="92">
                  <c:v>01.01.2017</c:v>
                </c:pt>
                <c:pt idx="93">
                  <c:v>02.01.2017</c:v>
                </c:pt>
                <c:pt idx="94">
                  <c:v>03.01.2017</c:v>
                </c:pt>
                <c:pt idx="95">
                  <c:v>04.01.2017</c:v>
                </c:pt>
                <c:pt idx="96">
                  <c:v>05.01.2017</c:v>
                </c:pt>
                <c:pt idx="97">
                  <c:v>06.01.2017</c:v>
                </c:pt>
                <c:pt idx="98">
                  <c:v>07.01.2017</c:v>
                </c:pt>
                <c:pt idx="99">
                  <c:v>08.01.2017</c:v>
                </c:pt>
                <c:pt idx="100">
                  <c:v>09.01.2017</c:v>
                </c:pt>
                <c:pt idx="101">
                  <c:v>10.01.2017</c:v>
                </c:pt>
                <c:pt idx="102">
                  <c:v>11.01.2017</c:v>
                </c:pt>
                <c:pt idx="103">
                  <c:v>12.01.2017</c:v>
                </c:pt>
                <c:pt idx="104">
                  <c:v>13.01.2017</c:v>
                </c:pt>
                <c:pt idx="105">
                  <c:v>14.01.2017</c:v>
                </c:pt>
                <c:pt idx="106">
                  <c:v>15.01.2017</c:v>
                </c:pt>
                <c:pt idx="107">
                  <c:v>16.01.2017</c:v>
                </c:pt>
                <c:pt idx="108">
                  <c:v>17.01.2017</c:v>
                </c:pt>
                <c:pt idx="109">
                  <c:v>18.01.2017</c:v>
                </c:pt>
                <c:pt idx="110">
                  <c:v>19.01.2017</c:v>
                </c:pt>
                <c:pt idx="111">
                  <c:v>20.01.2017</c:v>
                </c:pt>
                <c:pt idx="112">
                  <c:v>21.01.2017</c:v>
                </c:pt>
                <c:pt idx="113">
                  <c:v>22.01.2017</c:v>
                </c:pt>
                <c:pt idx="114">
                  <c:v>23.01.2017</c:v>
                </c:pt>
                <c:pt idx="115">
                  <c:v>24.01.2017</c:v>
                </c:pt>
                <c:pt idx="116">
                  <c:v>25.01.2017</c:v>
                </c:pt>
                <c:pt idx="117">
                  <c:v>26.01.2017</c:v>
                </c:pt>
                <c:pt idx="118">
                  <c:v>27.01.2017</c:v>
                </c:pt>
                <c:pt idx="119">
                  <c:v>28.01.2017</c:v>
                </c:pt>
                <c:pt idx="120">
                  <c:v>29.01.2017</c:v>
                </c:pt>
                <c:pt idx="121">
                  <c:v>30.01.2017</c:v>
                </c:pt>
                <c:pt idx="122">
                  <c:v>31.01.2017</c:v>
                </c:pt>
                <c:pt idx="123">
                  <c:v>01.02.2017</c:v>
                </c:pt>
                <c:pt idx="124">
                  <c:v>02.02.2017</c:v>
                </c:pt>
                <c:pt idx="125">
                  <c:v>03.02.2017</c:v>
                </c:pt>
                <c:pt idx="126">
                  <c:v>04.02.2017</c:v>
                </c:pt>
                <c:pt idx="127">
                  <c:v>05.02.2017</c:v>
                </c:pt>
                <c:pt idx="128">
                  <c:v>06.02.2017</c:v>
                </c:pt>
                <c:pt idx="129">
                  <c:v>07.02.2017</c:v>
                </c:pt>
                <c:pt idx="130">
                  <c:v>08.02.2017</c:v>
                </c:pt>
                <c:pt idx="131">
                  <c:v>09.02.2017</c:v>
                </c:pt>
                <c:pt idx="132">
                  <c:v>10.02.2017</c:v>
                </c:pt>
                <c:pt idx="133">
                  <c:v>11.02.2017</c:v>
                </c:pt>
                <c:pt idx="134">
                  <c:v>12.02.2017</c:v>
                </c:pt>
                <c:pt idx="135">
                  <c:v>13.02.2017</c:v>
                </c:pt>
                <c:pt idx="136">
                  <c:v>14.02.2017</c:v>
                </c:pt>
                <c:pt idx="137">
                  <c:v>15.02.2017</c:v>
                </c:pt>
                <c:pt idx="138">
                  <c:v>16.02.2017</c:v>
                </c:pt>
                <c:pt idx="139">
                  <c:v>17.02.2017</c:v>
                </c:pt>
                <c:pt idx="140">
                  <c:v>18.02.2017</c:v>
                </c:pt>
                <c:pt idx="141">
                  <c:v>19.02.2017</c:v>
                </c:pt>
                <c:pt idx="142">
                  <c:v>20.02.2017</c:v>
                </c:pt>
                <c:pt idx="143">
                  <c:v>21.02.2017</c:v>
                </c:pt>
                <c:pt idx="144">
                  <c:v>22.02.2017</c:v>
                </c:pt>
                <c:pt idx="145">
                  <c:v>23.02.2017</c:v>
                </c:pt>
                <c:pt idx="146">
                  <c:v>24.02.2017</c:v>
                </c:pt>
                <c:pt idx="147">
                  <c:v>25.02.2017</c:v>
                </c:pt>
                <c:pt idx="148">
                  <c:v>26.02.2017</c:v>
                </c:pt>
                <c:pt idx="149">
                  <c:v>27.02.2017</c:v>
                </c:pt>
                <c:pt idx="150">
                  <c:v>28.02.2017</c:v>
                </c:pt>
                <c:pt idx="151">
                  <c:v>01.03.2017</c:v>
                </c:pt>
                <c:pt idx="152">
                  <c:v>02.03.2017</c:v>
                </c:pt>
                <c:pt idx="153">
                  <c:v>03.03.2017</c:v>
                </c:pt>
                <c:pt idx="154">
                  <c:v>04.03.2017</c:v>
                </c:pt>
                <c:pt idx="155">
                  <c:v>05.03.2017</c:v>
                </c:pt>
                <c:pt idx="156">
                  <c:v>06.03.2017</c:v>
                </c:pt>
                <c:pt idx="157">
                  <c:v>07.03.2017</c:v>
                </c:pt>
                <c:pt idx="158">
                  <c:v>08.03.2017</c:v>
                </c:pt>
                <c:pt idx="159">
                  <c:v>09.03.2017</c:v>
                </c:pt>
                <c:pt idx="160">
                  <c:v>10.03.2017</c:v>
                </c:pt>
                <c:pt idx="161">
                  <c:v>11.03.2017</c:v>
                </c:pt>
                <c:pt idx="162">
                  <c:v>12.03.2017</c:v>
                </c:pt>
                <c:pt idx="163">
                  <c:v>13.03.2017</c:v>
                </c:pt>
                <c:pt idx="164">
                  <c:v>14.03.2017</c:v>
                </c:pt>
                <c:pt idx="165">
                  <c:v>15.03.2017</c:v>
                </c:pt>
                <c:pt idx="166">
                  <c:v>16.03.2017</c:v>
                </c:pt>
                <c:pt idx="167">
                  <c:v>17.03.2017</c:v>
                </c:pt>
                <c:pt idx="168">
                  <c:v>18.03.2017</c:v>
                </c:pt>
                <c:pt idx="169">
                  <c:v>19.03.2017</c:v>
                </c:pt>
                <c:pt idx="170">
                  <c:v>20.03.2017</c:v>
                </c:pt>
                <c:pt idx="171">
                  <c:v>21.03.2017</c:v>
                </c:pt>
                <c:pt idx="172">
                  <c:v>22.03.2017</c:v>
                </c:pt>
                <c:pt idx="173">
                  <c:v>23.03.2017</c:v>
                </c:pt>
                <c:pt idx="174">
                  <c:v>24.03.2017</c:v>
                </c:pt>
                <c:pt idx="175">
                  <c:v>25.03.2017</c:v>
                </c:pt>
                <c:pt idx="176">
                  <c:v>26.03.2017</c:v>
                </c:pt>
                <c:pt idx="177">
                  <c:v>27.03.2017</c:v>
                </c:pt>
                <c:pt idx="178">
                  <c:v>28.03.2017</c:v>
                </c:pt>
                <c:pt idx="179">
                  <c:v>29.03.2017</c:v>
                </c:pt>
                <c:pt idx="180">
                  <c:v>30.03.2017</c:v>
                </c:pt>
                <c:pt idx="181">
                  <c:v>31.03.2017</c:v>
                </c:pt>
                <c:pt idx="182">
                  <c:v>01.04.2017</c:v>
                </c:pt>
                <c:pt idx="183">
                  <c:v>02.04.2017</c:v>
                </c:pt>
                <c:pt idx="184">
                  <c:v>03.04.2017</c:v>
                </c:pt>
                <c:pt idx="185">
                  <c:v>04.04.2017</c:v>
                </c:pt>
                <c:pt idx="186">
                  <c:v>05.04.2017</c:v>
                </c:pt>
                <c:pt idx="187">
                  <c:v>06.04.2017</c:v>
                </c:pt>
                <c:pt idx="188">
                  <c:v>07.04.2017</c:v>
                </c:pt>
                <c:pt idx="189">
                  <c:v>08.04.2017</c:v>
                </c:pt>
                <c:pt idx="190">
                  <c:v>09.04.2017</c:v>
                </c:pt>
                <c:pt idx="191">
                  <c:v>10.04.2017</c:v>
                </c:pt>
                <c:pt idx="192">
                  <c:v>11.04.2017</c:v>
                </c:pt>
                <c:pt idx="193">
                  <c:v>12.04.2017</c:v>
                </c:pt>
                <c:pt idx="194">
                  <c:v>13.04.2017</c:v>
                </c:pt>
                <c:pt idx="195">
                  <c:v>14.04.2017</c:v>
                </c:pt>
                <c:pt idx="196">
                  <c:v>15.04.2017</c:v>
                </c:pt>
                <c:pt idx="197">
                  <c:v>16.04.2017</c:v>
                </c:pt>
                <c:pt idx="198">
                  <c:v>17.04.2017</c:v>
                </c:pt>
                <c:pt idx="199">
                  <c:v>18.04.2017</c:v>
                </c:pt>
                <c:pt idx="200">
                  <c:v>19.04.2017</c:v>
                </c:pt>
                <c:pt idx="201">
                  <c:v>20.04.2017</c:v>
                </c:pt>
                <c:pt idx="202">
                  <c:v>21.04.2017</c:v>
                </c:pt>
                <c:pt idx="203">
                  <c:v>22.04.2017</c:v>
                </c:pt>
                <c:pt idx="204">
                  <c:v>23.04.2017</c:v>
                </c:pt>
                <c:pt idx="205">
                  <c:v>24.04.2017</c:v>
                </c:pt>
                <c:pt idx="206">
                  <c:v>25.04.2017</c:v>
                </c:pt>
                <c:pt idx="207">
                  <c:v>26.04.2017</c:v>
                </c:pt>
                <c:pt idx="208">
                  <c:v>27.04.2017</c:v>
                </c:pt>
                <c:pt idx="209">
                  <c:v>28.04.2017</c:v>
                </c:pt>
                <c:pt idx="210">
                  <c:v>29.04.2017</c:v>
                </c:pt>
                <c:pt idx="211">
                  <c:v>30.04.2017</c:v>
                </c:pt>
                <c:pt idx="212">
                  <c:v>01.05.2017</c:v>
                </c:pt>
                <c:pt idx="213">
                  <c:v>02.05.2017</c:v>
                </c:pt>
                <c:pt idx="214">
                  <c:v>03.05.2017</c:v>
                </c:pt>
                <c:pt idx="215">
                  <c:v>04.05.2017</c:v>
                </c:pt>
                <c:pt idx="216">
                  <c:v>05.05.2017</c:v>
                </c:pt>
                <c:pt idx="217">
                  <c:v>06.05.2017</c:v>
                </c:pt>
                <c:pt idx="218">
                  <c:v>07.05.2017</c:v>
                </c:pt>
                <c:pt idx="219">
                  <c:v>08.05.2017</c:v>
                </c:pt>
                <c:pt idx="220">
                  <c:v>09.05.2017</c:v>
                </c:pt>
                <c:pt idx="221">
                  <c:v>10.05.2017</c:v>
                </c:pt>
                <c:pt idx="222">
                  <c:v>11.05.2017</c:v>
                </c:pt>
                <c:pt idx="223">
                  <c:v>12.05.2017</c:v>
                </c:pt>
                <c:pt idx="224">
                  <c:v>13.05.2017</c:v>
                </c:pt>
                <c:pt idx="225">
                  <c:v>14.05.2017</c:v>
                </c:pt>
                <c:pt idx="226">
                  <c:v>15.05.2017</c:v>
                </c:pt>
                <c:pt idx="227">
                  <c:v>16.05.2017</c:v>
                </c:pt>
                <c:pt idx="228">
                  <c:v>17.05.2017</c:v>
                </c:pt>
                <c:pt idx="229">
                  <c:v>18.05.2017</c:v>
                </c:pt>
                <c:pt idx="230">
                  <c:v>19.05.2017</c:v>
                </c:pt>
                <c:pt idx="231">
                  <c:v>20.05.2017</c:v>
                </c:pt>
                <c:pt idx="232">
                  <c:v>21.05.2017</c:v>
                </c:pt>
                <c:pt idx="233">
                  <c:v>22.05.2017</c:v>
                </c:pt>
                <c:pt idx="234">
                  <c:v>23.05.2017</c:v>
                </c:pt>
                <c:pt idx="235">
                  <c:v>24.05.2017</c:v>
                </c:pt>
                <c:pt idx="236">
                  <c:v>25.05.2017</c:v>
                </c:pt>
                <c:pt idx="237">
                  <c:v>26.05.2017</c:v>
                </c:pt>
                <c:pt idx="238">
                  <c:v>27.05.2017</c:v>
                </c:pt>
                <c:pt idx="239">
                  <c:v>28.05.2017</c:v>
                </c:pt>
                <c:pt idx="240">
                  <c:v>29.05.2017</c:v>
                </c:pt>
                <c:pt idx="241">
                  <c:v>30.05.2017</c:v>
                </c:pt>
                <c:pt idx="242">
                  <c:v>31.05.2017</c:v>
                </c:pt>
                <c:pt idx="243">
                  <c:v>01.06.2017</c:v>
                </c:pt>
                <c:pt idx="244">
                  <c:v>02.06.2017</c:v>
                </c:pt>
                <c:pt idx="245">
                  <c:v>03.06.2017</c:v>
                </c:pt>
                <c:pt idx="246">
                  <c:v>04.06.2017</c:v>
                </c:pt>
                <c:pt idx="247">
                  <c:v>05.06.2017</c:v>
                </c:pt>
                <c:pt idx="248">
                  <c:v>06.06.2017</c:v>
                </c:pt>
                <c:pt idx="249">
                  <c:v>07.06.2017</c:v>
                </c:pt>
                <c:pt idx="250">
                  <c:v>08.06.2017</c:v>
                </c:pt>
                <c:pt idx="251">
                  <c:v>09.06.2017</c:v>
                </c:pt>
                <c:pt idx="252">
                  <c:v>10.06.2017</c:v>
                </c:pt>
                <c:pt idx="253">
                  <c:v>11.06.2017</c:v>
                </c:pt>
                <c:pt idx="254">
                  <c:v>12.06.2017</c:v>
                </c:pt>
                <c:pt idx="255">
                  <c:v>13.06.2017</c:v>
                </c:pt>
                <c:pt idx="256">
                  <c:v>14.06.2017</c:v>
                </c:pt>
                <c:pt idx="257">
                  <c:v>15.06.2017</c:v>
                </c:pt>
                <c:pt idx="258">
                  <c:v>16.06.2017</c:v>
                </c:pt>
                <c:pt idx="259">
                  <c:v>17.06.2017</c:v>
                </c:pt>
                <c:pt idx="260">
                  <c:v>18.06.2017</c:v>
                </c:pt>
                <c:pt idx="261">
                  <c:v>19.06.2017</c:v>
                </c:pt>
                <c:pt idx="262">
                  <c:v>20.06.2017</c:v>
                </c:pt>
                <c:pt idx="263">
                  <c:v>21.06.2017</c:v>
                </c:pt>
                <c:pt idx="264">
                  <c:v>22.06.2017</c:v>
                </c:pt>
                <c:pt idx="265">
                  <c:v>23.06.2017</c:v>
                </c:pt>
                <c:pt idx="266">
                  <c:v>24.06.2017</c:v>
                </c:pt>
                <c:pt idx="267">
                  <c:v>25.06.2017</c:v>
                </c:pt>
                <c:pt idx="268">
                  <c:v>26.06.2017</c:v>
                </c:pt>
                <c:pt idx="269">
                  <c:v>27.06.2017</c:v>
                </c:pt>
                <c:pt idx="270">
                  <c:v>28.06.2017</c:v>
                </c:pt>
                <c:pt idx="271">
                  <c:v>29.06.2017</c:v>
                </c:pt>
                <c:pt idx="272">
                  <c:v>30.06.2017</c:v>
                </c:pt>
                <c:pt idx="273">
                  <c:v>01.07.2017</c:v>
                </c:pt>
                <c:pt idx="274">
                  <c:v>02.07.2017</c:v>
                </c:pt>
                <c:pt idx="275">
                  <c:v>03.07.2017</c:v>
                </c:pt>
                <c:pt idx="276">
                  <c:v>04.07.2017</c:v>
                </c:pt>
                <c:pt idx="277">
                  <c:v>05.07.2017</c:v>
                </c:pt>
                <c:pt idx="278">
                  <c:v>06.07.2017</c:v>
                </c:pt>
                <c:pt idx="279">
                  <c:v>07.07.2017</c:v>
                </c:pt>
                <c:pt idx="280">
                  <c:v>08.07.2017</c:v>
                </c:pt>
                <c:pt idx="281">
                  <c:v>09.07.2017</c:v>
                </c:pt>
                <c:pt idx="282">
                  <c:v>10.07.2017</c:v>
                </c:pt>
                <c:pt idx="283">
                  <c:v>11.07.2017</c:v>
                </c:pt>
                <c:pt idx="284">
                  <c:v>12.07.2017</c:v>
                </c:pt>
                <c:pt idx="285">
                  <c:v>13.07.2017</c:v>
                </c:pt>
                <c:pt idx="286">
                  <c:v>14.07.2017</c:v>
                </c:pt>
                <c:pt idx="287">
                  <c:v>15.07.2017</c:v>
                </c:pt>
                <c:pt idx="288">
                  <c:v>16.07.2017</c:v>
                </c:pt>
                <c:pt idx="289">
                  <c:v>17.07.2017</c:v>
                </c:pt>
                <c:pt idx="290">
                  <c:v>18.07.2017</c:v>
                </c:pt>
                <c:pt idx="291">
                  <c:v>19.07.2017</c:v>
                </c:pt>
                <c:pt idx="292">
                  <c:v>20.07.2017</c:v>
                </c:pt>
                <c:pt idx="293">
                  <c:v>21.07.2017</c:v>
                </c:pt>
                <c:pt idx="294">
                  <c:v>22.07.2017</c:v>
                </c:pt>
                <c:pt idx="295">
                  <c:v>23.07.2017</c:v>
                </c:pt>
                <c:pt idx="296">
                  <c:v>24.07.2017</c:v>
                </c:pt>
                <c:pt idx="297">
                  <c:v>25.07.2017</c:v>
                </c:pt>
                <c:pt idx="298">
                  <c:v>26.07.2017</c:v>
                </c:pt>
                <c:pt idx="299">
                  <c:v>27.07.2017</c:v>
                </c:pt>
                <c:pt idx="300">
                  <c:v>28.07.2017</c:v>
                </c:pt>
                <c:pt idx="301">
                  <c:v>29.07.2017</c:v>
                </c:pt>
                <c:pt idx="302">
                  <c:v>30.07.2017</c:v>
                </c:pt>
                <c:pt idx="303">
                  <c:v>31.07.2017</c:v>
                </c:pt>
                <c:pt idx="304">
                  <c:v>01.08.2017</c:v>
                </c:pt>
                <c:pt idx="305">
                  <c:v>02.08.2017</c:v>
                </c:pt>
                <c:pt idx="306">
                  <c:v>03.08.2017</c:v>
                </c:pt>
                <c:pt idx="307">
                  <c:v>04.08.2017</c:v>
                </c:pt>
                <c:pt idx="308">
                  <c:v>05.08.2017</c:v>
                </c:pt>
                <c:pt idx="309">
                  <c:v>06.08.2017</c:v>
                </c:pt>
                <c:pt idx="310">
                  <c:v>07.08.2017</c:v>
                </c:pt>
                <c:pt idx="311">
                  <c:v>08.08.2017</c:v>
                </c:pt>
                <c:pt idx="312">
                  <c:v>09.08.2017</c:v>
                </c:pt>
                <c:pt idx="313">
                  <c:v>10.08.2017</c:v>
                </c:pt>
                <c:pt idx="314">
                  <c:v>11.08.2017</c:v>
                </c:pt>
                <c:pt idx="315">
                  <c:v>12.08.2017</c:v>
                </c:pt>
                <c:pt idx="316">
                  <c:v>13.08.2017</c:v>
                </c:pt>
                <c:pt idx="317">
                  <c:v>14.08.2017</c:v>
                </c:pt>
                <c:pt idx="318">
                  <c:v>15.08.2017</c:v>
                </c:pt>
                <c:pt idx="319">
                  <c:v>16.08.2017</c:v>
                </c:pt>
                <c:pt idx="320">
                  <c:v>17.08.2017</c:v>
                </c:pt>
                <c:pt idx="321">
                  <c:v>18.08.2017</c:v>
                </c:pt>
                <c:pt idx="322">
                  <c:v>19.08.2017</c:v>
                </c:pt>
                <c:pt idx="323">
                  <c:v>20.08.2017</c:v>
                </c:pt>
                <c:pt idx="324">
                  <c:v>21.08.2017</c:v>
                </c:pt>
                <c:pt idx="325">
                  <c:v>22.08.2017</c:v>
                </c:pt>
                <c:pt idx="326">
                  <c:v>23.08.2017</c:v>
                </c:pt>
                <c:pt idx="327">
                  <c:v>24.08.2017</c:v>
                </c:pt>
                <c:pt idx="328">
                  <c:v>25.08.2017</c:v>
                </c:pt>
                <c:pt idx="329">
                  <c:v>26.08.2017</c:v>
                </c:pt>
                <c:pt idx="330">
                  <c:v>27.08.2017</c:v>
                </c:pt>
                <c:pt idx="331">
                  <c:v>28.08.2017</c:v>
                </c:pt>
                <c:pt idx="332">
                  <c:v>29.08.2017</c:v>
                </c:pt>
                <c:pt idx="333">
                  <c:v>30.08.2017</c:v>
                </c:pt>
                <c:pt idx="334">
                  <c:v>31.08.2017</c:v>
                </c:pt>
                <c:pt idx="335">
                  <c:v>01.09.2017</c:v>
                </c:pt>
                <c:pt idx="336">
                  <c:v>02.09.2017</c:v>
                </c:pt>
                <c:pt idx="337">
                  <c:v>03.09.2017</c:v>
                </c:pt>
                <c:pt idx="338">
                  <c:v>04.09.2017</c:v>
                </c:pt>
                <c:pt idx="339">
                  <c:v>05.09.2017</c:v>
                </c:pt>
                <c:pt idx="340">
                  <c:v>06.09.2017</c:v>
                </c:pt>
                <c:pt idx="341">
                  <c:v>07.09.2017</c:v>
                </c:pt>
                <c:pt idx="342">
                  <c:v>08.09.2017</c:v>
                </c:pt>
                <c:pt idx="343">
                  <c:v>09.09.2017</c:v>
                </c:pt>
                <c:pt idx="344">
                  <c:v>10.09.2017</c:v>
                </c:pt>
                <c:pt idx="345">
                  <c:v>11.09.2017</c:v>
                </c:pt>
                <c:pt idx="346">
                  <c:v>12.09.2017</c:v>
                </c:pt>
                <c:pt idx="347">
                  <c:v>13.09.2017</c:v>
                </c:pt>
                <c:pt idx="348">
                  <c:v>14.09.2017</c:v>
                </c:pt>
                <c:pt idx="349">
                  <c:v>15.09.2017</c:v>
                </c:pt>
                <c:pt idx="350">
                  <c:v>16.09.2017</c:v>
                </c:pt>
                <c:pt idx="351">
                  <c:v>17.09.2017</c:v>
                </c:pt>
                <c:pt idx="352">
                  <c:v>18.09.2017</c:v>
                </c:pt>
                <c:pt idx="353">
                  <c:v>19.09.2017</c:v>
                </c:pt>
                <c:pt idx="354">
                  <c:v>20.09.2017</c:v>
                </c:pt>
                <c:pt idx="355">
                  <c:v>21.09.2017</c:v>
                </c:pt>
                <c:pt idx="356">
                  <c:v>22.09.2017</c:v>
                </c:pt>
                <c:pt idx="357">
                  <c:v>23.09.2017</c:v>
                </c:pt>
                <c:pt idx="358">
                  <c:v>24.09.2017</c:v>
                </c:pt>
                <c:pt idx="359">
                  <c:v>25.09.2017</c:v>
                </c:pt>
                <c:pt idx="360">
                  <c:v>26.09.2017</c:v>
                </c:pt>
                <c:pt idx="361">
                  <c:v>27.09.2017</c:v>
                </c:pt>
                <c:pt idx="362">
                  <c:v>28.09.2017</c:v>
                </c:pt>
                <c:pt idx="363">
                  <c:v>29.09.2017</c:v>
                </c:pt>
                <c:pt idx="364">
                  <c:v>30.09.2017</c:v>
                </c:pt>
                <c:pt idx="365">
                  <c:v>01.10.2017</c:v>
                </c:pt>
                <c:pt idx="366">
                  <c:v>02.10.2017</c:v>
                </c:pt>
                <c:pt idx="367">
                  <c:v>03.10.2017</c:v>
                </c:pt>
                <c:pt idx="368">
                  <c:v>04.10.2017</c:v>
                </c:pt>
                <c:pt idx="369">
                  <c:v>05.10.2017</c:v>
                </c:pt>
                <c:pt idx="370">
                  <c:v>06.10.2017</c:v>
                </c:pt>
                <c:pt idx="371">
                  <c:v>07.10.2017</c:v>
                </c:pt>
                <c:pt idx="372">
                  <c:v>08.10.2017</c:v>
                </c:pt>
                <c:pt idx="373">
                  <c:v>09.10.2017</c:v>
                </c:pt>
                <c:pt idx="374">
                  <c:v>10.10.2017</c:v>
                </c:pt>
                <c:pt idx="375">
                  <c:v>11.10.2017</c:v>
                </c:pt>
                <c:pt idx="376">
                  <c:v>12.10.2017</c:v>
                </c:pt>
                <c:pt idx="377">
                  <c:v>13.10.2017</c:v>
                </c:pt>
                <c:pt idx="378">
                  <c:v>14.10.2017</c:v>
                </c:pt>
                <c:pt idx="379">
                  <c:v>15.10.2017</c:v>
                </c:pt>
                <c:pt idx="380">
                  <c:v>16.10.2017</c:v>
                </c:pt>
                <c:pt idx="381">
                  <c:v>17.10.2017</c:v>
                </c:pt>
                <c:pt idx="382">
                  <c:v>18.10.2017</c:v>
                </c:pt>
                <c:pt idx="383">
                  <c:v>19.10.2017</c:v>
                </c:pt>
                <c:pt idx="384">
                  <c:v>20.10.2017</c:v>
                </c:pt>
                <c:pt idx="385">
                  <c:v>21.10.2017</c:v>
                </c:pt>
                <c:pt idx="386">
                  <c:v>22.10.2017</c:v>
                </c:pt>
                <c:pt idx="387">
                  <c:v>23.10.2017</c:v>
                </c:pt>
                <c:pt idx="388">
                  <c:v>24.10.2017</c:v>
                </c:pt>
                <c:pt idx="389">
                  <c:v>25.10.2017</c:v>
                </c:pt>
                <c:pt idx="390">
                  <c:v>26.10.2017</c:v>
                </c:pt>
                <c:pt idx="391">
                  <c:v>27.10.2017</c:v>
                </c:pt>
                <c:pt idx="392">
                  <c:v>28.10.2017</c:v>
                </c:pt>
                <c:pt idx="393">
                  <c:v>29.10.2017</c:v>
                </c:pt>
                <c:pt idx="394">
                  <c:v>30.10.2017</c:v>
                </c:pt>
                <c:pt idx="395">
                  <c:v>31.10.2017</c:v>
                </c:pt>
                <c:pt idx="396">
                  <c:v>01.11.2017</c:v>
                </c:pt>
                <c:pt idx="397">
                  <c:v>02.11.2017</c:v>
                </c:pt>
                <c:pt idx="398">
                  <c:v>03.11.2017</c:v>
                </c:pt>
                <c:pt idx="399">
                  <c:v>04.11.2017</c:v>
                </c:pt>
                <c:pt idx="400">
                  <c:v>05.11.2017</c:v>
                </c:pt>
                <c:pt idx="401">
                  <c:v>06.11.2017</c:v>
                </c:pt>
                <c:pt idx="402">
                  <c:v>07.11.2017</c:v>
                </c:pt>
                <c:pt idx="403">
                  <c:v>08.11.2017</c:v>
                </c:pt>
                <c:pt idx="404">
                  <c:v>09.11.2017</c:v>
                </c:pt>
                <c:pt idx="405">
                  <c:v>10.11.2017</c:v>
                </c:pt>
                <c:pt idx="406">
                  <c:v>11.11.2017</c:v>
                </c:pt>
                <c:pt idx="407">
                  <c:v>12.11.2017</c:v>
                </c:pt>
                <c:pt idx="408">
                  <c:v>13.11.2017</c:v>
                </c:pt>
                <c:pt idx="409">
                  <c:v>14.11.2017</c:v>
                </c:pt>
                <c:pt idx="410">
                  <c:v>15.11.2017</c:v>
                </c:pt>
                <c:pt idx="411">
                  <c:v>16.11.2017</c:v>
                </c:pt>
                <c:pt idx="412">
                  <c:v>17.11.2017</c:v>
                </c:pt>
                <c:pt idx="413">
                  <c:v>18.11.2017</c:v>
                </c:pt>
                <c:pt idx="414">
                  <c:v>19.11.2017</c:v>
                </c:pt>
                <c:pt idx="415">
                  <c:v>20.11.2017</c:v>
                </c:pt>
                <c:pt idx="416">
                  <c:v>21.11.2017</c:v>
                </c:pt>
                <c:pt idx="417">
                  <c:v>22.11.2017</c:v>
                </c:pt>
                <c:pt idx="418">
                  <c:v>23.11.2017</c:v>
                </c:pt>
                <c:pt idx="419">
                  <c:v>24.11.2017</c:v>
                </c:pt>
                <c:pt idx="420">
                  <c:v>25.11.2017</c:v>
                </c:pt>
                <c:pt idx="421">
                  <c:v>26.11.2017</c:v>
                </c:pt>
                <c:pt idx="422">
                  <c:v>27.11.2017</c:v>
                </c:pt>
                <c:pt idx="423">
                  <c:v>28.11.2017</c:v>
                </c:pt>
                <c:pt idx="424">
                  <c:v>29.11.2017</c:v>
                </c:pt>
                <c:pt idx="425">
                  <c:v>30.11.2017</c:v>
                </c:pt>
                <c:pt idx="426">
                  <c:v>01.12.2017</c:v>
                </c:pt>
                <c:pt idx="427">
                  <c:v>02.12.2017</c:v>
                </c:pt>
                <c:pt idx="428">
                  <c:v>03.12.2017</c:v>
                </c:pt>
                <c:pt idx="429">
                  <c:v>04.12.2017</c:v>
                </c:pt>
                <c:pt idx="430">
                  <c:v>05.12.2017</c:v>
                </c:pt>
                <c:pt idx="431">
                  <c:v>06.12.2017</c:v>
                </c:pt>
                <c:pt idx="432">
                  <c:v>07.12.2017</c:v>
                </c:pt>
                <c:pt idx="433">
                  <c:v>08.12.2017</c:v>
                </c:pt>
                <c:pt idx="434">
                  <c:v>09.12.2017</c:v>
                </c:pt>
                <c:pt idx="435">
                  <c:v>10.12.2017</c:v>
                </c:pt>
                <c:pt idx="436">
                  <c:v>11.12.2017</c:v>
                </c:pt>
                <c:pt idx="437">
                  <c:v>12.12.2017</c:v>
                </c:pt>
                <c:pt idx="438">
                  <c:v>13.12.2017</c:v>
                </c:pt>
                <c:pt idx="439">
                  <c:v>14.12.2017</c:v>
                </c:pt>
                <c:pt idx="440">
                  <c:v>15.12.2017</c:v>
                </c:pt>
                <c:pt idx="441">
                  <c:v>16.12.2017</c:v>
                </c:pt>
                <c:pt idx="442">
                  <c:v>17.12.2017</c:v>
                </c:pt>
                <c:pt idx="443">
                  <c:v>18.12.2017</c:v>
                </c:pt>
                <c:pt idx="444">
                  <c:v>19.12.2017</c:v>
                </c:pt>
                <c:pt idx="445">
                  <c:v>20.12.2017</c:v>
                </c:pt>
                <c:pt idx="446">
                  <c:v>21.12.2017</c:v>
                </c:pt>
                <c:pt idx="447">
                  <c:v>22.12.2017</c:v>
                </c:pt>
                <c:pt idx="448">
                  <c:v>23.12.2017</c:v>
                </c:pt>
                <c:pt idx="449">
                  <c:v>24.12.2017</c:v>
                </c:pt>
                <c:pt idx="450">
                  <c:v>25.12.2017</c:v>
                </c:pt>
                <c:pt idx="451">
                  <c:v>26.12.2017</c:v>
                </c:pt>
                <c:pt idx="452">
                  <c:v>27.12.2017</c:v>
                </c:pt>
                <c:pt idx="453">
                  <c:v>28.12.2017</c:v>
                </c:pt>
                <c:pt idx="454">
                  <c:v>29.12.2017</c:v>
                </c:pt>
                <c:pt idx="455">
                  <c:v>30.12.2017</c:v>
                </c:pt>
                <c:pt idx="456">
                  <c:v>31.12.2017</c:v>
                </c:pt>
                <c:pt idx="457">
                  <c:v>01.01.2018</c:v>
                </c:pt>
                <c:pt idx="458">
                  <c:v>02.01.2018</c:v>
                </c:pt>
                <c:pt idx="459">
                  <c:v>03.01.2018</c:v>
                </c:pt>
                <c:pt idx="460">
                  <c:v>04.01.2018</c:v>
                </c:pt>
                <c:pt idx="461">
                  <c:v>05.01.2018</c:v>
                </c:pt>
                <c:pt idx="462">
                  <c:v>06.01.2018</c:v>
                </c:pt>
                <c:pt idx="463">
                  <c:v>07.01.2018</c:v>
                </c:pt>
                <c:pt idx="464">
                  <c:v>08.01.2018</c:v>
                </c:pt>
                <c:pt idx="465">
                  <c:v>09.01.2018</c:v>
                </c:pt>
                <c:pt idx="466">
                  <c:v>10.01.2018</c:v>
                </c:pt>
                <c:pt idx="467">
                  <c:v>11.01.2018</c:v>
                </c:pt>
                <c:pt idx="468">
                  <c:v>12.01.2018</c:v>
                </c:pt>
                <c:pt idx="469">
                  <c:v>13.01.2018</c:v>
                </c:pt>
                <c:pt idx="470">
                  <c:v>14.01.2018</c:v>
                </c:pt>
                <c:pt idx="471">
                  <c:v>15.01.2018</c:v>
                </c:pt>
                <c:pt idx="472">
                  <c:v>16.01.2018</c:v>
                </c:pt>
                <c:pt idx="473">
                  <c:v>17.01.2018</c:v>
                </c:pt>
                <c:pt idx="474">
                  <c:v>18.01.2018</c:v>
                </c:pt>
                <c:pt idx="475">
                  <c:v>19.01.2018</c:v>
                </c:pt>
                <c:pt idx="476">
                  <c:v>20.01.2018</c:v>
                </c:pt>
                <c:pt idx="477">
                  <c:v>21.01.2018</c:v>
                </c:pt>
                <c:pt idx="478">
                  <c:v>22.01.2018</c:v>
                </c:pt>
                <c:pt idx="479">
                  <c:v>23.01.2018</c:v>
                </c:pt>
                <c:pt idx="480">
                  <c:v>24.01.2018</c:v>
                </c:pt>
                <c:pt idx="481">
                  <c:v>25.01.2018</c:v>
                </c:pt>
                <c:pt idx="482">
                  <c:v>26.01.2018</c:v>
                </c:pt>
                <c:pt idx="483">
                  <c:v>27.01.2018</c:v>
                </c:pt>
                <c:pt idx="484">
                  <c:v>28.01.2018</c:v>
                </c:pt>
                <c:pt idx="485">
                  <c:v>29.01.2018</c:v>
                </c:pt>
                <c:pt idx="486">
                  <c:v>30.01.2018</c:v>
                </c:pt>
                <c:pt idx="487">
                  <c:v>31.01.2018</c:v>
                </c:pt>
                <c:pt idx="488">
                  <c:v>01.02.2018</c:v>
                </c:pt>
                <c:pt idx="489">
                  <c:v>02.02.2018</c:v>
                </c:pt>
                <c:pt idx="490">
                  <c:v>03.02.2018</c:v>
                </c:pt>
                <c:pt idx="491">
                  <c:v>04.02.2018</c:v>
                </c:pt>
                <c:pt idx="492">
                  <c:v>05.02.2018</c:v>
                </c:pt>
                <c:pt idx="493">
                  <c:v>06.02.2018</c:v>
                </c:pt>
                <c:pt idx="494">
                  <c:v>07.02.2018</c:v>
                </c:pt>
                <c:pt idx="495">
                  <c:v>08.02.2018</c:v>
                </c:pt>
                <c:pt idx="496">
                  <c:v>09.02.2018</c:v>
                </c:pt>
                <c:pt idx="497">
                  <c:v>10.02.2018</c:v>
                </c:pt>
                <c:pt idx="498">
                  <c:v>11.02.2018</c:v>
                </c:pt>
                <c:pt idx="499">
                  <c:v>12.02.2018</c:v>
                </c:pt>
                <c:pt idx="500">
                  <c:v>13.02.2018</c:v>
                </c:pt>
                <c:pt idx="501">
                  <c:v>14.02.2018</c:v>
                </c:pt>
                <c:pt idx="502">
                  <c:v>15.02.2018</c:v>
                </c:pt>
                <c:pt idx="503">
                  <c:v>16.02.2018</c:v>
                </c:pt>
                <c:pt idx="504">
                  <c:v>17.02.2018</c:v>
                </c:pt>
                <c:pt idx="505">
                  <c:v>18.02.2018</c:v>
                </c:pt>
                <c:pt idx="506">
                  <c:v>19.02.2018</c:v>
                </c:pt>
                <c:pt idx="507">
                  <c:v>20.02.2018</c:v>
                </c:pt>
                <c:pt idx="508">
                  <c:v>21.02.2018</c:v>
                </c:pt>
                <c:pt idx="509">
                  <c:v>22.02.2018</c:v>
                </c:pt>
                <c:pt idx="510">
                  <c:v>23.02.2018</c:v>
                </c:pt>
                <c:pt idx="511">
                  <c:v>24.02.2018</c:v>
                </c:pt>
                <c:pt idx="512">
                  <c:v>25.02.2018</c:v>
                </c:pt>
                <c:pt idx="513">
                  <c:v>26.02.2018</c:v>
                </c:pt>
                <c:pt idx="514">
                  <c:v>27.02.2018</c:v>
                </c:pt>
                <c:pt idx="515">
                  <c:v>28.02.2018</c:v>
                </c:pt>
                <c:pt idx="516">
                  <c:v>01.03.2018</c:v>
                </c:pt>
                <c:pt idx="517">
                  <c:v>02.03.2018</c:v>
                </c:pt>
                <c:pt idx="518">
                  <c:v>03.03.2018</c:v>
                </c:pt>
                <c:pt idx="519">
                  <c:v>04.03.2018</c:v>
                </c:pt>
                <c:pt idx="520">
                  <c:v>05.03.2018</c:v>
                </c:pt>
                <c:pt idx="521">
                  <c:v>06.03.2018</c:v>
                </c:pt>
                <c:pt idx="522">
                  <c:v>07.03.2018</c:v>
                </c:pt>
                <c:pt idx="523">
                  <c:v>08.03.2018</c:v>
                </c:pt>
                <c:pt idx="524">
                  <c:v>09.03.2018</c:v>
                </c:pt>
                <c:pt idx="525">
                  <c:v>10.03.2018</c:v>
                </c:pt>
                <c:pt idx="526">
                  <c:v>11.03.2018</c:v>
                </c:pt>
                <c:pt idx="527">
                  <c:v>12.03.2018</c:v>
                </c:pt>
                <c:pt idx="528">
                  <c:v>13.03.2018</c:v>
                </c:pt>
                <c:pt idx="529">
                  <c:v>14.03.2018</c:v>
                </c:pt>
                <c:pt idx="530">
                  <c:v>15.03.2018</c:v>
                </c:pt>
                <c:pt idx="531">
                  <c:v>16.03.2018</c:v>
                </c:pt>
                <c:pt idx="532">
                  <c:v>17.03.2018</c:v>
                </c:pt>
                <c:pt idx="533">
                  <c:v>18.03.2018</c:v>
                </c:pt>
                <c:pt idx="534">
                  <c:v>19.03.2018</c:v>
                </c:pt>
                <c:pt idx="535">
                  <c:v>20.03.2018</c:v>
                </c:pt>
                <c:pt idx="536">
                  <c:v>21.03.2018</c:v>
                </c:pt>
                <c:pt idx="537">
                  <c:v>22.03.2018</c:v>
                </c:pt>
                <c:pt idx="538">
                  <c:v>23.03.2018</c:v>
                </c:pt>
                <c:pt idx="539">
                  <c:v>24.03.2018</c:v>
                </c:pt>
                <c:pt idx="540">
                  <c:v>25.03.2018</c:v>
                </c:pt>
                <c:pt idx="541">
                  <c:v>26.03.2018</c:v>
                </c:pt>
                <c:pt idx="542">
                  <c:v>27.03.2018</c:v>
                </c:pt>
              </c:strCache>
            </c:strRef>
          </c:cat>
          <c:val>
            <c:numRef>
              <c:f>Sheet1!$B$2:$B$544</c:f>
              <c:numCache>
                <c:formatCode>General</c:formatCode>
                <c:ptCount val="543"/>
                <c:pt idx="0">
                  <c:v>134194</c:v>
                </c:pt>
                <c:pt idx="1">
                  <c:v>74289</c:v>
                </c:pt>
                <c:pt idx="2">
                  <c:v>163639</c:v>
                </c:pt>
                <c:pt idx="3">
                  <c:v>103582</c:v>
                </c:pt>
                <c:pt idx="4">
                  <c:v>84326</c:v>
                </c:pt>
                <c:pt idx="5">
                  <c:v>136067</c:v>
                </c:pt>
                <c:pt idx="6">
                  <c:v>96403</c:v>
                </c:pt>
                <c:pt idx="7">
                  <c:v>63558</c:v>
                </c:pt>
                <c:pt idx="8">
                  <c:v>88722</c:v>
                </c:pt>
                <c:pt idx="9">
                  <c:v>532650</c:v>
                </c:pt>
                <c:pt idx="10">
                  <c:v>259075</c:v>
                </c:pt>
                <c:pt idx="11">
                  <c:v>151537</c:v>
                </c:pt>
                <c:pt idx="12">
                  <c:v>122791</c:v>
                </c:pt>
                <c:pt idx="13">
                  <c:v>113076</c:v>
                </c:pt>
                <c:pt idx="14">
                  <c:v>100313</c:v>
                </c:pt>
                <c:pt idx="15">
                  <c:v>78141</c:v>
                </c:pt>
                <c:pt idx="16">
                  <c:v>106650</c:v>
                </c:pt>
                <c:pt idx="17">
                  <c:v>97688</c:v>
                </c:pt>
                <c:pt idx="18">
                  <c:v>70899</c:v>
                </c:pt>
                <c:pt idx="19">
                  <c:v>77151</c:v>
                </c:pt>
                <c:pt idx="20">
                  <c:v>106446</c:v>
                </c:pt>
                <c:pt idx="21">
                  <c:v>95309</c:v>
                </c:pt>
                <c:pt idx="22">
                  <c:v>71803</c:v>
                </c:pt>
                <c:pt idx="23">
                  <c:v>136579</c:v>
                </c:pt>
                <c:pt idx="24">
                  <c:v>95919</c:v>
                </c:pt>
                <c:pt idx="25">
                  <c:v>108457</c:v>
                </c:pt>
                <c:pt idx="26">
                  <c:v>213426</c:v>
                </c:pt>
                <c:pt idx="27">
                  <c:v>285175</c:v>
                </c:pt>
                <c:pt idx="28">
                  <c:v>125288</c:v>
                </c:pt>
                <c:pt idx="29">
                  <c:v>135953</c:v>
                </c:pt>
                <c:pt idx="30">
                  <c:v>112376</c:v>
                </c:pt>
                <c:pt idx="31">
                  <c:v>111497</c:v>
                </c:pt>
                <c:pt idx="32">
                  <c:v>120839</c:v>
                </c:pt>
                <c:pt idx="33">
                  <c:v>170540</c:v>
                </c:pt>
                <c:pt idx="34">
                  <c:v>114076</c:v>
                </c:pt>
                <c:pt idx="35">
                  <c:v>189216</c:v>
                </c:pt>
                <c:pt idx="36">
                  <c:v>230741</c:v>
                </c:pt>
                <c:pt idx="37">
                  <c:v>145395</c:v>
                </c:pt>
                <c:pt idx="38">
                  <c:v>185813</c:v>
                </c:pt>
                <c:pt idx="39">
                  <c:v>127115</c:v>
                </c:pt>
                <c:pt idx="40">
                  <c:v>175740</c:v>
                </c:pt>
                <c:pt idx="41">
                  <c:v>279909</c:v>
                </c:pt>
                <c:pt idx="42">
                  <c:v>117986</c:v>
                </c:pt>
                <c:pt idx="43">
                  <c:v>74960</c:v>
                </c:pt>
                <c:pt idx="44">
                  <c:v>111221</c:v>
                </c:pt>
                <c:pt idx="45">
                  <c:v>114687</c:v>
                </c:pt>
                <c:pt idx="46">
                  <c:v>129597</c:v>
                </c:pt>
                <c:pt idx="47">
                  <c:v>120175</c:v>
                </c:pt>
                <c:pt idx="48">
                  <c:v>104083</c:v>
                </c:pt>
                <c:pt idx="49">
                  <c:v>84860</c:v>
                </c:pt>
                <c:pt idx="50">
                  <c:v>111351</c:v>
                </c:pt>
                <c:pt idx="51">
                  <c:v>147075</c:v>
                </c:pt>
                <c:pt idx="52">
                  <c:v>142489</c:v>
                </c:pt>
                <c:pt idx="53">
                  <c:v>154452</c:v>
                </c:pt>
                <c:pt idx="54">
                  <c:v>148043</c:v>
                </c:pt>
                <c:pt idx="55">
                  <c:v>153662</c:v>
                </c:pt>
                <c:pt idx="56">
                  <c:v>198710</c:v>
                </c:pt>
                <c:pt idx="57">
                  <c:v>230134</c:v>
                </c:pt>
                <c:pt idx="58">
                  <c:v>160748</c:v>
                </c:pt>
                <c:pt idx="59">
                  <c:v>107744</c:v>
                </c:pt>
                <c:pt idx="60">
                  <c:v>94764</c:v>
                </c:pt>
                <c:pt idx="61">
                  <c:v>121854</c:v>
                </c:pt>
                <c:pt idx="62">
                  <c:v>87503</c:v>
                </c:pt>
                <c:pt idx="63">
                  <c:v>75616</c:v>
                </c:pt>
                <c:pt idx="64">
                  <c:v>85984</c:v>
                </c:pt>
                <c:pt idx="65">
                  <c:v>116533</c:v>
                </c:pt>
                <c:pt idx="66">
                  <c:v>123441</c:v>
                </c:pt>
                <c:pt idx="67">
                  <c:v>85039</c:v>
                </c:pt>
                <c:pt idx="68">
                  <c:v>136656</c:v>
                </c:pt>
                <c:pt idx="69">
                  <c:v>75334</c:v>
                </c:pt>
                <c:pt idx="70">
                  <c:v>79784</c:v>
                </c:pt>
                <c:pt idx="71">
                  <c:v>106255</c:v>
                </c:pt>
                <c:pt idx="72">
                  <c:v>120862</c:v>
                </c:pt>
                <c:pt idx="73">
                  <c:v>282980</c:v>
                </c:pt>
                <c:pt idx="74">
                  <c:v>242098</c:v>
                </c:pt>
                <c:pt idx="75">
                  <c:v>144455</c:v>
                </c:pt>
                <c:pt idx="76">
                  <c:v>109914</c:v>
                </c:pt>
                <c:pt idx="77">
                  <c:v>89967</c:v>
                </c:pt>
                <c:pt idx="78">
                  <c:v>78074</c:v>
                </c:pt>
                <c:pt idx="79">
                  <c:v>335100</c:v>
                </c:pt>
                <c:pt idx="80">
                  <c:v>185903</c:v>
                </c:pt>
                <c:pt idx="81">
                  <c:v>134854</c:v>
                </c:pt>
                <c:pt idx="82">
                  <c:v>148855</c:v>
                </c:pt>
                <c:pt idx="83">
                  <c:v>212569</c:v>
                </c:pt>
                <c:pt idx="84">
                  <c:v>181496</c:v>
                </c:pt>
                <c:pt idx="85">
                  <c:v>163158</c:v>
                </c:pt>
                <c:pt idx="86">
                  <c:v>341431</c:v>
                </c:pt>
                <c:pt idx="87">
                  <c:v>212127</c:v>
                </c:pt>
                <c:pt idx="88">
                  <c:v>147881</c:v>
                </c:pt>
                <c:pt idx="89">
                  <c:v>131360</c:v>
                </c:pt>
                <c:pt idx="90">
                  <c:v>115038</c:v>
                </c:pt>
                <c:pt idx="91">
                  <c:v>154410</c:v>
                </c:pt>
                <c:pt idx="92">
                  <c:v>238097</c:v>
                </c:pt>
                <c:pt idx="93">
                  <c:v>166620</c:v>
                </c:pt>
                <c:pt idx="94">
                  <c:v>169360</c:v>
                </c:pt>
                <c:pt idx="95">
                  <c:v>395008</c:v>
                </c:pt>
                <c:pt idx="96">
                  <c:v>275662</c:v>
                </c:pt>
                <c:pt idx="97">
                  <c:v>162842</c:v>
                </c:pt>
                <c:pt idx="98">
                  <c:v>116829</c:v>
                </c:pt>
                <c:pt idx="99">
                  <c:v>155233</c:v>
                </c:pt>
                <c:pt idx="100">
                  <c:v>99616</c:v>
                </c:pt>
                <c:pt idx="101">
                  <c:v>122816</c:v>
                </c:pt>
                <c:pt idx="102">
                  <c:v>165324</c:v>
                </c:pt>
                <c:pt idx="103">
                  <c:v>161084</c:v>
                </c:pt>
                <c:pt idx="104">
                  <c:v>106360</c:v>
                </c:pt>
                <c:pt idx="105">
                  <c:v>109170</c:v>
                </c:pt>
                <c:pt idx="106">
                  <c:v>173656</c:v>
                </c:pt>
                <c:pt idx="107">
                  <c:v>256510</c:v>
                </c:pt>
                <c:pt idx="108">
                  <c:v>177101</c:v>
                </c:pt>
                <c:pt idx="109">
                  <c:v>128430</c:v>
                </c:pt>
                <c:pt idx="110">
                  <c:v>174445</c:v>
                </c:pt>
                <c:pt idx="111">
                  <c:v>111189</c:v>
                </c:pt>
                <c:pt idx="112">
                  <c:v>97756</c:v>
                </c:pt>
                <c:pt idx="113">
                  <c:v>135505</c:v>
                </c:pt>
                <c:pt idx="114">
                  <c:v>167047</c:v>
                </c:pt>
                <c:pt idx="115">
                  <c:v>208972</c:v>
                </c:pt>
                <c:pt idx="116">
                  <c:v>131182</c:v>
                </c:pt>
                <c:pt idx="117">
                  <c:v>104756</c:v>
                </c:pt>
                <c:pt idx="118">
                  <c:v>142946</c:v>
                </c:pt>
                <c:pt idx="119">
                  <c:v>134828</c:v>
                </c:pt>
                <c:pt idx="120">
                  <c:v>80859</c:v>
                </c:pt>
                <c:pt idx="121">
                  <c:v>289762</c:v>
                </c:pt>
                <c:pt idx="122">
                  <c:v>290353</c:v>
                </c:pt>
                <c:pt idx="123">
                  <c:v>189786</c:v>
                </c:pt>
                <c:pt idx="124">
                  <c:v>138796</c:v>
                </c:pt>
                <c:pt idx="125">
                  <c:v>155826</c:v>
                </c:pt>
                <c:pt idx="126">
                  <c:v>131830</c:v>
                </c:pt>
                <c:pt idx="127">
                  <c:v>135624</c:v>
                </c:pt>
                <c:pt idx="128">
                  <c:v>116331</c:v>
                </c:pt>
                <c:pt idx="129">
                  <c:v>268649</c:v>
                </c:pt>
                <c:pt idx="130">
                  <c:v>214505</c:v>
                </c:pt>
                <c:pt idx="131">
                  <c:v>145613</c:v>
                </c:pt>
                <c:pt idx="132">
                  <c:v>131502</c:v>
                </c:pt>
                <c:pt idx="133">
                  <c:v>108305</c:v>
                </c:pt>
                <c:pt idx="134">
                  <c:v>193580</c:v>
                </c:pt>
                <c:pt idx="135">
                  <c:v>528290</c:v>
                </c:pt>
                <c:pt idx="136">
                  <c:v>415672</c:v>
                </c:pt>
                <c:pt idx="137">
                  <c:v>469101</c:v>
                </c:pt>
                <c:pt idx="138">
                  <c:v>634903</c:v>
                </c:pt>
                <c:pt idx="139">
                  <c:v>506456</c:v>
                </c:pt>
                <c:pt idx="140">
                  <c:v>408643</c:v>
                </c:pt>
                <c:pt idx="141">
                  <c:v>457824</c:v>
                </c:pt>
                <c:pt idx="142">
                  <c:v>437178</c:v>
                </c:pt>
                <c:pt idx="143">
                  <c:v>400901</c:v>
                </c:pt>
                <c:pt idx="144">
                  <c:v>435821</c:v>
                </c:pt>
                <c:pt idx="145">
                  <c:v>448805</c:v>
                </c:pt>
                <c:pt idx="146">
                  <c:v>405151</c:v>
                </c:pt>
                <c:pt idx="147">
                  <c:v>385004</c:v>
                </c:pt>
                <c:pt idx="148">
                  <c:v>398644</c:v>
                </c:pt>
                <c:pt idx="149">
                  <c:v>500908</c:v>
                </c:pt>
                <c:pt idx="150">
                  <c:v>506049</c:v>
                </c:pt>
                <c:pt idx="151">
                  <c:v>422221</c:v>
                </c:pt>
                <c:pt idx="152">
                  <c:v>395107</c:v>
                </c:pt>
                <c:pt idx="153">
                  <c:v>345580</c:v>
                </c:pt>
                <c:pt idx="154">
                  <c:v>355667</c:v>
                </c:pt>
                <c:pt idx="155">
                  <c:v>378326</c:v>
                </c:pt>
                <c:pt idx="156">
                  <c:v>425245</c:v>
                </c:pt>
                <c:pt idx="157">
                  <c:v>440407</c:v>
                </c:pt>
                <c:pt idx="158">
                  <c:v>334588</c:v>
                </c:pt>
                <c:pt idx="159">
                  <c:v>410596</c:v>
                </c:pt>
                <c:pt idx="160">
                  <c:v>615928</c:v>
                </c:pt>
                <c:pt idx="161">
                  <c:v>564355</c:v>
                </c:pt>
                <c:pt idx="162">
                  <c:v>433873</c:v>
                </c:pt>
                <c:pt idx="163">
                  <c:v>536722</c:v>
                </c:pt>
                <c:pt idx="164">
                  <c:v>482121</c:v>
                </c:pt>
                <c:pt idx="165">
                  <c:v>483937</c:v>
                </c:pt>
                <c:pt idx="166">
                  <c:v>562762</c:v>
                </c:pt>
                <c:pt idx="167">
                  <c:v>523026</c:v>
                </c:pt>
                <c:pt idx="168">
                  <c:v>513433</c:v>
                </c:pt>
                <c:pt idx="169">
                  <c:v>534923</c:v>
                </c:pt>
                <c:pt idx="170">
                  <c:v>452027</c:v>
                </c:pt>
                <c:pt idx="171">
                  <c:v>476444</c:v>
                </c:pt>
                <c:pt idx="172">
                  <c:v>474699</c:v>
                </c:pt>
                <c:pt idx="173">
                  <c:v>422578</c:v>
                </c:pt>
                <c:pt idx="174">
                  <c:v>379310</c:v>
                </c:pt>
                <c:pt idx="175">
                  <c:v>418551</c:v>
                </c:pt>
                <c:pt idx="176">
                  <c:v>473252</c:v>
                </c:pt>
                <c:pt idx="177">
                  <c:v>424373</c:v>
                </c:pt>
                <c:pt idx="178">
                  <c:v>427410</c:v>
                </c:pt>
                <c:pt idx="179">
                  <c:v>563461</c:v>
                </c:pt>
                <c:pt idx="180">
                  <c:v>811024</c:v>
                </c:pt>
                <c:pt idx="181">
                  <c:v>485562</c:v>
                </c:pt>
                <c:pt idx="182">
                  <c:v>443349</c:v>
                </c:pt>
                <c:pt idx="183">
                  <c:v>431905</c:v>
                </c:pt>
                <c:pt idx="184">
                  <c:v>435542</c:v>
                </c:pt>
                <c:pt idx="185">
                  <c:v>405294</c:v>
                </c:pt>
                <c:pt idx="186">
                  <c:v>777516</c:v>
                </c:pt>
                <c:pt idx="187">
                  <c:v>611616</c:v>
                </c:pt>
                <c:pt idx="188">
                  <c:v>481219</c:v>
                </c:pt>
                <c:pt idx="189">
                  <c:v>435479</c:v>
                </c:pt>
                <c:pt idx="190">
                  <c:v>415088</c:v>
                </c:pt>
                <c:pt idx="191">
                  <c:v>416433</c:v>
                </c:pt>
                <c:pt idx="192">
                  <c:v>438927</c:v>
                </c:pt>
                <c:pt idx="193">
                  <c:v>472802</c:v>
                </c:pt>
                <c:pt idx="194">
                  <c:v>449430</c:v>
                </c:pt>
                <c:pt idx="195">
                  <c:v>167747</c:v>
                </c:pt>
                <c:pt idx="196">
                  <c:v>129882</c:v>
                </c:pt>
                <c:pt idx="197">
                  <c:v>128492</c:v>
                </c:pt>
                <c:pt idx="198">
                  <c:v>130086</c:v>
                </c:pt>
                <c:pt idx="199">
                  <c:v>99204</c:v>
                </c:pt>
                <c:pt idx="200">
                  <c:v>137878</c:v>
                </c:pt>
                <c:pt idx="201">
                  <c:v>168917</c:v>
                </c:pt>
                <c:pt idx="202">
                  <c:v>278631</c:v>
                </c:pt>
                <c:pt idx="203">
                  <c:v>234146</c:v>
                </c:pt>
                <c:pt idx="204">
                  <c:v>255597</c:v>
                </c:pt>
                <c:pt idx="205">
                  <c:v>147477</c:v>
                </c:pt>
                <c:pt idx="206">
                  <c:v>327958</c:v>
                </c:pt>
                <c:pt idx="207">
                  <c:v>347066</c:v>
                </c:pt>
                <c:pt idx="208">
                  <c:v>161408</c:v>
                </c:pt>
                <c:pt idx="209">
                  <c:v>152022</c:v>
                </c:pt>
                <c:pt idx="210">
                  <c:v>158735</c:v>
                </c:pt>
                <c:pt idx="211">
                  <c:v>174427</c:v>
                </c:pt>
                <c:pt idx="212">
                  <c:v>105012</c:v>
                </c:pt>
                <c:pt idx="213">
                  <c:v>86440</c:v>
                </c:pt>
                <c:pt idx="214">
                  <c:v>83668</c:v>
                </c:pt>
                <c:pt idx="215">
                  <c:v>99571</c:v>
                </c:pt>
                <c:pt idx="216">
                  <c:v>131722</c:v>
                </c:pt>
                <c:pt idx="217">
                  <c:v>75837</c:v>
                </c:pt>
                <c:pt idx="218">
                  <c:v>120251</c:v>
                </c:pt>
                <c:pt idx="219">
                  <c:v>80841</c:v>
                </c:pt>
                <c:pt idx="220">
                  <c:v>80226</c:v>
                </c:pt>
                <c:pt idx="221">
                  <c:v>172422</c:v>
                </c:pt>
                <c:pt idx="222">
                  <c:v>148398</c:v>
                </c:pt>
                <c:pt idx="223">
                  <c:v>114764</c:v>
                </c:pt>
                <c:pt idx="224">
                  <c:v>156987</c:v>
                </c:pt>
                <c:pt idx="225">
                  <c:v>148257</c:v>
                </c:pt>
                <c:pt idx="226">
                  <c:v>121376</c:v>
                </c:pt>
                <c:pt idx="227">
                  <c:v>151198</c:v>
                </c:pt>
                <c:pt idx="228">
                  <c:v>224138</c:v>
                </c:pt>
                <c:pt idx="229">
                  <c:v>159076</c:v>
                </c:pt>
                <c:pt idx="230">
                  <c:v>161840</c:v>
                </c:pt>
                <c:pt idx="231">
                  <c:v>253884</c:v>
                </c:pt>
                <c:pt idx="232">
                  <c:v>348472</c:v>
                </c:pt>
                <c:pt idx="233">
                  <c:v>235398</c:v>
                </c:pt>
                <c:pt idx="234">
                  <c:v>151641</c:v>
                </c:pt>
                <c:pt idx="235">
                  <c:v>128510</c:v>
                </c:pt>
                <c:pt idx="236">
                  <c:v>122965</c:v>
                </c:pt>
                <c:pt idx="237">
                  <c:v>160104</c:v>
                </c:pt>
                <c:pt idx="238">
                  <c:v>139037</c:v>
                </c:pt>
                <c:pt idx="239">
                  <c:v>116129</c:v>
                </c:pt>
                <c:pt idx="240">
                  <c:v>111916</c:v>
                </c:pt>
                <c:pt idx="241">
                  <c:v>133407</c:v>
                </c:pt>
                <c:pt idx="242">
                  <c:v>155903</c:v>
                </c:pt>
                <c:pt idx="243">
                  <c:v>164176</c:v>
                </c:pt>
                <c:pt idx="244">
                  <c:v>264753</c:v>
                </c:pt>
                <c:pt idx="245">
                  <c:v>259942</c:v>
                </c:pt>
                <c:pt idx="246">
                  <c:v>213843</c:v>
                </c:pt>
                <c:pt idx="247">
                  <c:v>229266</c:v>
                </c:pt>
                <c:pt idx="248">
                  <c:v>157898</c:v>
                </c:pt>
                <c:pt idx="249">
                  <c:v>292164</c:v>
                </c:pt>
                <c:pt idx="250">
                  <c:v>219539</c:v>
                </c:pt>
                <c:pt idx="251">
                  <c:v>190261</c:v>
                </c:pt>
                <c:pt idx="252">
                  <c:v>165003</c:v>
                </c:pt>
                <c:pt idx="253">
                  <c:v>183314</c:v>
                </c:pt>
                <c:pt idx="254">
                  <c:v>181152</c:v>
                </c:pt>
                <c:pt idx="255">
                  <c:v>125218</c:v>
                </c:pt>
                <c:pt idx="256">
                  <c:v>145137</c:v>
                </c:pt>
                <c:pt idx="257">
                  <c:v>202899</c:v>
                </c:pt>
                <c:pt idx="258">
                  <c:v>159405</c:v>
                </c:pt>
                <c:pt idx="259">
                  <c:v>146764</c:v>
                </c:pt>
                <c:pt idx="260">
                  <c:v>132240</c:v>
                </c:pt>
                <c:pt idx="261">
                  <c:v>147952</c:v>
                </c:pt>
                <c:pt idx="262">
                  <c:v>127128</c:v>
                </c:pt>
                <c:pt idx="263">
                  <c:v>134383</c:v>
                </c:pt>
                <c:pt idx="264">
                  <c:v>198336</c:v>
                </c:pt>
                <c:pt idx="265">
                  <c:v>129270</c:v>
                </c:pt>
                <c:pt idx="266">
                  <c:v>84511</c:v>
                </c:pt>
                <c:pt idx="267">
                  <c:v>101590</c:v>
                </c:pt>
                <c:pt idx="268">
                  <c:v>157218</c:v>
                </c:pt>
                <c:pt idx="269">
                  <c:v>134244</c:v>
                </c:pt>
                <c:pt idx="270">
                  <c:v>119247</c:v>
                </c:pt>
                <c:pt idx="271">
                  <c:v>112327</c:v>
                </c:pt>
                <c:pt idx="272">
                  <c:v>151748</c:v>
                </c:pt>
                <c:pt idx="273">
                  <c:v>139793</c:v>
                </c:pt>
                <c:pt idx="274">
                  <c:v>135994</c:v>
                </c:pt>
                <c:pt idx="275">
                  <c:v>156026</c:v>
                </c:pt>
                <c:pt idx="276">
                  <c:v>151655</c:v>
                </c:pt>
                <c:pt idx="277">
                  <c:v>135464</c:v>
                </c:pt>
                <c:pt idx="278">
                  <c:v>449966</c:v>
                </c:pt>
                <c:pt idx="279">
                  <c:v>476187</c:v>
                </c:pt>
                <c:pt idx="280">
                  <c:v>531847</c:v>
                </c:pt>
                <c:pt idx="281">
                  <c:v>318535</c:v>
                </c:pt>
                <c:pt idx="282">
                  <c:v>124994</c:v>
                </c:pt>
                <c:pt idx="283">
                  <c:v>156947</c:v>
                </c:pt>
                <c:pt idx="284">
                  <c:v>226614</c:v>
                </c:pt>
                <c:pt idx="285">
                  <c:v>235894</c:v>
                </c:pt>
                <c:pt idx="286">
                  <c:v>111102</c:v>
                </c:pt>
                <c:pt idx="287">
                  <c:v>81859</c:v>
                </c:pt>
                <c:pt idx="288">
                  <c:v>97450</c:v>
                </c:pt>
                <c:pt idx="289">
                  <c:v>266558</c:v>
                </c:pt>
                <c:pt idx="290">
                  <c:v>334701</c:v>
                </c:pt>
                <c:pt idx="291">
                  <c:v>321681</c:v>
                </c:pt>
                <c:pt idx="292">
                  <c:v>323145</c:v>
                </c:pt>
                <c:pt idx="293">
                  <c:v>236150</c:v>
                </c:pt>
                <c:pt idx="294">
                  <c:v>199526</c:v>
                </c:pt>
                <c:pt idx="295">
                  <c:v>205915</c:v>
                </c:pt>
                <c:pt idx="296">
                  <c:v>132218</c:v>
                </c:pt>
                <c:pt idx="297">
                  <c:v>156388</c:v>
                </c:pt>
                <c:pt idx="298">
                  <c:v>141561</c:v>
                </c:pt>
                <c:pt idx="299">
                  <c:v>158589</c:v>
                </c:pt>
                <c:pt idx="300">
                  <c:v>190764</c:v>
                </c:pt>
                <c:pt idx="301">
                  <c:v>138683</c:v>
                </c:pt>
                <c:pt idx="302">
                  <c:v>141771</c:v>
                </c:pt>
                <c:pt idx="303">
                  <c:v>160833</c:v>
                </c:pt>
                <c:pt idx="304">
                  <c:v>139807</c:v>
                </c:pt>
                <c:pt idx="305">
                  <c:v>134805</c:v>
                </c:pt>
                <c:pt idx="306">
                  <c:v>154563</c:v>
                </c:pt>
                <c:pt idx="307">
                  <c:v>159975</c:v>
                </c:pt>
                <c:pt idx="308">
                  <c:v>179694</c:v>
                </c:pt>
                <c:pt idx="309">
                  <c:v>137840</c:v>
                </c:pt>
                <c:pt idx="310">
                  <c:v>120909</c:v>
                </c:pt>
                <c:pt idx="311">
                  <c:v>133471</c:v>
                </c:pt>
                <c:pt idx="312">
                  <c:v>255627</c:v>
                </c:pt>
                <c:pt idx="313">
                  <c:v>278901</c:v>
                </c:pt>
                <c:pt idx="314">
                  <c:v>183465</c:v>
                </c:pt>
                <c:pt idx="315">
                  <c:v>230319</c:v>
                </c:pt>
                <c:pt idx="316">
                  <c:v>213043</c:v>
                </c:pt>
                <c:pt idx="317">
                  <c:v>197244</c:v>
                </c:pt>
                <c:pt idx="318">
                  <c:v>196235</c:v>
                </c:pt>
                <c:pt idx="319">
                  <c:v>133645</c:v>
                </c:pt>
                <c:pt idx="320">
                  <c:v>215663</c:v>
                </c:pt>
                <c:pt idx="321">
                  <c:v>161325</c:v>
                </c:pt>
                <c:pt idx="322">
                  <c:v>164656</c:v>
                </c:pt>
                <c:pt idx="323">
                  <c:v>124312</c:v>
                </c:pt>
                <c:pt idx="324">
                  <c:v>159136</c:v>
                </c:pt>
                <c:pt idx="325">
                  <c:v>161166</c:v>
                </c:pt>
                <c:pt idx="326">
                  <c:v>106399</c:v>
                </c:pt>
                <c:pt idx="327">
                  <c:v>136304</c:v>
                </c:pt>
                <c:pt idx="328">
                  <c:v>111380</c:v>
                </c:pt>
                <c:pt idx="329">
                  <c:v>69877</c:v>
                </c:pt>
                <c:pt idx="330">
                  <c:v>70172</c:v>
                </c:pt>
                <c:pt idx="331">
                  <c:v>204797</c:v>
                </c:pt>
                <c:pt idx="332">
                  <c:v>257047</c:v>
                </c:pt>
                <c:pt idx="333">
                  <c:v>195256</c:v>
                </c:pt>
                <c:pt idx="334">
                  <c:v>171723</c:v>
                </c:pt>
                <c:pt idx="335">
                  <c:v>149131</c:v>
                </c:pt>
                <c:pt idx="336">
                  <c:v>139629</c:v>
                </c:pt>
                <c:pt idx="337">
                  <c:v>101407</c:v>
                </c:pt>
                <c:pt idx="338">
                  <c:v>189764</c:v>
                </c:pt>
                <c:pt idx="339">
                  <c:v>164061</c:v>
                </c:pt>
                <c:pt idx="340">
                  <c:v>330103</c:v>
                </c:pt>
                <c:pt idx="341">
                  <c:v>386038</c:v>
                </c:pt>
                <c:pt idx="342">
                  <c:v>224822</c:v>
                </c:pt>
                <c:pt idx="343">
                  <c:v>198634</c:v>
                </c:pt>
                <c:pt idx="344">
                  <c:v>367456</c:v>
                </c:pt>
                <c:pt idx="345">
                  <c:v>213794</c:v>
                </c:pt>
                <c:pt idx="346">
                  <c:v>213833</c:v>
                </c:pt>
                <c:pt idx="347">
                  <c:v>260805</c:v>
                </c:pt>
                <c:pt idx="348">
                  <c:v>182059</c:v>
                </c:pt>
                <c:pt idx="349">
                  <c:v>107561</c:v>
                </c:pt>
                <c:pt idx="350">
                  <c:v>90571</c:v>
                </c:pt>
                <c:pt idx="351">
                  <c:v>67281</c:v>
                </c:pt>
                <c:pt idx="352">
                  <c:v>69733</c:v>
                </c:pt>
                <c:pt idx="353">
                  <c:v>84877</c:v>
                </c:pt>
                <c:pt idx="354">
                  <c:v>141424</c:v>
                </c:pt>
                <c:pt idx="355">
                  <c:v>184899</c:v>
                </c:pt>
                <c:pt idx="356">
                  <c:v>294824</c:v>
                </c:pt>
                <c:pt idx="357">
                  <c:v>1007854</c:v>
                </c:pt>
                <c:pt idx="358">
                  <c:v>990480</c:v>
                </c:pt>
                <c:pt idx="359">
                  <c:v>565309</c:v>
                </c:pt>
                <c:pt idx="360">
                  <c:v>427096</c:v>
                </c:pt>
                <c:pt idx="361">
                  <c:v>373392</c:v>
                </c:pt>
                <c:pt idx="362">
                  <c:v>288735</c:v>
                </c:pt>
                <c:pt idx="363">
                  <c:v>197269</c:v>
                </c:pt>
                <c:pt idx="364">
                  <c:v>164382</c:v>
                </c:pt>
                <c:pt idx="365">
                  <c:v>159415</c:v>
                </c:pt>
                <c:pt idx="366">
                  <c:v>165118</c:v>
                </c:pt>
                <c:pt idx="367">
                  <c:v>199652</c:v>
                </c:pt>
                <c:pt idx="368">
                  <c:v>623777</c:v>
                </c:pt>
                <c:pt idx="369">
                  <c:v>732315</c:v>
                </c:pt>
                <c:pt idx="370">
                  <c:v>314003</c:v>
                </c:pt>
                <c:pt idx="371">
                  <c:v>193492</c:v>
                </c:pt>
                <c:pt idx="372">
                  <c:v>154334</c:v>
                </c:pt>
                <c:pt idx="373">
                  <c:v>107503</c:v>
                </c:pt>
                <c:pt idx="374">
                  <c:v>198790</c:v>
                </c:pt>
                <c:pt idx="375">
                  <c:v>223671</c:v>
                </c:pt>
                <c:pt idx="376">
                  <c:v>112209</c:v>
                </c:pt>
                <c:pt idx="377">
                  <c:v>88176</c:v>
                </c:pt>
                <c:pt idx="378">
                  <c:v>97434</c:v>
                </c:pt>
                <c:pt idx="379">
                  <c:v>90174</c:v>
                </c:pt>
                <c:pt idx="380">
                  <c:v>112527</c:v>
                </c:pt>
                <c:pt idx="381">
                  <c:v>114420</c:v>
                </c:pt>
                <c:pt idx="382">
                  <c:v>265807</c:v>
                </c:pt>
                <c:pt idx="383">
                  <c:v>386412</c:v>
                </c:pt>
                <c:pt idx="384">
                  <c:v>330318</c:v>
                </c:pt>
                <c:pt idx="385">
                  <c:v>227067</c:v>
                </c:pt>
                <c:pt idx="386">
                  <c:v>235277</c:v>
                </c:pt>
                <c:pt idx="387">
                  <c:v>177671</c:v>
                </c:pt>
                <c:pt idx="388">
                  <c:v>154555</c:v>
                </c:pt>
                <c:pt idx="389">
                  <c:v>245377</c:v>
                </c:pt>
                <c:pt idx="390">
                  <c:v>217111</c:v>
                </c:pt>
                <c:pt idx="391">
                  <c:v>216557</c:v>
                </c:pt>
                <c:pt idx="392">
                  <c:v>225044</c:v>
                </c:pt>
                <c:pt idx="393">
                  <c:v>212052</c:v>
                </c:pt>
                <c:pt idx="394">
                  <c:v>172472</c:v>
                </c:pt>
                <c:pt idx="395">
                  <c:v>176512</c:v>
                </c:pt>
                <c:pt idx="396">
                  <c:v>174913</c:v>
                </c:pt>
                <c:pt idx="397">
                  <c:v>157008</c:v>
                </c:pt>
                <c:pt idx="398">
                  <c:v>140326</c:v>
                </c:pt>
                <c:pt idx="399">
                  <c:v>152666</c:v>
                </c:pt>
                <c:pt idx="400">
                  <c:v>167162</c:v>
                </c:pt>
                <c:pt idx="401">
                  <c:v>116609</c:v>
                </c:pt>
                <c:pt idx="402">
                  <c:v>122918</c:v>
                </c:pt>
                <c:pt idx="403">
                  <c:v>151807</c:v>
                </c:pt>
                <c:pt idx="404">
                  <c:v>136420</c:v>
                </c:pt>
                <c:pt idx="405">
                  <c:v>108839</c:v>
                </c:pt>
                <c:pt idx="406">
                  <c:v>140951</c:v>
                </c:pt>
                <c:pt idx="407">
                  <c:v>182280</c:v>
                </c:pt>
                <c:pt idx="408">
                  <c:v>292413</c:v>
                </c:pt>
                <c:pt idx="409">
                  <c:v>576992</c:v>
                </c:pt>
                <c:pt idx="410">
                  <c:v>376051</c:v>
                </c:pt>
                <c:pt idx="411">
                  <c:v>243234</c:v>
                </c:pt>
                <c:pt idx="412">
                  <c:v>229747</c:v>
                </c:pt>
                <c:pt idx="413">
                  <c:v>224440</c:v>
                </c:pt>
                <c:pt idx="414">
                  <c:v>235604</c:v>
                </c:pt>
                <c:pt idx="415">
                  <c:v>254157</c:v>
                </c:pt>
                <c:pt idx="416">
                  <c:v>230816</c:v>
                </c:pt>
                <c:pt idx="417">
                  <c:v>238275</c:v>
                </c:pt>
                <c:pt idx="418">
                  <c:v>265473</c:v>
                </c:pt>
                <c:pt idx="419">
                  <c:v>243057</c:v>
                </c:pt>
                <c:pt idx="420">
                  <c:v>203189</c:v>
                </c:pt>
                <c:pt idx="421">
                  <c:v>262633</c:v>
                </c:pt>
                <c:pt idx="422">
                  <c:v>261258</c:v>
                </c:pt>
                <c:pt idx="423">
                  <c:v>261135</c:v>
                </c:pt>
                <c:pt idx="424">
                  <c:v>221532</c:v>
                </c:pt>
                <c:pt idx="425">
                  <c:v>188052</c:v>
                </c:pt>
                <c:pt idx="426">
                  <c:v>151542</c:v>
                </c:pt>
                <c:pt idx="427">
                  <c:v>82804</c:v>
                </c:pt>
                <c:pt idx="428">
                  <c:v>74168</c:v>
                </c:pt>
                <c:pt idx="429">
                  <c:v>71931</c:v>
                </c:pt>
                <c:pt idx="430">
                  <c:v>84255</c:v>
                </c:pt>
                <c:pt idx="431">
                  <c:v>117899</c:v>
                </c:pt>
                <c:pt idx="432">
                  <c:v>159682</c:v>
                </c:pt>
                <c:pt idx="433">
                  <c:v>140374</c:v>
                </c:pt>
                <c:pt idx="434">
                  <c:v>128306</c:v>
                </c:pt>
                <c:pt idx="435">
                  <c:v>125584</c:v>
                </c:pt>
                <c:pt idx="436">
                  <c:v>303511</c:v>
                </c:pt>
                <c:pt idx="437">
                  <c:v>312091</c:v>
                </c:pt>
                <c:pt idx="438">
                  <c:v>232801</c:v>
                </c:pt>
                <c:pt idx="439">
                  <c:v>202185</c:v>
                </c:pt>
                <c:pt idx="440">
                  <c:v>184228</c:v>
                </c:pt>
                <c:pt idx="441">
                  <c:v>191470</c:v>
                </c:pt>
                <c:pt idx="442">
                  <c:v>197069</c:v>
                </c:pt>
                <c:pt idx="443">
                  <c:v>191192</c:v>
                </c:pt>
                <c:pt idx="444">
                  <c:v>142345</c:v>
                </c:pt>
                <c:pt idx="445">
                  <c:v>141392</c:v>
                </c:pt>
                <c:pt idx="446">
                  <c:v>138023</c:v>
                </c:pt>
                <c:pt idx="447">
                  <c:v>129050</c:v>
                </c:pt>
                <c:pt idx="448">
                  <c:v>131631</c:v>
                </c:pt>
                <c:pt idx="449">
                  <c:v>140835</c:v>
                </c:pt>
                <c:pt idx="450">
                  <c:v>169800</c:v>
                </c:pt>
                <c:pt idx="451">
                  <c:v>138983</c:v>
                </c:pt>
                <c:pt idx="452">
                  <c:v>112207</c:v>
                </c:pt>
                <c:pt idx="453">
                  <c:v>101513</c:v>
                </c:pt>
                <c:pt idx="454">
                  <c:v>96271</c:v>
                </c:pt>
                <c:pt idx="455">
                  <c:v>99456</c:v>
                </c:pt>
                <c:pt idx="456">
                  <c:v>150529</c:v>
                </c:pt>
                <c:pt idx="457">
                  <c:v>316909</c:v>
                </c:pt>
                <c:pt idx="458">
                  <c:v>232973</c:v>
                </c:pt>
                <c:pt idx="459">
                  <c:v>247358</c:v>
                </c:pt>
                <c:pt idx="460">
                  <c:v>239017</c:v>
                </c:pt>
                <c:pt idx="461">
                  <c:v>184054</c:v>
                </c:pt>
                <c:pt idx="462">
                  <c:v>160578</c:v>
                </c:pt>
                <c:pt idx="463">
                  <c:v>151619</c:v>
                </c:pt>
                <c:pt idx="464">
                  <c:v>187970</c:v>
                </c:pt>
                <c:pt idx="465">
                  <c:v>188149</c:v>
                </c:pt>
                <c:pt idx="466">
                  <c:v>211313</c:v>
                </c:pt>
                <c:pt idx="467">
                  <c:v>147942</c:v>
                </c:pt>
                <c:pt idx="468">
                  <c:v>116365</c:v>
                </c:pt>
                <c:pt idx="469">
                  <c:v>135671</c:v>
                </c:pt>
                <c:pt idx="470">
                  <c:v>167734</c:v>
                </c:pt>
                <c:pt idx="471">
                  <c:v>153657</c:v>
                </c:pt>
                <c:pt idx="472">
                  <c:v>119975</c:v>
                </c:pt>
                <c:pt idx="473">
                  <c:v>102276</c:v>
                </c:pt>
                <c:pt idx="474">
                  <c:v>120850</c:v>
                </c:pt>
                <c:pt idx="475">
                  <c:v>104479</c:v>
                </c:pt>
                <c:pt idx="476">
                  <c:v>127920</c:v>
                </c:pt>
                <c:pt idx="477">
                  <c:v>137339</c:v>
                </c:pt>
                <c:pt idx="478">
                  <c:v>119217</c:v>
                </c:pt>
                <c:pt idx="479">
                  <c:v>113015</c:v>
                </c:pt>
                <c:pt idx="480">
                  <c:v>161984</c:v>
                </c:pt>
                <c:pt idx="481">
                  <c:v>161924</c:v>
                </c:pt>
                <c:pt idx="482">
                  <c:v>145336</c:v>
                </c:pt>
                <c:pt idx="483">
                  <c:v>196643</c:v>
                </c:pt>
                <c:pt idx="484">
                  <c:v>213357</c:v>
                </c:pt>
                <c:pt idx="485">
                  <c:v>241922</c:v>
                </c:pt>
                <c:pt idx="486">
                  <c:v>182114</c:v>
                </c:pt>
                <c:pt idx="487">
                  <c:v>172178</c:v>
                </c:pt>
                <c:pt idx="488">
                  <c:v>291627</c:v>
                </c:pt>
                <c:pt idx="489">
                  <c:v>226734</c:v>
                </c:pt>
                <c:pt idx="490">
                  <c:v>156682</c:v>
                </c:pt>
                <c:pt idx="491">
                  <c:v>146103</c:v>
                </c:pt>
                <c:pt idx="492">
                  <c:v>175300</c:v>
                </c:pt>
                <c:pt idx="493">
                  <c:v>128268</c:v>
                </c:pt>
                <c:pt idx="494">
                  <c:v>115467</c:v>
                </c:pt>
                <c:pt idx="495">
                  <c:v>169232</c:v>
                </c:pt>
                <c:pt idx="496">
                  <c:v>151187</c:v>
                </c:pt>
                <c:pt idx="497">
                  <c:v>146933</c:v>
                </c:pt>
                <c:pt idx="498">
                  <c:v>124096</c:v>
                </c:pt>
                <c:pt idx="499">
                  <c:v>128936</c:v>
                </c:pt>
                <c:pt idx="500">
                  <c:v>121654</c:v>
                </c:pt>
                <c:pt idx="501">
                  <c:v>72953</c:v>
                </c:pt>
                <c:pt idx="502">
                  <c:v>60190</c:v>
                </c:pt>
                <c:pt idx="503">
                  <c:v>74848</c:v>
                </c:pt>
                <c:pt idx="504">
                  <c:v>66114</c:v>
                </c:pt>
                <c:pt idx="505">
                  <c:v>62490</c:v>
                </c:pt>
                <c:pt idx="506">
                  <c:v>77383</c:v>
                </c:pt>
                <c:pt idx="507">
                  <c:v>63844</c:v>
                </c:pt>
                <c:pt idx="508">
                  <c:v>53760</c:v>
                </c:pt>
                <c:pt idx="509">
                  <c:v>90582</c:v>
                </c:pt>
                <c:pt idx="510">
                  <c:v>153765</c:v>
                </c:pt>
                <c:pt idx="511">
                  <c:v>152698</c:v>
                </c:pt>
                <c:pt idx="512">
                  <c:v>99522</c:v>
                </c:pt>
                <c:pt idx="513">
                  <c:v>231020</c:v>
                </c:pt>
                <c:pt idx="514">
                  <c:v>303833</c:v>
                </c:pt>
                <c:pt idx="515">
                  <c:v>355293</c:v>
                </c:pt>
                <c:pt idx="516">
                  <c:v>283248</c:v>
                </c:pt>
                <c:pt idx="517">
                  <c:v>241176</c:v>
                </c:pt>
                <c:pt idx="518">
                  <c:v>272146</c:v>
                </c:pt>
                <c:pt idx="519">
                  <c:v>289300</c:v>
                </c:pt>
                <c:pt idx="520">
                  <c:v>250464</c:v>
                </c:pt>
                <c:pt idx="521">
                  <c:v>234327</c:v>
                </c:pt>
                <c:pt idx="522">
                  <c:v>237150</c:v>
                </c:pt>
                <c:pt idx="523">
                  <c:v>279784</c:v>
                </c:pt>
                <c:pt idx="524">
                  <c:v>218863</c:v>
                </c:pt>
                <c:pt idx="525">
                  <c:v>300302</c:v>
                </c:pt>
                <c:pt idx="526">
                  <c:v>356956</c:v>
                </c:pt>
                <c:pt idx="527">
                  <c:v>286327</c:v>
                </c:pt>
                <c:pt idx="528">
                  <c:v>260081</c:v>
                </c:pt>
                <c:pt idx="529">
                  <c:v>296217</c:v>
                </c:pt>
                <c:pt idx="530">
                  <c:v>396102</c:v>
                </c:pt>
                <c:pt idx="531">
                  <c:v>374865</c:v>
                </c:pt>
                <c:pt idx="532">
                  <c:v>432284</c:v>
                </c:pt>
                <c:pt idx="533">
                  <c:v>442140</c:v>
                </c:pt>
                <c:pt idx="534">
                  <c:v>378663</c:v>
                </c:pt>
                <c:pt idx="535">
                  <c:v>313050</c:v>
                </c:pt>
                <c:pt idx="536">
                  <c:v>328312</c:v>
                </c:pt>
                <c:pt idx="537">
                  <c:v>290630</c:v>
                </c:pt>
                <c:pt idx="538">
                  <c:v>221515</c:v>
                </c:pt>
                <c:pt idx="539">
                  <c:v>210938</c:v>
                </c:pt>
                <c:pt idx="540">
                  <c:v>203693</c:v>
                </c:pt>
                <c:pt idx="541">
                  <c:v>182298</c:v>
                </c:pt>
                <c:pt idx="542">
                  <c:v>238571</c:v>
                </c:pt>
              </c:numCache>
            </c:numRef>
          </c:val>
          <c:smooth val="0"/>
          <c:extLst>
            <c:ext xmlns:c16="http://schemas.microsoft.com/office/drawing/2014/chart" uri="{C3380CC4-5D6E-409C-BE32-E72D297353CC}">
              <c16:uniqueId val="{00000000-D861-4F84-A7AE-27E10DC8F3D1}"/>
            </c:ext>
          </c:extLst>
        </c:ser>
        <c:dLbls>
          <c:showLegendKey val="0"/>
          <c:showVal val="0"/>
          <c:showCatName val="0"/>
          <c:showSerName val="0"/>
          <c:showPercent val="0"/>
          <c:showBubbleSize val="0"/>
        </c:dLbls>
        <c:smooth val="0"/>
        <c:axId val="318775096"/>
        <c:axId val="318775424"/>
      </c:lineChart>
      <c:catAx>
        <c:axId val="31877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75424"/>
        <c:crosses val="autoZero"/>
        <c:auto val="1"/>
        <c:lblAlgn val="ctr"/>
        <c:lblOffset val="100"/>
        <c:noMultiLvlLbl val="0"/>
      </c:catAx>
      <c:valAx>
        <c:axId val="31877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7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Sheet1!$A$2:$A$544</c:f>
              <c:strCache>
                <c:ptCount val="543"/>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pt idx="92">
                  <c:v>01.01.2017</c:v>
                </c:pt>
                <c:pt idx="93">
                  <c:v>02.01.2017</c:v>
                </c:pt>
                <c:pt idx="94">
                  <c:v>03.01.2017</c:v>
                </c:pt>
                <c:pt idx="95">
                  <c:v>04.01.2017</c:v>
                </c:pt>
                <c:pt idx="96">
                  <c:v>05.01.2017</c:v>
                </c:pt>
                <c:pt idx="97">
                  <c:v>06.01.2017</c:v>
                </c:pt>
                <c:pt idx="98">
                  <c:v>07.01.2017</c:v>
                </c:pt>
                <c:pt idx="99">
                  <c:v>08.01.2017</c:v>
                </c:pt>
                <c:pt idx="100">
                  <c:v>09.01.2017</c:v>
                </c:pt>
                <c:pt idx="101">
                  <c:v>10.01.2017</c:v>
                </c:pt>
                <c:pt idx="102">
                  <c:v>11.01.2017</c:v>
                </c:pt>
                <c:pt idx="103">
                  <c:v>12.01.2017</c:v>
                </c:pt>
                <c:pt idx="104">
                  <c:v>13.01.2017</c:v>
                </c:pt>
                <c:pt idx="105">
                  <c:v>14.01.2017</c:v>
                </c:pt>
                <c:pt idx="106">
                  <c:v>15.01.2017</c:v>
                </c:pt>
                <c:pt idx="107">
                  <c:v>16.01.2017</c:v>
                </c:pt>
                <c:pt idx="108">
                  <c:v>17.01.2017</c:v>
                </c:pt>
                <c:pt idx="109">
                  <c:v>18.01.2017</c:v>
                </c:pt>
                <c:pt idx="110">
                  <c:v>19.01.2017</c:v>
                </c:pt>
                <c:pt idx="111">
                  <c:v>20.01.2017</c:v>
                </c:pt>
                <c:pt idx="112">
                  <c:v>21.01.2017</c:v>
                </c:pt>
                <c:pt idx="113">
                  <c:v>22.01.2017</c:v>
                </c:pt>
                <c:pt idx="114">
                  <c:v>23.01.2017</c:v>
                </c:pt>
                <c:pt idx="115">
                  <c:v>24.01.2017</c:v>
                </c:pt>
                <c:pt idx="116">
                  <c:v>25.01.2017</c:v>
                </c:pt>
                <c:pt idx="117">
                  <c:v>26.01.2017</c:v>
                </c:pt>
                <c:pt idx="118">
                  <c:v>27.01.2017</c:v>
                </c:pt>
                <c:pt idx="119">
                  <c:v>28.01.2017</c:v>
                </c:pt>
                <c:pt idx="120">
                  <c:v>29.01.2017</c:v>
                </c:pt>
                <c:pt idx="121">
                  <c:v>30.01.2017</c:v>
                </c:pt>
                <c:pt idx="122">
                  <c:v>31.01.2017</c:v>
                </c:pt>
                <c:pt idx="123">
                  <c:v>01.02.2017</c:v>
                </c:pt>
                <c:pt idx="124">
                  <c:v>02.02.2017</c:v>
                </c:pt>
                <c:pt idx="125">
                  <c:v>03.02.2017</c:v>
                </c:pt>
                <c:pt idx="126">
                  <c:v>04.02.2017</c:v>
                </c:pt>
                <c:pt idx="127">
                  <c:v>05.02.2017</c:v>
                </c:pt>
                <c:pt idx="128">
                  <c:v>06.02.2017</c:v>
                </c:pt>
                <c:pt idx="129">
                  <c:v>07.02.2017</c:v>
                </c:pt>
                <c:pt idx="130">
                  <c:v>08.02.2017</c:v>
                </c:pt>
                <c:pt idx="131">
                  <c:v>09.02.2017</c:v>
                </c:pt>
                <c:pt idx="132">
                  <c:v>10.02.2017</c:v>
                </c:pt>
                <c:pt idx="133">
                  <c:v>11.02.2017</c:v>
                </c:pt>
                <c:pt idx="134">
                  <c:v>12.02.2017</c:v>
                </c:pt>
                <c:pt idx="135">
                  <c:v>13.02.2017</c:v>
                </c:pt>
                <c:pt idx="136">
                  <c:v>14.02.2017</c:v>
                </c:pt>
                <c:pt idx="137">
                  <c:v>15.02.2017</c:v>
                </c:pt>
                <c:pt idx="138">
                  <c:v>16.02.2017</c:v>
                </c:pt>
                <c:pt idx="139">
                  <c:v>17.02.2017</c:v>
                </c:pt>
                <c:pt idx="140">
                  <c:v>18.02.2017</c:v>
                </c:pt>
                <c:pt idx="141">
                  <c:v>19.02.2017</c:v>
                </c:pt>
                <c:pt idx="142">
                  <c:v>20.02.2017</c:v>
                </c:pt>
                <c:pt idx="143">
                  <c:v>21.02.2017</c:v>
                </c:pt>
                <c:pt idx="144">
                  <c:v>22.02.2017</c:v>
                </c:pt>
                <c:pt idx="145">
                  <c:v>23.02.2017</c:v>
                </c:pt>
                <c:pt idx="146">
                  <c:v>24.02.2017</c:v>
                </c:pt>
                <c:pt idx="147">
                  <c:v>25.02.2017</c:v>
                </c:pt>
                <c:pt idx="148">
                  <c:v>26.02.2017</c:v>
                </c:pt>
                <c:pt idx="149">
                  <c:v>27.02.2017</c:v>
                </c:pt>
                <c:pt idx="150">
                  <c:v>28.02.2017</c:v>
                </c:pt>
                <c:pt idx="151">
                  <c:v>01.03.2017</c:v>
                </c:pt>
                <c:pt idx="152">
                  <c:v>02.03.2017</c:v>
                </c:pt>
                <c:pt idx="153">
                  <c:v>03.03.2017</c:v>
                </c:pt>
                <c:pt idx="154">
                  <c:v>04.03.2017</c:v>
                </c:pt>
                <c:pt idx="155">
                  <c:v>05.03.2017</c:v>
                </c:pt>
                <c:pt idx="156">
                  <c:v>06.03.2017</c:v>
                </c:pt>
                <c:pt idx="157">
                  <c:v>07.03.2017</c:v>
                </c:pt>
                <c:pt idx="158">
                  <c:v>08.03.2017</c:v>
                </c:pt>
                <c:pt idx="159">
                  <c:v>09.03.2017</c:v>
                </c:pt>
                <c:pt idx="160">
                  <c:v>10.03.2017</c:v>
                </c:pt>
                <c:pt idx="161">
                  <c:v>11.03.2017</c:v>
                </c:pt>
                <c:pt idx="162">
                  <c:v>12.03.2017</c:v>
                </c:pt>
                <c:pt idx="163">
                  <c:v>13.03.2017</c:v>
                </c:pt>
                <c:pt idx="164">
                  <c:v>14.03.2017</c:v>
                </c:pt>
                <c:pt idx="165">
                  <c:v>15.03.2017</c:v>
                </c:pt>
                <c:pt idx="166">
                  <c:v>16.03.2017</c:v>
                </c:pt>
                <c:pt idx="167">
                  <c:v>17.03.2017</c:v>
                </c:pt>
                <c:pt idx="168">
                  <c:v>18.03.2017</c:v>
                </c:pt>
                <c:pt idx="169">
                  <c:v>19.03.2017</c:v>
                </c:pt>
                <c:pt idx="170">
                  <c:v>20.03.2017</c:v>
                </c:pt>
                <c:pt idx="171">
                  <c:v>21.03.2017</c:v>
                </c:pt>
                <c:pt idx="172">
                  <c:v>22.03.2017</c:v>
                </c:pt>
                <c:pt idx="173">
                  <c:v>23.03.2017</c:v>
                </c:pt>
                <c:pt idx="174">
                  <c:v>24.03.2017</c:v>
                </c:pt>
                <c:pt idx="175">
                  <c:v>25.03.2017</c:v>
                </c:pt>
                <c:pt idx="176">
                  <c:v>26.03.2017</c:v>
                </c:pt>
                <c:pt idx="177">
                  <c:v>27.03.2017</c:v>
                </c:pt>
                <c:pt idx="178">
                  <c:v>28.03.2017</c:v>
                </c:pt>
                <c:pt idx="179">
                  <c:v>29.03.2017</c:v>
                </c:pt>
                <c:pt idx="180">
                  <c:v>30.03.2017</c:v>
                </c:pt>
                <c:pt idx="181">
                  <c:v>31.03.2017</c:v>
                </c:pt>
                <c:pt idx="182">
                  <c:v>01.04.2017</c:v>
                </c:pt>
                <c:pt idx="183">
                  <c:v>02.04.2017</c:v>
                </c:pt>
                <c:pt idx="184">
                  <c:v>03.04.2017</c:v>
                </c:pt>
                <c:pt idx="185">
                  <c:v>04.04.2017</c:v>
                </c:pt>
                <c:pt idx="186">
                  <c:v>05.04.2017</c:v>
                </c:pt>
                <c:pt idx="187">
                  <c:v>06.04.2017</c:v>
                </c:pt>
                <c:pt idx="188">
                  <c:v>07.04.2017</c:v>
                </c:pt>
                <c:pt idx="189">
                  <c:v>08.04.2017</c:v>
                </c:pt>
                <c:pt idx="190">
                  <c:v>09.04.2017</c:v>
                </c:pt>
                <c:pt idx="191">
                  <c:v>10.04.2017</c:v>
                </c:pt>
                <c:pt idx="192">
                  <c:v>11.04.2017</c:v>
                </c:pt>
                <c:pt idx="193">
                  <c:v>12.04.2017</c:v>
                </c:pt>
                <c:pt idx="194">
                  <c:v>13.04.2017</c:v>
                </c:pt>
                <c:pt idx="195">
                  <c:v>14.04.2017</c:v>
                </c:pt>
                <c:pt idx="196">
                  <c:v>15.04.2017</c:v>
                </c:pt>
                <c:pt idx="197">
                  <c:v>16.04.2017</c:v>
                </c:pt>
                <c:pt idx="198">
                  <c:v>17.04.2017</c:v>
                </c:pt>
                <c:pt idx="199">
                  <c:v>18.04.2017</c:v>
                </c:pt>
                <c:pt idx="200">
                  <c:v>19.04.2017</c:v>
                </c:pt>
                <c:pt idx="201">
                  <c:v>20.04.2017</c:v>
                </c:pt>
                <c:pt idx="202">
                  <c:v>21.04.2017</c:v>
                </c:pt>
                <c:pt idx="203">
                  <c:v>22.04.2017</c:v>
                </c:pt>
                <c:pt idx="204">
                  <c:v>23.04.2017</c:v>
                </c:pt>
                <c:pt idx="205">
                  <c:v>24.04.2017</c:v>
                </c:pt>
                <c:pt idx="206">
                  <c:v>25.04.2017</c:v>
                </c:pt>
                <c:pt idx="207">
                  <c:v>26.04.2017</c:v>
                </c:pt>
                <c:pt idx="208">
                  <c:v>27.04.2017</c:v>
                </c:pt>
                <c:pt idx="209">
                  <c:v>28.04.2017</c:v>
                </c:pt>
                <c:pt idx="210">
                  <c:v>29.04.2017</c:v>
                </c:pt>
                <c:pt idx="211">
                  <c:v>30.04.2017</c:v>
                </c:pt>
                <c:pt idx="212">
                  <c:v>01.05.2017</c:v>
                </c:pt>
                <c:pt idx="213">
                  <c:v>02.05.2017</c:v>
                </c:pt>
                <c:pt idx="214">
                  <c:v>03.05.2017</c:v>
                </c:pt>
                <c:pt idx="215">
                  <c:v>04.05.2017</c:v>
                </c:pt>
                <c:pt idx="216">
                  <c:v>05.05.2017</c:v>
                </c:pt>
                <c:pt idx="217">
                  <c:v>06.05.2017</c:v>
                </c:pt>
                <c:pt idx="218">
                  <c:v>07.05.2017</c:v>
                </c:pt>
                <c:pt idx="219">
                  <c:v>08.05.2017</c:v>
                </c:pt>
                <c:pt idx="220">
                  <c:v>09.05.2017</c:v>
                </c:pt>
                <c:pt idx="221">
                  <c:v>10.05.2017</c:v>
                </c:pt>
                <c:pt idx="222">
                  <c:v>11.05.2017</c:v>
                </c:pt>
                <c:pt idx="223">
                  <c:v>12.05.2017</c:v>
                </c:pt>
                <c:pt idx="224">
                  <c:v>13.05.2017</c:v>
                </c:pt>
                <c:pt idx="225">
                  <c:v>14.05.2017</c:v>
                </c:pt>
                <c:pt idx="226">
                  <c:v>15.05.2017</c:v>
                </c:pt>
                <c:pt idx="227">
                  <c:v>16.05.2017</c:v>
                </c:pt>
                <c:pt idx="228">
                  <c:v>17.05.2017</c:v>
                </c:pt>
                <c:pt idx="229">
                  <c:v>18.05.2017</c:v>
                </c:pt>
                <c:pt idx="230">
                  <c:v>19.05.2017</c:v>
                </c:pt>
                <c:pt idx="231">
                  <c:v>20.05.2017</c:v>
                </c:pt>
                <c:pt idx="232">
                  <c:v>21.05.2017</c:v>
                </c:pt>
                <c:pt idx="233">
                  <c:v>22.05.2017</c:v>
                </c:pt>
                <c:pt idx="234">
                  <c:v>23.05.2017</c:v>
                </c:pt>
                <c:pt idx="235">
                  <c:v>24.05.2017</c:v>
                </c:pt>
                <c:pt idx="236">
                  <c:v>25.05.2017</c:v>
                </c:pt>
                <c:pt idx="237">
                  <c:v>26.05.2017</c:v>
                </c:pt>
                <c:pt idx="238">
                  <c:v>27.05.2017</c:v>
                </c:pt>
                <c:pt idx="239">
                  <c:v>28.05.2017</c:v>
                </c:pt>
                <c:pt idx="240">
                  <c:v>29.05.2017</c:v>
                </c:pt>
                <c:pt idx="241">
                  <c:v>30.05.2017</c:v>
                </c:pt>
                <c:pt idx="242">
                  <c:v>31.05.2017</c:v>
                </c:pt>
                <c:pt idx="243">
                  <c:v>01.06.2017</c:v>
                </c:pt>
                <c:pt idx="244">
                  <c:v>02.06.2017</c:v>
                </c:pt>
                <c:pt idx="245">
                  <c:v>03.06.2017</c:v>
                </c:pt>
                <c:pt idx="246">
                  <c:v>04.06.2017</c:v>
                </c:pt>
                <c:pt idx="247">
                  <c:v>05.06.2017</c:v>
                </c:pt>
                <c:pt idx="248">
                  <c:v>06.06.2017</c:v>
                </c:pt>
                <c:pt idx="249">
                  <c:v>07.06.2017</c:v>
                </c:pt>
                <c:pt idx="250">
                  <c:v>08.06.2017</c:v>
                </c:pt>
                <c:pt idx="251">
                  <c:v>09.06.2017</c:v>
                </c:pt>
                <c:pt idx="252">
                  <c:v>10.06.2017</c:v>
                </c:pt>
                <c:pt idx="253">
                  <c:v>11.06.2017</c:v>
                </c:pt>
                <c:pt idx="254">
                  <c:v>12.06.2017</c:v>
                </c:pt>
                <c:pt idx="255">
                  <c:v>13.06.2017</c:v>
                </c:pt>
                <c:pt idx="256">
                  <c:v>14.06.2017</c:v>
                </c:pt>
                <c:pt idx="257">
                  <c:v>15.06.2017</c:v>
                </c:pt>
                <c:pt idx="258">
                  <c:v>16.06.2017</c:v>
                </c:pt>
                <c:pt idx="259">
                  <c:v>17.06.2017</c:v>
                </c:pt>
                <c:pt idx="260">
                  <c:v>18.06.2017</c:v>
                </c:pt>
                <c:pt idx="261">
                  <c:v>19.06.2017</c:v>
                </c:pt>
                <c:pt idx="262">
                  <c:v>20.06.2017</c:v>
                </c:pt>
                <c:pt idx="263">
                  <c:v>21.06.2017</c:v>
                </c:pt>
                <c:pt idx="264">
                  <c:v>22.06.2017</c:v>
                </c:pt>
                <c:pt idx="265">
                  <c:v>23.06.2017</c:v>
                </c:pt>
                <c:pt idx="266">
                  <c:v>24.06.2017</c:v>
                </c:pt>
                <c:pt idx="267">
                  <c:v>25.06.2017</c:v>
                </c:pt>
                <c:pt idx="268">
                  <c:v>26.06.2017</c:v>
                </c:pt>
                <c:pt idx="269">
                  <c:v>27.06.2017</c:v>
                </c:pt>
                <c:pt idx="270">
                  <c:v>28.06.2017</c:v>
                </c:pt>
                <c:pt idx="271">
                  <c:v>29.06.2017</c:v>
                </c:pt>
                <c:pt idx="272">
                  <c:v>30.06.2017</c:v>
                </c:pt>
                <c:pt idx="273">
                  <c:v>01.07.2017</c:v>
                </c:pt>
                <c:pt idx="274">
                  <c:v>02.07.2017</c:v>
                </c:pt>
                <c:pt idx="275">
                  <c:v>03.07.2017</c:v>
                </c:pt>
                <c:pt idx="276">
                  <c:v>04.07.2017</c:v>
                </c:pt>
                <c:pt idx="277">
                  <c:v>05.07.2017</c:v>
                </c:pt>
                <c:pt idx="278">
                  <c:v>06.07.2017</c:v>
                </c:pt>
                <c:pt idx="279">
                  <c:v>07.07.2017</c:v>
                </c:pt>
                <c:pt idx="280">
                  <c:v>08.07.2017</c:v>
                </c:pt>
                <c:pt idx="281">
                  <c:v>09.07.2017</c:v>
                </c:pt>
                <c:pt idx="282">
                  <c:v>10.07.2017</c:v>
                </c:pt>
                <c:pt idx="283">
                  <c:v>11.07.2017</c:v>
                </c:pt>
                <c:pt idx="284">
                  <c:v>12.07.2017</c:v>
                </c:pt>
                <c:pt idx="285">
                  <c:v>13.07.2017</c:v>
                </c:pt>
                <c:pt idx="286">
                  <c:v>14.07.2017</c:v>
                </c:pt>
                <c:pt idx="287">
                  <c:v>15.07.2017</c:v>
                </c:pt>
                <c:pt idx="288">
                  <c:v>16.07.2017</c:v>
                </c:pt>
                <c:pt idx="289">
                  <c:v>17.07.2017</c:v>
                </c:pt>
                <c:pt idx="290">
                  <c:v>18.07.2017</c:v>
                </c:pt>
                <c:pt idx="291">
                  <c:v>19.07.2017</c:v>
                </c:pt>
                <c:pt idx="292">
                  <c:v>20.07.2017</c:v>
                </c:pt>
                <c:pt idx="293">
                  <c:v>21.07.2017</c:v>
                </c:pt>
                <c:pt idx="294">
                  <c:v>22.07.2017</c:v>
                </c:pt>
                <c:pt idx="295">
                  <c:v>23.07.2017</c:v>
                </c:pt>
                <c:pt idx="296">
                  <c:v>24.07.2017</c:v>
                </c:pt>
                <c:pt idx="297">
                  <c:v>25.07.2017</c:v>
                </c:pt>
                <c:pt idx="298">
                  <c:v>26.07.2017</c:v>
                </c:pt>
                <c:pt idx="299">
                  <c:v>27.07.2017</c:v>
                </c:pt>
                <c:pt idx="300">
                  <c:v>28.07.2017</c:v>
                </c:pt>
                <c:pt idx="301">
                  <c:v>29.07.2017</c:v>
                </c:pt>
                <c:pt idx="302">
                  <c:v>30.07.2017</c:v>
                </c:pt>
                <c:pt idx="303">
                  <c:v>31.07.2017</c:v>
                </c:pt>
                <c:pt idx="304">
                  <c:v>01.08.2017</c:v>
                </c:pt>
                <c:pt idx="305">
                  <c:v>02.08.2017</c:v>
                </c:pt>
                <c:pt idx="306">
                  <c:v>03.08.2017</c:v>
                </c:pt>
                <c:pt idx="307">
                  <c:v>04.08.2017</c:v>
                </c:pt>
                <c:pt idx="308">
                  <c:v>05.08.2017</c:v>
                </c:pt>
                <c:pt idx="309">
                  <c:v>06.08.2017</c:v>
                </c:pt>
                <c:pt idx="310">
                  <c:v>07.08.2017</c:v>
                </c:pt>
                <c:pt idx="311">
                  <c:v>08.08.2017</c:v>
                </c:pt>
                <c:pt idx="312">
                  <c:v>09.08.2017</c:v>
                </c:pt>
                <c:pt idx="313">
                  <c:v>10.08.2017</c:v>
                </c:pt>
                <c:pt idx="314">
                  <c:v>11.08.2017</c:v>
                </c:pt>
                <c:pt idx="315">
                  <c:v>12.08.2017</c:v>
                </c:pt>
                <c:pt idx="316">
                  <c:v>13.08.2017</c:v>
                </c:pt>
                <c:pt idx="317">
                  <c:v>14.08.2017</c:v>
                </c:pt>
                <c:pt idx="318">
                  <c:v>15.08.2017</c:v>
                </c:pt>
                <c:pt idx="319">
                  <c:v>16.08.2017</c:v>
                </c:pt>
                <c:pt idx="320">
                  <c:v>17.08.2017</c:v>
                </c:pt>
                <c:pt idx="321">
                  <c:v>18.08.2017</c:v>
                </c:pt>
                <c:pt idx="322">
                  <c:v>19.08.2017</c:v>
                </c:pt>
                <c:pt idx="323">
                  <c:v>20.08.2017</c:v>
                </c:pt>
                <c:pt idx="324">
                  <c:v>21.08.2017</c:v>
                </c:pt>
                <c:pt idx="325">
                  <c:v>22.08.2017</c:v>
                </c:pt>
                <c:pt idx="326">
                  <c:v>23.08.2017</c:v>
                </c:pt>
                <c:pt idx="327">
                  <c:v>24.08.2017</c:v>
                </c:pt>
                <c:pt idx="328">
                  <c:v>25.08.2017</c:v>
                </c:pt>
                <c:pt idx="329">
                  <c:v>26.08.2017</c:v>
                </c:pt>
                <c:pt idx="330">
                  <c:v>27.08.2017</c:v>
                </c:pt>
                <c:pt idx="331">
                  <c:v>28.08.2017</c:v>
                </c:pt>
                <c:pt idx="332">
                  <c:v>29.08.2017</c:v>
                </c:pt>
                <c:pt idx="333">
                  <c:v>30.08.2017</c:v>
                </c:pt>
                <c:pt idx="334">
                  <c:v>31.08.2017</c:v>
                </c:pt>
                <c:pt idx="335">
                  <c:v>01.09.2017</c:v>
                </c:pt>
                <c:pt idx="336">
                  <c:v>02.09.2017</c:v>
                </c:pt>
                <c:pt idx="337">
                  <c:v>03.09.2017</c:v>
                </c:pt>
                <c:pt idx="338">
                  <c:v>04.09.2017</c:v>
                </c:pt>
                <c:pt idx="339">
                  <c:v>05.09.2017</c:v>
                </c:pt>
                <c:pt idx="340">
                  <c:v>06.09.2017</c:v>
                </c:pt>
                <c:pt idx="341">
                  <c:v>07.09.2017</c:v>
                </c:pt>
                <c:pt idx="342">
                  <c:v>08.09.2017</c:v>
                </c:pt>
                <c:pt idx="343">
                  <c:v>09.09.2017</c:v>
                </c:pt>
                <c:pt idx="344">
                  <c:v>10.09.2017</c:v>
                </c:pt>
                <c:pt idx="345">
                  <c:v>11.09.2017</c:v>
                </c:pt>
                <c:pt idx="346">
                  <c:v>12.09.2017</c:v>
                </c:pt>
                <c:pt idx="347">
                  <c:v>13.09.2017</c:v>
                </c:pt>
                <c:pt idx="348">
                  <c:v>14.09.2017</c:v>
                </c:pt>
                <c:pt idx="349">
                  <c:v>15.09.2017</c:v>
                </c:pt>
                <c:pt idx="350">
                  <c:v>16.09.2017</c:v>
                </c:pt>
                <c:pt idx="351">
                  <c:v>17.09.2017</c:v>
                </c:pt>
                <c:pt idx="352">
                  <c:v>18.09.2017</c:v>
                </c:pt>
                <c:pt idx="353">
                  <c:v>19.09.2017</c:v>
                </c:pt>
                <c:pt idx="354">
                  <c:v>20.09.2017</c:v>
                </c:pt>
                <c:pt idx="355">
                  <c:v>21.09.2017</c:v>
                </c:pt>
                <c:pt idx="356">
                  <c:v>22.09.2017</c:v>
                </c:pt>
                <c:pt idx="357">
                  <c:v>23.09.2017</c:v>
                </c:pt>
                <c:pt idx="358">
                  <c:v>24.09.2017</c:v>
                </c:pt>
                <c:pt idx="359">
                  <c:v>25.09.2017</c:v>
                </c:pt>
                <c:pt idx="360">
                  <c:v>26.09.2017</c:v>
                </c:pt>
                <c:pt idx="361">
                  <c:v>27.09.2017</c:v>
                </c:pt>
                <c:pt idx="362">
                  <c:v>28.09.2017</c:v>
                </c:pt>
                <c:pt idx="363">
                  <c:v>29.09.2017</c:v>
                </c:pt>
                <c:pt idx="364">
                  <c:v>30.09.2017</c:v>
                </c:pt>
                <c:pt idx="365">
                  <c:v>01.10.2017</c:v>
                </c:pt>
                <c:pt idx="366">
                  <c:v>02.10.2017</c:v>
                </c:pt>
                <c:pt idx="367">
                  <c:v>03.10.2017</c:v>
                </c:pt>
                <c:pt idx="368">
                  <c:v>04.10.2017</c:v>
                </c:pt>
                <c:pt idx="369">
                  <c:v>05.10.2017</c:v>
                </c:pt>
                <c:pt idx="370">
                  <c:v>06.10.2017</c:v>
                </c:pt>
                <c:pt idx="371">
                  <c:v>07.10.2017</c:v>
                </c:pt>
                <c:pt idx="372">
                  <c:v>08.10.2017</c:v>
                </c:pt>
                <c:pt idx="373">
                  <c:v>09.10.2017</c:v>
                </c:pt>
                <c:pt idx="374">
                  <c:v>10.10.2017</c:v>
                </c:pt>
                <c:pt idx="375">
                  <c:v>11.10.2017</c:v>
                </c:pt>
                <c:pt idx="376">
                  <c:v>12.10.2017</c:v>
                </c:pt>
                <c:pt idx="377">
                  <c:v>13.10.2017</c:v>
                </c:pt>
                <c:pt idx="378">
                  <c:v>14.10.2017</c:v>
                </c:pt>
                <c:pt idx="379">
                  <c:v>15.10.2017</c:v>
                </c:pt>
                <c:pt idx="380">
                  <c:v>16.10.2017</c:v>
                </c:pt>
                <c:pt idx="381">
                  <c:v>17.10.2017</c:v>
                </c:pt>
                <c:pt idx="382">
                  <c:v>18.10.2017</c:v>
                </c:pt>
                <c:pt idx="383">
                  <c:v>19.10.2017</c:v>
                </c:pt>
                <c:pt idx="384">
                  <c:v>20.10.2017</c:v>
                </c:pt>
                <c:pt idx="385">
                  <c:v>21.10.2017</c:v>
                </c:pt>
                <c:pt idx="386">
                  <c:v>22.10.2017</c:v>
                </c:pt>
                <c:pt idx="387">
                  <c:v>23.10.2017</c:v>
                </c:pt>
                <c:pt idx="388">
                  <c:v>24.10.2017</c:v>
                </c:pt>
                <c:pt idx="389">
                  <c:v>25.10.2017</c:v>
                </c:pt>
                <c:pt idx="390">
                  <c:v>26.10.2017</c:v>
                </c:pt>
                <c:pt idx="391">
                  <c:v>27.10.2017</c:v>
                </c:pt>
                <c:pt idx="392">
                  <c:v>28.10.2017</c:v>
                </c:pt>
                <c:pt idx="393">
                  <c:v>29.10.2017</c:v>
                </c:pt>
                <c:pt idx="394">
                  <c:v>30.10.2017</c:v>
                </c:pt>
                <c:pt idx="395">
                  <c:v>31.10.2017</c:v>
                </c:pt>
                <c:pt idx="396">
                  <c:v>01.11.2017</c:v>
                </c:pt>
                <c:pt idx="397">
                  <c:v>02.11.2017</c:v>
                </c:pt>
                <c:pt idx="398">
                  <c:v>03.11.2017</c:v>
                </c:pt>
                <c:pt idx="399">
                  <c:v>04.11.2017</c:v>
                </c:pt>
                <c:pt idx="400">
                  <c:v>05.11.2017</c:v>
                </c:pt>
                <c:pt idx="401">
                  <c:v>06.11.2017</c:v>
                </c:pt>
                <c:pt idx="402">
                  <c:v>07.11.2017</c:v>
                </c:pt>
                <c:pt idx="403">
                  <c:v>08.11.2017</c:v>
                </c:pt>
                <c:pt idx="404">
                  <c:v>09.11.2017</c:v>
                </c:pt>
                <c:pt idx="405">
                  <c:v>10.11.2017</c:v>
                </c:pt>
                <c:pt idx="406">
                  <c:v>11.11.2017</c:v>
                </c:pt>
                <c:pt idx="407">
                  <c:v>12.11.2017</c:v>
                </c:pt>
                <c:pt idx="408">
                  <c:v>13.11.2017</c:v>
                </c:pt>
                <c:pt idx="409">
                  <c:v>14.11.2017</c:v>
                </c:pt>
                <c:pt idx="410">
                  <c:v>15.11.2017</c:v>
                </c:pt>
                <c:pt idx="411">
                  <c:v>16.11.2017</c:v>
                </c:pt>
                <c:pt idx="412">
                  <c:v>17.11.2017</c:v>
                </c:pt>
                <c:pt idx="413">
                  <c:v>18.11.2017</c:v>
                </c:pt>
                <c:pt idx="414">
                  <c:v>19.11.2017</c:v>
                </c:pt>
                <c:pt idx="415">
                  <c:v>20.11.2017</c:v>
                </c:pt>
                <c:pt idx="416">
                  <c:v>21.11.2017</c:v>
                </c:pt>
                <c:pt idx="417">
                  <c:v>22.11.2017</c:v>
                </c:pt>
                <c:pt idx="418">
                  <c:v>23.11.2017</c:v>
                </c:pt>
                <c:pt idx="419">
                  <c:v>24.11.2017</c:v>
                </c:pt>
                <c:pt idx="420">
                  <c:v>25.11.2017</c:v>
                </c:pt>
                <c:pt idx="421">
                  <c:v>26.11.2017</c:v>
                </c:pt>
                <c:pt idx="422">
                  <c:v>27.11.2017</c:v>
                </c:pt>
                <c:pt idx="423">
                  <c:v>28.11.2017</c:v>
                </c:pt>
                <c:pt idx="424">
                  <c:v>29.11.2017</c:v>
                </c:pt>
                <c:pt idx="425">
                  <c:v>30.11.2017</c:v>
                </c:pt>
                <c:pt idx="426">
                  <c:v>01.12.2017</c:v>
                </c:pt>
                <c:pt idx="427">
                  <c:v>02.12.2017</c:v>
                </c:pt>
                <c:pt idx="428">
                  <c:v>03.12.2017</c:v>
                </c:pt>
                <c:pt idx="429">
                  <c:v>04.12.2017</c:v>
                </c:pt>
                <c:pt idx="430">
                  <c:v>05.12.2017</c:v>
                </c:pt>
                <c:pt idx="431">
                  <c:v>06.12.2017</c:v>
                </c:pt>
                <c:pt idx="432">
                  <c:v>07.12.2017</c:v>
                </c:pt>
                <c:pt idx="433">
                  <c:v>08.12.2017</c:v>
                </c:pt>
                <c:pt idx="434">
                  <c:v>09.12.2017</c:v>
                </c:pt>
                <c:pt idx="435">
                  <c:v>10.12.2017</c:v>
                </c:pt>
                <c:pt idx="436">
                  <c:v>11.12.2017</c:v>
                </c:pt>
                <c:pt idx="437">
                  <c:v>12.12.2017</c:v>
                </c:pt>
                <c:pt idx="438">
                  <c:v>13.12.2017</c:v>
                </c:pt>
                <c:pt idx="439">
                  <c:v>14.12.2017</c:v>
                </c:pt>
                <c:pt idx="440">
                  <c:v>15.12.2017</c:v>
                </c:pt>
                <c:pt idx="441">
                  <c:v>16.12.2017</c:v>
                </c:pt>
                <c:pt idx="442">
                  <c:v>17.12.2017</c:v>
                </c:pt>
                <c:pt idx="443">
                  <c:v>18.12.2017</c:v>
                </c:pt>
                <c:pt idx="444">
                  <c:v>19.12.2017</c:v>
                </c:pt>
                <c:pt idx="445">
                  <c:v>20.12.2017</c:v>
                </c:pt>
                <c:pt idx="446">
                  <c:v>21.12.2017</c:v>
                </c:pt>
                <c:pt idx="447">
                  <c:v>22.12.2017</c:v>
                </c:pt>
                <c:pt idx="448">
                  <c:v>23.12.2017</c:v>
                </c:pt>
                <c:pt idx="449">
                  <c:v>24.12.2017</c:v>
                </c:pt>
                <c:pt idx="450">
                  <c:v>25.12.2017</c:v>
                </c:pt>
                <c:pt idx="451">
                  <c:v>26.12.2017</c:v>
                </c:pt>
                <c:pt idx="452">
                  <c:v>27.12.2017</c:v>
                </c:pt>
                <c:pt idx="453">
                  <c:v>28.12.2017</c:v>
                </c:pt>
                <c:pt idx="454">
                  <c:v>29.12.2017</c:v>
                </c:pt>
                <c:pt idx="455">
                  <c:v>30.12.2017</c:v>
                </c:pt>
                <c:pt idx="456">
                  <c:v>31.12.2017</c:v>
                </c:pt>
                <c:pt idx="457">
                  <c:v>01.01.2018</c:v>
                </c:pt>
                <c:pt idx="458">
                  <c:v>02.01.2018</c:v>
                </c:pt>
                <c:pt idx="459">
                  <c:v>03.01.2018</c:v>
                </c:pt>
                <c:pt idx="460">
                  <c:v>04.01.2018</c:v>
                </c:pt>
                <c:pt idx="461">
                  <c:v>05.01.2018</c:v>
                </c:pt>
                <c:pt idx="462">
                  <c:v>06.01.2018</c:v>
                </c:pt>
                <c:pt idx="463">
                  <c:v>07.01.2018</c:v>
                </c:pt>
                <c:pt idx="464">
                  <c:v>08.01.2018</c:v>
                </c:pt>
                <c:pt idx="465">
                  <c:v>09.01.2018</c:v>
                </c:pt>
                <c:pt idx="466">
                  <c:v>10.01.2018</c:v>
                </c:pt>
                <c:pt idx="467">
                  <c:v>11.01.2018</c:v>
                </c:pt>
                <c:pt idx="468">
                  <c:v>12.01.2018</c:v>
                </c:pt>
                <c:pt idx="469">
                  <c:v>13.01.2018</c:v>
                </c:pt>
                <c:pt idx="470">
                  <c:v>14.01.2018</c:v>
                </c:pt>
                <c:pt idx="471">
                  <c:v>15.01.2018</c:v>
                </c:pt>
                <c:pt idx="472">
                  <c:v>16.01.2018</c:v>
                </c:pt>
                <c:pt idx="473">
                  <c:v>17.01.2018</c:v>
                </c:pt>
                <c:pt idx="474">
                  <c:v>18.01.2018</c:v>
                </c:pt>
                <c:pt idx="475">
                  <c:v>19.01.2018</c:v>
                </c:pt>
                <c:pt idx="476">
                  <c:v>20.01.2018</c:v>
                </c:pt>
                <c:pt idx="477">
                  <c:v>21.01.2018</c:v>
                </c:pt>
                <c:pt idx="478">
                  <c:v>22.01.2018</c:v>
                </c:pt>
                <c:pt idx="479">
                  <c:v>23.01.2018</c:v>
                </c:pt>
                <c:pt idx="480">
                  <c:v>24.01.2018</c:v>
                </c:pt>
                <c:pt idx="481">
                  <c:v>25.01.2018</c:v>
                </c:pt>
                <c:pt idx="482">
                  <c:v>26.01.2018</c:v>
                </c:pt>
                <c:pt idx="483">
                  <c:v>27.01.2018</c:v>
                </c:pt>
                <c:pt idx="484">
                  <c:v>28.01.2018</c:v>
                </c:pt>
                <c:pt idx="485">
                  <c:v>29.01.2018</c:v>
                </c:pt>
                <c:pt idx="486">
                  <c:v>30.01.2018</c:v>
                </c:pt>
                <c:pt idx="487">
                  <c:v>31.01.2018</c:v>
                </c:pt>
                <c:pt idx="488">
                  <c:v>01.02.2018</c:v>
                </c:pt>
                <c:pt idx="489">
                  <c:v>02.02.2018</c:v>
                </c:pt>
                <c:pt idx="490">
                  <c:v>03.02.2018</c:v>
                </c:pt>
                <c:pt idx="491">
                  <c:v>04.02.2018</c:v>
                </c:pt>
                <c:pt idx="492">
                  <c:v>05.02.2018</c:v>
                </c:pt>
                <c:pt idx="493">
                  <c:v>06.02.2018</c:v>
                </c:pt>
                <c:pt idx="494">
                  <c:v>07.02.2018</c:v>
                </c:pt>
                <c:pt idx="495">
                  <c:v>08.02.2018</c:v>
                </c:pt>
                <c:pt idx="496">
                  <c:v>09.02.2018</c:v>
                </c:pt>
                <c:pt idx="497">
                  <c:v>10.02.2018</c:v>
                </c:pt>
                <c:pt idx="498">
                  <c:v>11.02.2018</c:v>
                </c:pt>
                <c:pt idx="499">
                  <c:v>12.02.2018</c:v>
                </c:pt>
                <c:pt idx="500">
                  <c:v>13.02.2018</c:v>
                </c:pt>
                <c:pt idx="501">
                  <c:v>14.02.2018</c:v>
                </c:pt>
                <c:pt idx="502">
                  <c:v>15.02.2018</c:v>
                </c:pt>
                <c:pt idx="503">
                  <c:v>16.02.2018</c:v>
                </c:pt>
                <c:pt idx="504">
                  <c:v>17.02.2018</c:v>
                </c:pt>
                <c:pt idx="505">
                  <c:v>18.02.2018</c:v>
                </c:pt>
                <c:pt idx="506">
                  <c:v>19.02.2018</c:v>
                </c:pt>
                <c:pt idx="507">
                  <c:v>20.02.2018</c:v>
                </c:pt>
                <c:pt idx="508">
                  <c:v>21.02.2018</c:v>
                </c:pt>
                <c:pt idx="509">
                  <c:v>22.02.2018</c:v>
                </c:pt>
                <c:pt idx="510">
                  <c:v>23.02.2018</c:v>
                </c:pt>
                <c:pt idx="511">
                  <c:v>24.02.2018</c:v>
                </c:pt>
                <c:pt idx="512">
                  <c:v>25.02.2018</c:v>
                </c:pt>
                <c:pt idx="513">
                  <c:v>26.02.2018</c:v>
                </c:pt>
                <c:pt idx="514">
                  <c:v>27.02.2018</c:v>
                </c:pt>
                <c:pt idx="515">
                  <c:v>28.02.2018</c:v>
                </c:pt>
                <c:pt idx="516">
                  <c:v>01.03.2018</c:v>
                </c:pt>
                <c:pt idx="517">
                  <c:v>02.03.2018</c:v>
                </c:pt>
                <c:pt idx="518">
                  <c:v>03.03.2018</c:v>
                </c:pt>
                <c:pt idx="519">
                  <c:v>04.03.2018</c:v>
                </c:pt>
                <c:pt idx="520">
                  <c:v>05.03.2018</c:v>
                </c:pt>
                <c:pt idx="521">
                  <c:v>06.03.2018</c:v>
                </c:pt>
                <c:pt idx="522">
                  <c:v>07.03.2018</c:v>
                </c:pt>
                <c:pt idx="523">
                  <c:v>08.03.2018</c:v>
                </c:pt>
                <c:pt idx="524">
                  <c:v>09.03.2018</c:v>
                </c:pt>
                <c:pt idx="525">
                  <c:v>10.03.2018</c:v>
                </c:pt>
                <c:pt idx="526">
                  <c:v>11.03.2018</c:v>
                </c:pt>
                <c:pt idx="527">
                  <c:v>12.03.2018</c:v>
                </c:pt>
                <c:pt idx="528">
                  <c:v>13.03.2018</c:v>
                </c:pt>
                <c:pt idx="529">
                  <c:v>14.03.2018</c:v>
                </c:pt>
                <c:pt idx="530">
                  <c:v>15.03.2018</c:v>
                </c:pt>
                <c:pt idx="531">
                  <c:v>16.03.2018</c:v>
                </c:pt>
                <c:pt idx="532">
                  <c:v>17.03.2018</c:v>
                </c:pt>
                <c:pt idx="533">
                  <c:v>18.03.2018</c:v>
                </c:pt>
                <c:pt idx="534">
                  <c:v>19.03.2018</c:v>
                </c:pt>
                <c:pt idx="535">
                  <c:v>20.03.2018</c:v>
                </c:pt>
                <c:pt idx="536">
                  <c:v>21.03.2018</c:v>
                </c:pt>
                <c:pt idx="537">
                  <c:v>22.03.2018</c:v>
                </c:pt>
                <c:pt idx="538">
                  <c:v>23.03.2018</c:v>
                </c:pt>
                <c:pt idx="539">
                  <c:v>24.03.2018</c:v>
                </c:pt>
                <c:pt idx="540">
                  <c:v>25.03.2018</c:v>
                </c:pt>
                <c:pt idx="541">
                  <c:v>26.03.2018</c:v>
                </c:pt>
                <c:pt idx="542">
                  <c:v>27.03.2018</c:v>
                </c:pt>
              </c:strCache>
            </c:strRef>
          </c:cat>
          <c:val>
            <c:numRef>
              <c:f>Sheet1!$B$2:$B$544</c:f>
              <c:numCache>
                <c:formatCode>General</c:formatCode>
                <c:ptCount val="543"/>
                <c:pt idx="0">
                  <c:v>10852</c:v>
                </c:pt>
                <c:pt idx="1">
                  <c:v>3764</c:v>
                </c:pt>
                <c:pt idx="2">
                  <c:v>10701</c:v>
                </c:pt>
                <c:pt idx="3">
                  <c:v>5675</c:v>
                </c:pt>
                <c:pt idx="4">
                  <c:v>7163</c:v>
                </c:pt>
                <c:pt idx="5">
                  <c:v>10896</c:v>
                </c:pt>
                <c:pt idx="6">
                  <c:v>6749</c:v>
                </c:pt>
                <c:pt idx="7">
                  <c:v>6222</c:v>
                </c:pt>
                <c:pt idx="8">
                  <c:v>7180</c:v>
                </c:pt>
                <c:pt idx="9">
                  <c:v>79716</c:v>
                </c:pt>
                <c:pt idx="10">
                  <c:v>27749</c:v>
                </c:pt>
                <c:pt idx="11">
                  <c:v>12168</c:v>
                </c:pt>
                <c:pt idx="12">
                  <c:v>12358</c:v>
                </c:pt>
                <c:pt idx="13">
                  <c:v>7924</c:v>
                </c:pt>
                <c:pt idx="14">
                  <c:v>5135</c:v>
                </c:pt>
                <c:pt idx="15">
                  <c:v>5496</c:v>
                </c:pt>
                <c:pt idx="16">
                  <c:v>12459</c:v>
                </c:pt>
                <c:pt idx="17">
                  <c:v>9733</c:v>
                </c:pt>
                <c:pt idx="18">
                  <c:v>4946</c:v>
                </c:pt>
                <c:pt idx="19">
                  <c:v>6552</c:v>
                </c:pt>
                <c:pt idx="20">
                  <c:v>10328</c:v>
                </c:pt>
                <c:pt idx="21">
                  <c:v>7714</c:v>
                </c:pt>
                <c:pt idx="22">
                  <c:v>3201</c:v>
                </c:pt>
                <c:pt idx="23">
                  <c:v>16578</c:v>
                </c:pt>
                <c:pt idx="24">
                  <c:v>9784</c:v>
                </c:pt>
                <c:pt idx="25">
                  <c:v>13886</c:v>
                </c:pt>
                <c:pt idx="26">
                  <c:v>17955</c:v>
                </c:pt>
                <c:pt idx="27">
                  <c:v>26621</c:v>
                </c:pt>
                <c:pt idx="28">
                  <c:v>9883</c:v>
                </c:pt>
                <c:pt idx="29">
                  <c:v>8969</c:v>
                </c:pt>
                <c:pt idx="30">
                  <c:v>7580</c:v>
                </c:pt>
                <c:pt idx="31">
                  <c:v>9539</c:v>
                </c:pt>
                <c:pt idx="32">
                  <c:v>14746</c:v>
                </c:pt>
                <c:pt idx="33">
                  <c:v>16572</c:v>
                </c:pt>
                <c:pt idx="34">
                  <c:v>8949</c:v>
                </c:pt>
                <c:pt idx="35">
                  <c:v>10696</c:v>
                </c:pt>
                <c:pt idx="36">
                  <c:v>17480</c:v>
                </c:pt>
                <c:pt idx="37">
                  <c:v>11996</c:v>
                </c:pt>
                <c:pt idx="38">
                  <c:v>15569</c:v>
                </c:pt>
                <c:pt idx="39">
                  <c:v>12573</c:v>
                </c:pt>
                <c:pt idx="40">
                  <c:v>9272</c:v>
                </c:pt>
                <c:pt idx="41">
                  <c:v>15036</c:v>
                </c:pt>
                <c:pt idx="42">
                  <c:v>5439</c:v>
                </c:pt>
                <c:pt idx="43">
                  <c:v>5376</c:v>
                </c:pt>
                <c:pt idx="44">
                  <c:v>9836</c:v>
                </c:pt>
                <c:pt idx="45">
                  <c:v>12680</c:v>
                </c:pt>
                <c:pt idx="46">
                  <c:v>7745</c:v>
                </c:pt>
                <c:pt idx="47">
                  <c:v>6771</c:v>
                </c:pt>
                <c:pt idx="48">
                  <c:v>7642</c:v>
                </c:pt>
                <c:pt idx="49">
                  <c:v>3510</c:v>
                </c:pt>
                <c:pt idx="50">
                  <c:v>4010</c:v>
                </c:pt>
                <c:pt idx="51">
                  <c:v>14019</c:v>
                </c:pt>
                <c:pt idx="52">
                  <c:v>12660</c:v>
                </c:pt>
                <c:pt idx="53">
                  <c:v>13120</c:v>
                </c:pt>
                <c:pt idx="54">
                  <c:v>12474</c:v>
                </c:pt>
                <c:pt idx="55">
                  <c:v>12292</c:v>
                </c:pt>
                <c:pt idx="56">
                  <c:v>11157</c:v>
                </c:pt>
                <c:pt idx="57">
                  <c:v>14946</c:v>
                </c:pt>
                <c:pt idx="58">
                  <c:v>12739</c:v>
                </c:pt>
                <c:pt idx="59">
                  <c:v>8439</c:v>
                </c:pt>
                <c:pt idx="60">
                  <c:v>5699</c:v>
                </c:pt>
                <c:pt idx="61">
                  <c:v>9314</c:v>
                </c:pt>
                <c:pt idx="62">
                  <c:v>4764</c:v>
                </c:pt>
                <c:pt idx="63">
                  <c:v>4734</c:v>
                </c:pt>
                <c:pt idx="64">
                  <c:v>4616</c:v>
                </c:pt>
                <c:pt idx="65">
                  <c:v>8607</c:v>
                </c:pt>
                <c:pt idx="66">
                  <c:v>9942</c:v>
                </c:pt>
                <c:pt idx="67">
                  <c:v>8710</c:v>
                </c:pt>
                <c:pt idx="68">
                  <c:v>6517</c:v>
                </c:pt>
                <c:pt idx="69">
                  <c:v>3941</c:v>
                </c:pt>
                <c:pt idx="70">
                  <c:v>5182</c:v>
                </c:pt>
                <c:pt idx="71">
                  <c:v>7974</c:v>
                </c:pt>
                <c:pt idx="72">
                  <c:v>10782</c:v>
                </c:pt>
                <c:pt idx="73">
                  <c:v>29054</c:v>
                </c:pt>
                <c:pt idx="74">
                  <c:v>16723</c:v>
                </c:pt>
                <c:pt idx="75">
                  <c:v>8410</c:v>
                </c:pt>
                <c:pt idx="76">
                  <c:v>7201</c:v>
                </c:pt>
                <c:pt idx="77">
                  <c:v>4616</c:v>
                </c:pt>
                <c:pt idx="78">
                  <c:v>5476</c:v>
                </c:pt>
                <c:pt idx="79">
                  <c:v>34089</c:v>
                </c:pt>
                <c:pt idx="80">
                  <c:v>15782</c:v>
                </c:pt>
                <c:pt idx="81">
                  <c:v>16589</c:v>
                </c:pt>
                <c:pt idx="82">
                  <c:v>12674</c:v>
                </c:pt>
                <c:pt idx="83">
                  <c:v>16510</c:v>
                </c:pt>
                <c:pt idx="84">
                  <c:v>9194</c:v>
                </c:pt>
                <c:pt idx="85">
                  <c:v>12711</c:v>
                </c:pt>
                <c:pt idx="86">
                  <c:v>17407</c:v>
                </c:pt>
                <c:pt idx="87">
                  <c:v>10434</c:v>
                </c:pt>
                <c:pt idx="88">
                  <c:v>9310</c:v>
                </c:pt>
                <c:pt idx="89">
                  <c:v>13811</c:v>
                </c:pt>
                <c:pt idx="90">
                  <c:v>9090</c:v>
                </c:pt>
                <c:pt idx="91">
                  <c:v>12496</c:v>
                </c:pt>
                <c:pt idx="92">
                  <c:v>26286</c:v>
                </c:pt>
                <c:pt idx="93">
                  <c:v>12742</c:v>
                </c:pt>
                <c:pt idx="94">
                  <c:v>17176</c:v>
                </c:pt>
                <c:pt idx="95">
                  <c:v>47255</c:v>
                </c:pt>
                <c:pt idx="96">
                  <c:v>22149</c:v>
                </c:pt>
                <c:pt idx="97">
                  <c:v>18836</c:v>
                </c:pt>
                <c:pt idx="98">
                  <c:v>12397</c:v>
                </c:pt>
                <c:pt idx="99">
                  <c:v>8638</c:v>
                </c:pt>
                <c:pt idx="100">
                  <c:v>8867</c:v>
                </c:pt>
                <c:pt idx="101">
                  <c:v>10531</c:v>
                </c:pt>
                <c:pt idx="102">
                  <c:v>16073</c:v>
                </c:pt>
                <c:pt idx="103">
                  <c:v>12809</c:v>
                </c:pt>
                <c:pt idx="104">
                  <c:v>6111</c:v>
                </c:pt>
                <c:pt idx="105">
                  <c:v>8415</c:v>
                </c:pt>
                <c:pt idx="106">
                  <c:v>8566</c:v>
                </c:pt>
                <c:pt idx="107">
                  <c:v>20760</c:v>
                </c:pt>
                <c:pt idx="108">
                  <c:v>16268</c:v>
                </c:pt>
                <c:pt idx="109">
                  <c:v>9134</c:v>
                </c:pt>
                <c:pt idx="110">
                  <c:v>14848</c:v>
                </c:pt>
                <c:pt idx="111">
                  <c:v>9621</c:v>
                </c:pt>
                <c:pt idx="112">
                  <c:v>8707</c:v>
                </c:pt>
                <c:pt idx="113">
                  <c:v>9543</c:v>
                </c:pt>
                <c:pt idx="114">
                  <c:v>14772</c:v>
                </c:pt>
                <c:pt idx="115">
                  <c:v>18672</c:v>
                </c:pt>
                <c:pt idx="116">
                  <c:v>11929</c:v>
                </c:pt>
                <c:pt idx="117">
                  <c:v>6284</c:v>
                </c:pt>
                <c:pt idx="118">
                  <c:v>13686</c:v>
                </c:pt>
                <c:pt idx="119">
                  <c:v>11398</c:v>
                </c:pt>
                <c:pt idx="120">
                  <c:v>5204</c:v>
                </c:pt>
                <c:pt idx="121">
                  <c:v>22701</c:v>
                </c:pt>
                <c:pt idx="122">
                  <c:v>20766</c:v>
                </c:pt>
                <c:pt idx="123">
                  <c:v>11071</c:v>
                </c:pt>
                <c:pt idx="124">
                  <c:v>10383</c:v>
                </c:pt>
                <c:pt idx="125">
                  <c:v>14150</c:v>
                </c:pt>
                <c:pt idx="126">
                  <c:v>9480</c:v>
                </c:pt>
                <c:pt idx="127">
                  <c:v>9158</c:v>
                </c:pt>
                <c:pt idx="128">
                  <c:v>8786</c:v>
                </c:pt>
                <c:pt idx="129">
                  <c:v>17327</c:v>
                </c:pt>
                <c:pt idx="130">
                  <c:v>17736</c:v>
                </c:pt>
                <c:pt idx="131">
                  <c:v>12837</c:v>
                </c:pt>
                <c:pt idx="132">
                  <c:v>13460</c:v>
                </c:pt>
                <c:pt idx="133">
                  <c:v>8026</c:v>
                </c:pt>
                <c:pt idx="134">
                  <c:v>15728</c:v>
                </c:pt>
                <c:pt idx="135">
                  <c:v>28932</c:v>
                </c:pt>
                <c:pt idx="136">
                  <c:v>17156</c:v>
                </c:pt>
                <c:pt idx="137">
                  <c:v>19523</c:v>
                </c:pt>
                <c:pt idx="138">
                  <c:v>33616</c:v>
                </c:pt>
                <c:pt idx="139">
                  <c:v>14549</c:v>
                </c:pt>
                <c:pt idx="140">
                  <c:v>12319</c:v>
                </c:pt>
                <c:pt idx="141">
                  <c:v>22843</c:v>
                </c:pt>
                <c:pt idx="142">
                  <c:v>17097</c:v>
                </c:pt>
                <c:pt idx="143">
                  <c:v>12682</c:v>
                </c:pt>
                <c:pt idx="144">
                  <c:v>20104</c:v>
                </c:pt>
                <c:pt idx="145">
                  <c:v>15380</c:v>
                </c:pt>
                <c:pt idx="146">
                  <c:v>17243</c:v>
                </c:pt>
                <c:pt idx="147">
                  <c:v>13196</c:v>
                </c:pt>
                <c:pt idx="148">
                  <c:v>10260</c:v>
                </c:pt>
                <c:pt idx="149">
                  <c:v>22918</c:v>
                </c:pt>
                <c:pt idx="150">
                  <c:v>19857</c:v>
                </c:pt>
                <c:pt idx="151">
                  <c:v>10146</c:v>
                </c:pt>
                <c:pt idx="152">
                  <c:v>11412</c:v>
                </c:pt>
                <c:pt idx="153">
                  <c:v>12392</c:v>
                </c:pt>
                <c:pt idx="154">
                  <c:v>13341</c:v>
                </c:pt>
                <c:pt idx="155">
                  <c:v>17915</c:v>
                </c:pt>
                <c:pt idx="156">
                  <c:v>21056</c:v>
                </c:pt>
                <c:pt idx="157">
                  <c:v>21004</c:v>
                </c:pt>
                <c:pt idx="158">
                  <c:v>11833</c:v>
                </c:pt>
                <c:pt idx="159">
                  <c:v>18575</c:v>
                </c:pt>
                <c:pt idx="160">
                  <c:v>44403</c:v>
                </c:pt>
                <c:pt idx="161">
                  <c:v>38486</c:v>
                </c:pt>
                <c:pt idx="162">
                  <c:v>19263</c:v>
                </c:pt>
                <c:pt idx="163">
                  <c:v>17681</c:v>
                </c:pt>
                <c:pt idx="164">
                  <c:v>10558</c:v>
                </c:pt>
                <c:pt idx="165">
                  <c:v>14932</c:v>
                </c:pt>
                <c:pt idx="166">
                  <c:v>18061</c:v>
                </c:pt>
                <c:pt idx="167">
                  <c:v>21076</c:v>
                </c:pt>
                <c:pt idx="168">
                  <c:v>15548</c:v>
                </c:pt>
                <c:pt idx="169">
                  <c:v>7583</c:v>
                </c:pt>
                <c:pt idx="170">
                  <c:v>9270</c:v>
                </c:pt>
                <c:pt idx="171">
                  <c:v>12857</c:v>
                </c:pt>
                <c:pt idx="172">
                  <c:v>17883</c:v>
                </c:pt>
                <c:pt idx="173">
                  <c:v>10859</c:v>
                </c:pt>
                <c:pt idx="174">
                  <c:v>8879</c:v>
                </c:pt>
                <c:pt idx="175">
                  <c:v>10156</c:v>
                </c:pt>
                <c:pt idx="176">
                  <c:v>9024</c:v>
                </c:pt>
                <c:pt idx="177">
                  <c:v>9029</c:v>
                </c:pt>
                <c:pt idx="178">
                  <c:v>12771</c:v>
                </c:pt>
                <c:pt idx="179">
                  <c:v>17245</c:v>
                </c:pt>
                <c:pt idx="180">
                  <c:v>24990</c:v>
                </c:pt>
                <c:pt idx="181">
                  <c:v>10606</c:v>
                </c:pt>
                <c:pt idx="182">
                  <c:v>7020</c:v>
                </c:pt>
                <c:pt idx="183">
                  <c:v>7889</c:v>
                </c:pt>
                <c:pt idx="184">
                  <c:v>10642</c:v>
                </c:pt>
                <c:pt idx="185">
                  <c:v>7769</c:v>
                </c:pt>
                <c:pt idx="186">
                  <c:v>41700</c:v>
                </c:pt>
                <c:pt idx="187">
                  <c:v>21056</c:v>
                </c:pt>
                <c:pt idx="188">
                  <c:v>12725</c:v>
                </c:pt>
                <c:pt idx="189">
                  <c:v>12437</c:v>
                </c:pt>
                <c:pt idx="190">
                  <c:v>7044</c:v>
                </c:pt>
                <c:pt idx="191">
                  <c:v>8934</c:v>
                </c:pt>
                <c:pt idx="192">
                  <c:v>15177</c:v>
                </c:pt>
                <c:pt idx="193">
                  <c:v>19237</c:v>
                </c:pt>
                <c:pt idx="194">
                  <c:v>14633</c:v>
                </c:pt>
                <c:pt idx="195">
                  <c:v>11923</c:v>
                </c:pt>
                <c:pt idx="196">
                  <c:v>8253</c:v>
                </c:pt>
                <c:pt idx="197">
                  <c:v>8708</c:v>
                </c:pt>
                <c:pt idx="198">
                  <c:v>12166</c:v>
                </c:pt>
                <c:pt idx="199">
                  <c:v>6155</c:v>
                </c:pt>
                <c:pt idx="200">
                  <c:v>14763</c:v>
                </c:pt>
                <c:pt idx="201">
                  <c:v>20342</c:v>
                </c:pt>
                <c:pt idx="202">
                  <c:v>28726</c:v>
                </c:pt>
                <c:pt idx="203">
                  <c:v>14969</c:v>
                </c:pt>
                <c:pt idx="204">
                  <c:v>14762</c:v>
                </c:pt>
                <c:pt idx="205">
                  <c:v>11308</c:v>
                </c:pt>
                <c:pt idx="206">
                  <c:v>26870</c:v>
                </c:pt>
                <c:pt idx="207">
                  <c:v>26396</c:v>
                </c:pt>
                <c:pt idx="208">
                  <c:v>10903</c:v>
                </c:pt>
                <c:pt idx="209">
                  <c:v>13559</c:v>
                </c:pt>
                <c:pt idx="210">
                  <c:v>13123</c:v>
                </c:pt>
                <c:pt idx="211">
                  <c:v>20116</c:v>
                </c:pt>
                <c:pt idx="212">
                  <c:v>7235</c:v>
                </c:pt>
                <c:pt idx="213">
                  <c:v>5555</c:v>
                </c:pt>
                <c:pt idx="214">
                  <c:v>5825</c:v>
                </c:pt>
                <c:pt idx="215">
                  <c:v>7406</c:v>
                </c:pt>
                <c:pt idx="216">
                  <c:v>12432</c:v>
                </c:pt>
                <c:pt idx="217">
                  <c:v>4010</c:v>
                </c:pt>
                <c:pt idx="218">
                  <c:v>10569</c:v>
                </c:pt>
                <c:pt idx="219">
                  <c:v>4655</c:v>
                </c:pt>
                <c:pt idx="220">
                  <c:v>6543</c:v>
                </c:pt>
                <c:pt idx="221">
                  <c:v>15103</c:v>
                </c:pt>
                <c:pt idx="222">
                  <c:v>13262</c:v>
                </c:pt>
                <c:pt idx="223">
                  <c:v>10371</c:v>
                </c:pt>
                <c:pt idx="224">
                  <c:v>14471</c:v>
                </c:pt>
                <c:pt idx="225">
                  <c:v>10625</c:v>
                </c:pt>
                <c:pt idx="226">
                  <c:v>11464</c:v>
                </c:pt>
                <c:pt idx="227">
                  <c:v>12321</c:v>
                </c:pt>
                <c:pt idx="228">
                  <c:v>19414</c:v>
                </c:pt>
                <c:pt idx="229">
                  <c:v>12217</c:v>
                </c:pt>
                <c:pt idx="230">
                  <c:v>13155</c:v>
                </c:pt>
                <c:pt idx="231">
                  <c:v>29747</c:v>
                </c:pt>
                <c:pt idx="232">
                  <c:v>36144</c:v>
                </c:pt>
                <c:pt idx="233">
                  <c:v>22942</c:v>
                </c:pt>
                <c:pt idx="234">
                  <c:v>10450</c:v>
                </c:pt>
                <c:pt idx="235">
                  <c:v>6175</c:v>
                </c:pt>
                <c:pt idx="236">
                  <c:v>11341</c:v>
                </c:pt>
                <c:pt idx="237">
                  <c:v>14570</c:v>
                </c:pt>
                <c:pt idx="238">
                  <c:v>10399</c:v>
                </c:pt>
                <c:pt idx="239">
                  <c:v>7819</c:v>
                </c:pt>
                <c:pt idx="240">
                  <c:v>13526</c:v>
                </c:pt>
                <c:pt idx="241">
                  <c:v>18082</c:v>
                </c:pt>
                <c:pt idx="242">
                  <c:v>17593</c:v>
                </c:pt>
                <c:pt idx="243">
                  <c:v>15345</c:v>
                </c:pt>
                <c:pt idx="244">
                  <c:v>28492</c:v>
                </c:pt>
                <c:pt idx="245">
                  <c:v>23734</c:v>
                </c:pt>
                <c:pt idx="246">
                  <c:v>19014</c:v>
                </c:pt>
                <c:pt idx="247">
                  <c:v>23936</c:v>
                </c:pt>
                <c:pt idx="248">
                  <c:v>15270</c:v>
                </c:pt>
                <c:pt idx="249">
                  <c:v>22165</c:v>
                </c:pt>
                <c:pt idx="250">
                  <c:v>13194</c:v>
                </c:pt>
                <c:pt idx="251">
                  <c:v>10334</c:v>
                </c:pt>
                <c:pt idx="252">
                  <c:v>10876</c:v>
                </c:pt>
                <c:pt idx="253">
                  <c:v>14384</c:v>
                </c:pt>
                <c:pt idx="254">
                  <c:v>13397</c:v>
                </c:pt>
                <c:pt idx="255">
                  <c:v>8071</c:v>
                </c:pt>
                <c:pt idx="256">
                  <c:v>9805</c:v>
                </c:pt>
                <c:pt idx="257">
                  <c:v>15367</c:v>
                </c:pt>
                <c:pt idx="258">
                  <c:v>11398</c:v>
                </c:pt>
                <c:pt idx="259">
                  <c:v>7133</c:v>
                </c:pt>
                <c:pt idx="260">
                  <c:v>6470</c:v>
                </c:pt>
                <c:pt idx="261">
                  <c:v>10255</c:v>
                </c:pt>
                <c:pt idx="262">
                  <c:v>10715</c:v>
                </c:pt>
                <c:pt idx="263">
                  <c:v>13485</c:v>
                </c:pt>
                <c:pt idx="264">
                  <c:v>27754</c:v>
                </c:pt>
                <c:pt idx="265">
                  <c:v>11596</c:v>
                </c:pt>
                <c:pt idx="266">
                  <c:v>4859</c:v>
                </c:pt>
                <c:pt idx="267">
                  <c:v>4135</c:v>
                </c:pt>
                <c:pt idx="268">
                  <c:v>13767</c:v>
                </c:pt>
                <c:pt idx="269">
                  <c:v>10562</c:v>
                </c:pt>
                <c:pt idx="270">
                  <c:v>7639</c:v>
                </c:pt>
                <c:pt idx="271">
                  <c:v>8805</c:v>
                </c:pt>
                <c:pt idx="272">
                  <c:v>12020</c:v>
                </c:pt>
                <c:pt idx="273">
                  <c:v>9337</c:v>
                </c:pt>
                <c:pt idx="274">
                  <c:v>7068</c:v>
                </c:pt>
                <c:pt idx="275">
                  <c:v>10410</c:v>
                </c:pt>
                <c:pt idx="276">
                  <c:v>9706</c:v>
                </c:pt>
                <c:pt idx="277">
                  <c:v>9596</c:v>
                </c:pt>
                <c:pt idx="278">
                  <c:v>38586</c:v>
                </c:pt>
                <c:pt idx="279">
                  <c:v>70230</c:v>
                </c:pt>
                <c:pt idx="280">
                  <c:v>49479</c:v>
                </c:pt>
                <c:pt idx="281">
                  <c:v>25060</c:v>
                </c:pt>
                <c:pt idx="282">
                  <c:v>11956</c:v>
                </c:pt>
                <c:pt idx="283">
                  <c:v>16251</c:v>
                </c:pt>
                <c:pt idx="284">
                  <c:v>19372</c:v>
                </c:pt>
                <c:pt idx="285">
                  <c:v>15606</c:v>
                </c:pt>
                <c:pt idx="286">
                  <c:v>8636</c:v>
                </c:pt>
                <c:pt idx="287">
                  <c:v>5891</c:v>
                </c:pt>
                <c:pt idx="288">
                  <c:v>9143</c:v>
                </c:pt>
                <c:pt idx="289">
                  <c:v>14582</c:v>
                </c:pt>
                <c:pt idx="290">
                  <c:v>17841</c:v>
                </c:pt>
                <c:pt idx="291">
                  <c:v>17273</c:v>
                </c:pt>
                <c:pt idx="292">
                  <c:v>18786</c:v>
                </c:pt>
                <c:pt idx="293">
                  <c:v>10822</c:v>
                </c:pt>
                <c:pt idx="294">
                  <c:v>9624</c:v>
                </c:pt>
                <c:pt idx="295">
                  <c:v>11669</c:v>
                </c:pt>
                <c:pt idx="296">
                  <c:v>10575</c:v>
                </c:pt>
                <c:pt idx="297">
                  <c:v>20391</c:v>
                </c:pt>
                <c:pt idx="298">
                  <c:v>20100</c:v>
                </c:pt>
                <c:pt idx="299">
                  <c:v>19306</c:v>
                </c:pt>
                <c:pt idx="300">
                  <c:v>17287</c:v>
                </c:pt>
                <c:pt idx="301">
                  <c:v>14454</c:v>
                </c:pt>
                <c:pt idx="302">
                  <c:v>21447</c:v>
                </c:pt>
                <c:pt idx="303">
                  <c:v>11851</c:v>
                </c:pt>
                <c:pt idx="304">
                  <c:v>10174</c:v>
                </c:pt>
                <c:pt idx="305">
                  <c:v>11320</c:v>
                </c:pt>
                <c:pt idx="306">
                  <c:v>10358</c:v>
                </c:pt>
                <c:pt idx="307">
                  <c:v>12121</c:v>
                </c:pt>
                <c:pt idx="308">
                  <c:v>13528</c:v>
                </c:pt>
                <c:pt idx="309">
                  <c:v>6300</c:v>
                </c:pt>
                <c:pt idx="310">
                  <c:v>8468</c:v>
                </c:pt>
                <c:pt idx="311">
                  <c:v>8786</c:v>
                </c:pt>
                <c:pt idx="312">
                  <c:v>18797</c:v>
                </c:pt>
                <c:pt idx="313">
                  <c:v>17451</c:v>
                </c:pt>
                <c:pt idx="314">
                  <c:v>12164</c:v>
                </c:pt>
                <c:pt idx="315">
                  <c:v>13992</c:v>
                </c:pt>
                <c:pt idx="316">
                  <c:v>12190</c:v>
                </c:pt>
                <c:pt idx="317">
                  <c:v>12143</c:v>
                </c:pt>
                <c:pt idx="318">
                  <c:v>17630</c:v>
                </c:pt>
                <c:pt idx="319">
                  <c:v>9838</c:v>
                </c:pt>
                <c:pt idx="320">
                  <c:v>26260</c:v>
                </c:pt>
                <c:pt idx="321">
                  <c:v>14902</c:v>
                </c:pt>
                <c:pt idx="322">
                  <c:v>13198</c:v>
                </c:pt>
                <c:pt idx="323">
                  <c:v>8283</c:v>
                </c:pt>
                <c:pt idx="324">
                  <c:v>13003</c:v>
                </c:pt>
                <c:pt idx="325">
                  <c:v>10105</c:v>
                </c:pt>
                <c:pt idx="326">
                  <c:v>6411</c:v>
                </c:pt>
                <c:pt idx="327">
                  <c:v>8768</c:v>
                </c:pt>
                <c:pt idx="328">
                  <c:v>7472</c:v>
                </c:pt>
                <c:pt idx="329">
                  <c:v>2753</c:v>
                </c:pt>
                <c:pt idx="330">
                  <c:v>3555</c:v>
                </c:pt>
                <c:pt idx="331">
                  <c:v>20306</c:v>
                </c:pt>
                <c:pt idx="332">
                  <c:v>21921</c:v>
                </c:pt>
                <c:pt idx="333">
                  <c:v>15998</c:v>
                </c:pt>
                <c:pt idx="334">
                  <c:v>17404</c:v>
                </c:pt>
                <c:pt idx="335">
                  <c:v>13891</c:v>
                </c:pt>
                <c:pt idx="336">
                  <c:v>11343</c:v>
                </c:pt>
                <c:pt idx="337">
                  <c:v>7762</c:v>
                </c:pt>
                <c:pt idx="338">
                  <c:v>11388</c:v>
                </c:pt>
                <c:pt idx="339">
                  <c:v>16114</c:v>
                </c:pt>
                <c:pt idx="340">
                  <c:v>34238</c:v>
                </c:pt>
                <c:pt idx="341">
                  <c:v>40125</c:v>
                </c:pt>
                <c:pt idx="342">
                  <c:v>16545</c:v>
                </c:pt>
                <c:pt idx="343">
                  <c:v>15017</c:v>
                </c:pt>
                <c:pt idx="344">
                  <c:v>34955</c:v>
                </c:pt>
                <c:pt idx="345">
                  <c:v>12157</c:v>
                </c:pt>
                <c:pt idx="346">
                  <c:v>16313</c:v>
                </c:pt>
                <c:pt idx="347">
                  <c:v>19658</c:v>
                </c:pt>
                <c:pt idx="348">
                  <c:v>12974</c:v>
                </c:pt>
                <c:pt idx="349">
                  <c:v>7510</c:v>
                </c:pt>
                <c:pt idx="350">
                  <c:v>5737</c:v>
                </c:pt>
                <c:pt idx="351">
                  <c:v>4010</c:v>
                </c:pt>
                <c:pt idx="352">
                  <c:v>4969</c:v>
                </c:pt>
                <c:pt idx="353">
                  <c:v>9119</c:v>
                </c:pt>
                <c:pt idx="354">
                  <c:v>13533</c:v>
                </c:pt>
                <c:pt idx="355">
                  <c:v>15640</c:v>
                </c:pt>
                <c:pt idx="356">
                  <c:v>23748</c:v>
                </c:pt>
                <c:pt idx="357">
                  <c:v>66157</c:v>
                </c:pt>
                <c:pt idx="358">
                  <c:v>64030</c:v>
                </c:pt>
                <c:pt idx="359">
                  <c:v>28906</c:v>
                </c:pt>
                <c:pt idx="360">
                  <c:v>21422</c:v>
                </c:pt>
                <c:pt idx="361">
                  <c:v>19605</c:v>
                </c:pt>
                <c:pt idx="362">
                  <c:v>19324</c:v>
                </c:pt>
                <c:pt idx="363">
                  <c:v>9184</c:v>
                </c:pt>
                <c:pt idx="364">
                  <c:v>8888</c:v>
                </c:pt>
                <c:pt idx="365">
                  <c:v>15335</c:v>
                </c:pt>
                <c:pt idx="366">
                  <c:v>15733</c:v>
                </c:pt>
                <c:pt idx="367">
                  <c:v>16598</c:v>
                </c:pt>
                <c:pt idx="368">
                  <c:v>55394</c:v>
                </c:pt>
                <c:pt idx="369">
                  <c:v>48207</c:v>
                </c:pt>
                <c:pt idx="370">
                  <c:v>16448</c:v>
                </c:pt>
                <c:pt idx="371">
                  <c:v>9000</c:v>
                </c:pt>
                <c:pt idx="372">
                  <c:v>7018</c:v>
                </c:pt>
                <c:pt idx="373">
                  <c:v>10230</c:v>
                </c:pt>
                <c:pt idx="374">
                  <c:v>27538</c:v>
                </c:pt>
                <c:pt idx="375">
                  <c:v>19910</c:v>
                </c:pt>
                <c:pt idx="376">
                  <c:v>8101</c:v>
                </c:pt>
                <c:pt idx="377">
                  <c:v>6349</c:v>
                </c:pt>
                <c:pt idx="378">
                  <c:v>6817</c:v>
                </c:pt>
                <c:pt idx="379">
                  <c:v>7905</c:v>
                </c:pt>
                <c:pt idx="380">
                  <c:v>7486</c:v>
                </c:pt>
                <c:pt idx="381">
                  <c:v>10606</c:v>
                </c:pt>
                <c:pt idx="382">
                  <c:v>25017</c:v>
                </c:pt>
                <c:pt idx="383">
                  <c:v>34433</c:v>
                </c:pt>
                <c:pt idx="384">
                  <c:v>24706</c:v>
                </c:pt>
                <c:pt idx="385">
                  <c:v>15387</c:v>
                </c:pt>
                <c:pt idx="386">
                  <c:v>13910</c:v>
                </c:pt>
                <c:pt idx="387">
                  <c:v>10700</c:v>
                </c:pt>
                <c:pt idx="388">
                  <c:v>10158</c:v>
                </c:pt>
                <c:pt idx="389">
                  <c:v>12247</c:v>
                </c:pt>
                <c:pt idx="390">
                  <c:v>11198</c:v>
                </c:pt>
                <c:pt idx="391">
                  <c:v>11346</c:v>
                </c:pt>
                <c:pt idx="392">
                  <c:v>15748</c:v>
                </c:pt>
                <c:pt idx="393">
                  <c:v>13398</c:v>
                </c:pt>
                <c:pt idx="394">
                  <c:v>8263</c:v>
                </c:pt>
                <c:pt idx="395">
                  <c:v>8322</c:v>
                </c:pt>
                <c:pt idx="396">
                  <c:v>8671</c:v>
                </c:pt>
                <c:pt idx="397">
                  <c:v>10798</c:v>
                </c:pt>
                <c:pt idx="398">
                  <c:v>10371</c:v>
                </c:pt>
                <c:pt idx="399">
                  <c:v>13648</c:v>
                </c:pt>
                <c:pt idx="400">
                  <c:v>14854</c:v>
                </c:pt>
                <c:pt idx="401">
                  <c:v>7262</c:v>
                </c:pt>
                <c:pt idx="402">
                  <c:v>9377</c:v>
                </c:pt>
                <c:pt idx="403">
                  <c:v>14751</c:v>
                </c:pt>
                <c:pt idx="404">
                  <c:v>12066</c:v>
                </c:pt>
                <c:pt idx="405">
                  <c:v>5883</c:v>
                </c:pt>
                <c:pt idx="406">
                  <c:v>9595</c:v>
                </c:pt>
                <c:pt idx="407">
                  <c:v>10777</c:v>
                </c:pt>
                <c:pt idx="408">
                  <c:v>16573</c:v>
                </c:pt>
                <c:pt idx="409">
                  <c:v>50791</c:v>
                </c:pt>
                <c:pt idx="410">
                  <c:v>19760</c:v>
                </c:pt>
                <c:pt idx="411">
                  <c:v>12196</c:v>
                </c:pt>
                <c:pt idx="412">
                  <c:v>12267</c:v>
                </c:pt>
                <c:pt idx="413">
                  <c:v>13269</c:v>
                </c:pt>
                <c:pt idx="414">
                  <c:v>12063</c:v>
                </c:pt>
                <c:pt idx="415">
                  <c:v>14738</c:v>
                </c:pt>
                <c:pt idx="416">
                  <c:v>9492</c:v>
                </c:pt>
                <c:pt idx="417">
                  <c:v>17959</c:v>
                </c:pt>
                <c:pt idx="418">
                  <c:v>15639</c:v>
                </c:pt>
                <c:pt idx="419">
                  <c:v>9719</c:v>
                </c:pt>
                <c:pt idx="420">
                  <c:v>7924</c:v>
                </c:pt>
                <c:pt idx="421">
                  <c:v>11832</c:v>
                </c:pt>
                <c:pt idx="422">
                  <c:v>16197</c:v>
                </c:pt>
                <c:pt idx="423">
                  <c:v>12004</c:v>
                </c:pt>
                <c:pt idx="424">
                  <c:v>12046</c:v>
                </c:pt>
                <c:pt idx="425">
                  <c:v>8256</c:v>
                </c:pt>
                <c:pt idx="426">
                  <c:v>7233</c:v>
                </c:pt>
                <c:pt idx="427">
                  <c:v>4684</c:v>
                </c:pt>
                <c:pt idx="428">
                  <c:v>4188</c:v>
                </c:pt>
                <c:pt idx="429">
                  <c:v>4434</c:v>
                </c:pt>
                <c:pt idx="430">
                  <c:v>7000</c:v>
                </c:pt>
                <c:pt idx="431">
                  <c:v>11498</c:v>
                </c:pt>
                <c:pt idx="432">
                  <c:v>9859</c:v>
                </c:pt>
                <c:pt idx="433">
                  <c:v>10932</c:v>
                </c:pt>
                <c:pt idx="434">
                  <c:v>12019</c:v>
                </c:pt>
                <c:pt idx="435">
                  <c:v>8901</c:v>
                </c:pt>
                <c:pt idx="436">
                  <c:v>25728</c:v>
                </c:pt>
                <c:pt idx="437">
                  <c:v>22911</c:v>
                </c:pt>
                <c:pt idx="438">
                  <c:v>16066</c:v>
                </c:pt>
                <c:pt idx="439">
                  <c:v>13960</c:v>
                </c:pt>
                <c:pt idx="440">
                  <c:v>10454</c:v>
                </c:pt>
                <c:pt idx="441">
                  <c:v>10914</c:v>
                </c:pt>
                <c:pt idx="442">
                  <c:v>12899</c:v>
                </c:pt>
                <c:pt idx="443">
                  <c:v>13434</c:v>
                </c:pt>
                <c:pt idx="444">
                  <c:v>11550</c:v>
                </c:pt>
                <c:pt idx="445">
                  <c:v>17907</c:v>
                </c:pt>
                <c:pt idx="446">
                  <c:v>14863</c:v>
                </c:pt>
                <c:pt idx="447">
                  <c:v>13946</c:v>
                </c:pt>
                <c:pt idx="448">
                  <c:v>14904</c:v>
                </c:pt>
                <c:pt idx="449">
                  <c:v>11474</c:v>
                </c:pt>
                <c:pt idx="450">
                  <c:v>12119</c:v>
                </c:pt>
                <c:pt idx="451">
                  <c:v>9732</c:v>
                </c:pt>
                <c:pt idx="452">
                  <c:v>14441</c:v>
                </c:pt>
                <c:pt idx="453">
                  <c:v>9707</c:v>
                </c:pt>
                <c:pt idx="454">
                  <c:v>9152</c:v>
                </c:pt>
                <c:pt idx="455">
                  <c:v>7986</c:v>
                </c:pt>
                <c:pt idx="456">
                  <c:v>14524</c:v>
                </c:pt>
                <c:pt idx="457">
                  <c:v>22613</c:v>
                </c:pt>
                <c:pt idx="458">
                  <c:v>17480</c:v>
                </c:pt>
                <c:pt idx="459">
                  <c:v>17083</c:v>
                </c:pt>
                <c:pt idx="460">
                  <c:v>10360</c:v>
                </c:pt>
                <c:pt idx="461">
                  <c:v>10841</c:v>
                </c:pt>
                <c:pt idx="462">
                  <c:v>9455</c:v>
                </c:pt>
                <c:pt idx="463">
                  <c:v>9694</c:v>
                </c:pt>
                <c:pt idx="464">
                  <c:v>10892</c:v>
                </c:pt>
                <c:pt idx="465">
                  <c:v>17482</c:v>
                </c:pt>
                <c:pt idx="466">
                  <c:v>19893</c:v>
                </c:pt>
                <c:pt idx="467">
                  <c:v>11320</c:v>
                </c:pt>
                <c:pt idx="468">
                  <c:v>11206</c:v>
                </c:pt>
                <c:pt idx="469">
                  <c:v>11096</c:v>
                </c:pt>
                <c:pt idx="470">
                  <c:v>15555</c:v>
                </c:pt>
                <c:pt idx="471">
                  <c:v>15838</c:v>
                </c:pt>
                <c:pt idx="472">
                  <c:v>10639</c:v>
                </c:pt>
                <c:pt idx="473">
                  <c:v>9650</c:v>
                </c:pt>
                <c:pt idx="474">
                  <c:v>16648</c:v>
                </c:pt>
                <c:pt idx="475">
                  <c:v>12601</c:v>
                </c:pt>
                <c:pt idx="476">
                  <c:v>15665</c:v>
                </c:pt>
                <c:pt idx="477">
                  <c:v>15732</c:v>
                </c:pt>
                <c:pt idx="478">
                  <c:v>9413</c:v>
                </c:pt>
                <c:pt idx="479">
                  <c:v>7913</c:v>
                </c:pt>
                <c:pt idx="480">
                  <c:v>8536</c:v>
                </c:pt>
                <c:pt idx="481">
                  <c:v>7944</c:v>
                </c:pt>
                <c:pt idx="482">
                  <c:v>7174</c:v>
                </c:pt>
                <c:pt idx="483">
                  <c:v>4664</c:v>
                </c:pt>
                <c:pt idx="484">
                  <c:v>6261</c:v>
                </c:pt>
                <c:pt idx="485">
                  <c:v>12014</c:v>
                </c:pt>
                <c:pt idx="486">
                  <c:v>6484</c:v>
                </c:pt>
                <c:pt idx="487">
                  <c:v>8844</c:v>
                </c:pt>
                <c:pt idx="488">
                  <c:v>10828</c:v>
                </c:pt>
                <c:pt idx="489">
                  <c:v>10337</c:v>
                </c:pt>
                <c:pt idx="490">
                  <c:v>11786</c:v>
                </c:pt>
                <c:pt idx="491">
                  <c:v>12731</c:v>
                </c:pt>
                <c:pt idx="492">
                  <c:v>13377</c:v>
                </c:pt>
                <c:pt idx="493">
                  <c:v>9430</c:v>
                </c:pt>
                <c:pt idx="494">
                  <c:v>9079</c:v>
                </c:pt>
                <c:pt idx="495">
                  <c:v>23068</c:v>
                </c:pt>
                <c:pt idx="496">
                  <c:v>17779</c:v>
                </c:pt>
                <c:pt idx="497">
                  <c:v>10924</c:v>
                </c:pt>
                <c:pt idx="498">
                  <c:v>9064</c:v>
                </c:pt>
                <c:pt idx="499">
                  <c:v>14553</c:v>
                </c:pt>
                <c:pt idx="500">
                  <c:v>10921</c:v>
                </c:pt>
                <c:pt idx="501">
                  <c:v>7402</c:v>
                </c:pt>
                <c:pt idx="502">
                  <c:v>5140</c:v>
                </c:pt>
                <c:pt idx="503">
                  <c:v>8949</c:v>
                </c:pt>
                <c:pt idx="504">
                  <c:v>7660</c:v>
                </c:pt>
                <c:pt idx="505">
                  <c:v>5682</c:v>
                </c:pt>
                <c:pt idx="506">
                  <c:v>11020</c:v>
                </c:pt>
                <c:pt idx="507">
                  <c:v>10879</c:v>
                </c:pt>
                <c:pt idx="508">
                  <c:v>7954</c:v>
                </c:pt>
                <c:pt idx="509">
                  <c:v>13991</c:v>
                </c:pt>
                <c:pt idx="510">
                  <c:v>17450</c:v>
                </c:pt>
                <c:pt idx="511">
                  <c:v>16946</c:v>
                </c:pt>
                <c:pt idx="512">
                  <c:v>8869</c:v>
                </c:pt>
                <c:pt idx="513">
                  <c:v>10812</c:v>
                </c:pt>
                <c:pt idx="514">
                  <c:v>15324</c:v>
                </c:pt>
                <c:pt idx="515">
                  <c:v>16963</c:v>
                </c:pt>
                <c:pt idx="516">
                  <c:v>17652</c:v>
                </c:pt>
                <c:pt idx="517">
                  <c:v>16135</c:v>
                </c:pt>
                <c:pt idx="518">
                  <c:v>11440</c:v>
                </c:pt>
                <c:pt idx="519">
                  <c:v>17063</c:v>
                </c:pt>
                <c:pt idx="520">
                  <c:v>16457</c:v>
                </c:pt>
                <c:pt idx="521">
                  <c:v>20684</c:v>
                </c:pt>
                <c:pt idx="522">
                  <c:v>22433</c:v>
                </c:pt>
                <c:pt idx="523">
                  <c:v>16709</c:v>
                </c:pt>
                <c:pt idx="524">
                  <c:v>16459</c:v>
                </c:pt>
                <c:pt idx="525">
                  <c:v>23817</c:v>
                </c:pt>
                <c:pt idx="526">
                  <c:v>29145</c:v>
                </c:pt>
                <c:pt idx="527">
                  <c:v>20719</c:v>
                </c:pt>
                <c:pt idx="528">
                  <c:v>17842</c:v>
                </c:pt>
                <c:pt idx="529">
                  <c:v>21356</c:v>
                </c:pt>
                <c:pt idx="530">
                  <c:v>27739</c:v>
                </c:pt>
                <c:pt idx="531">
                  <c:v>29241</c:v>
                </c:pt>
                <c:pt idx="532">
                  <c:v>37494</c:v>
                </c:pt>
                <c:pt idx="533">
                  <c:v>32474</c:v>
                </c:pt>
                <c:pt idx="534">
                  <c:v>28588</c:v>
                </c:pt>
                <c:pt idx="535">
                  <c:v>21714</c:v>
                </c:pt>
                <c:pt idx="536">
                  <c:v>25377</c:v>
                </c:pt>
                <c:pt idx="537">
                  <c:v>22448</c:v>
                </c:pt>
                <c:pt idx="538">
                  <c:v>18200</c:v>
                </c:pt>
                <c:pt idx="539">
                  <c:v>18299</c:v>
                </c:pt>
                <c:pt idx="540">
                  <c:v>17531</c:v>
                </c:pt>
                <c:pt idx="541">
                  <c:v>15780</c:v>
                </c:pt>
                <c:pt idx="542">
                  <c:v>17809</c:v>
                </c:pt>
              </c:numCache>
            </c:numRef>
          </c:val>
          <c:smooth val="0"/>
          <c:extLst>
            <c:ext xmlns:c16="http://schemas.microsoft.com/office/drawing/2014/chart" uri="{C3380CC4-5D6E-409C-BE32-E72D297353CC}">
              <c16:uniqueId val="{00000000-F3C5-4126-865E-48C9061DC4E1}"/>
            </c:ext>
          </c:extLst>
        </c:ser>
        <c:dLbls>
          <c:showLegendKey val="0"/>
          <c:showVal val="0"/>
          <c:showCatName val="0"/>
          <c:showSerName val="0"/>
          <c:showPercent val="0"/>
          <c:showBubbleSize val="0"/>
        </c:dLbls>
        <c:smooth val="0"/>
        <c:axId val="322246848"/>
        <c:axId val="322249144"/>
      </c:lineChart>
      <c:catAx>
        <c:axId val="32224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49144"/>
        <c:crosses val="autoZero"/>
        <c:auto val="1"/>
        <c:lblAlgn val="ctr"/>
        <c:lblOffset val="100"/>
        <c:noMultiLvlLbl val="0"/>
      </c:catAx>
      <c:valAx>
        <c:axId val="32224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4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Sheet1!$A$2:$A$544</c:f>
              <c:strCache>
                <c:ptCount val="543"/>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pt idx="92">
                  <c:v>01.01.2017</c:v>
                </c:pt>
                <c:pt idx="93">
                  <c:v>02.01.2017</c:v>
                </c:pt>
                <c:pt idx="94">
                  <c:v>03.01.2017</c:v>
                </c:pt>
                <c:pt idx="95">
                  <c:v>04.01.2017</c:v>
                </c:pt>
                <c:pt idx="96">
                  <c:v>05.01.2017</c:v>
                </c:pt>
                <c:pt idx="97">
                  <c:v>06.01.2017</c:v>
                </c:pt>
                <c:pt idx="98">
                  <c:v>07.01.2017</c:v>
                </c:pt>
                <c:pt idx="99">
                  <c:v>08.01.2017</c:v>
                </c:pt>
                <c:pt idx="100">
                  <c:v>09.01.2017</c:v>
                </c:pt>
                <c:pt idx="101">
                  <c:v>10.01.2017</c:v>
                </c:pt>
                <c:pt idx="102">
                  <c:v>11.01.2017</c:v>
                </c:pt>
                <c:pt idx="103">
                  <c:v>12.01.2017</c:v>
                </c:pt>
                <c:pt idx="104">
                  <c:v>13.01.2017</c:v>
                </c:pt>
                <c:pt idx="105">
                  <c:v>14.01.2017</c:v>
                </c:pt>
                <c:pt idx="106">
                  <c:v>15.01.2017</c:v>
                </c:pt>
                <c:pt idx="107">
                  <c:v>16.01.2017</c:v>
                </c:pt>
                <c:pt idx="108">
                  <c:v>17.01.2017</c:v>
                </c:pt>
                <c:pt idx="109">
                  <c:v>18.01.2017</c:v>
                </c:pt>
                <c:pt idx="110">
                  <c:v>19.01.2017</c:v>
                </c:pt>
                <c:pt idx="111">
                  <c:v>20.01.2017</c:v>
                </c:pt>
                <c:pt idx="112">
                  <c:v>21.01.2017</c:v>
                </c:pt>
                <c:pt idx="113">
                  <c:v>22.01.2017</c:v>
                </c:pt>
                <c:pt idx="114">
                  <c:v>23.01.2017</c:v>
                </c:pt>
                <c:pt idx="115">
                  <c:v>24.01.2017</c:v>
                </c:pt>
                <c:pt idx="116">
                  <c:v>25.01.2017</c:v>
                </c:pt>
                <c:pt idx="117">
                  <c:v>26.01.2017</c:v>
                </c:pt>
                <c:pt idx="118">
                  <c:v>27.01.2017</c:v>
                </c:pt>
                <c:pt idx="119">
                  <c:v>28.01.2017</c:v>
                </c:pt>
                <c:pt idx="120">
                  <c:v>29.01.2017</c:v>
                </c:pt>
                <c:pt idx="121">
                  <c:v>30.01.2017</c:v>
                </c:pt>
                <c:pt idx="122">
                  <c:v>31.01.2017</c:v>
                </c:pt>
                <c:pt idx="123">
                  <c:v>01.02.2017</c:v>
                </c:pt>
                <c:pt idx="124">
                  <c:v>02.02.2017</c:v>
                </c:pt>
                <c:pt idx="125">
                  <c:v>03.02.2017</c:v>
                </c:pt>
                <c:pt idx="126">
                  <c:v>04.02.2017</c:v>
                </c:pt>
                <c:pt idx="127">
                  <c:v>05.02.2017</c:v>
                </c:pt>
                <c:pt idx="128">
                  <c:v>06.02.2017</c:v>
                </c:pt>
                <c:pt idx="129">
                  <c:v>07.02.2017</c:v>
                </c:pt>
                <c:pt idx="130">
                  <c:v>08.02.2017</c:v>
                </c:pt>
                <c:pt idx="131">
                  <c:v>09.02.2017</c:v>
                </c:pt>
                <c:pt idx="132">
                  <c:v>10.02.2017</c:v>
                </c:pt>
                <c:pt idx="133">
                  <c:v>11.02.2017</c:v>
                </c:pt>
                <c:pt idx="134">
                  <c:v>12.02.2017</c:v>
                </c:pt>
                <c:pt idx="135">
                  <c:v>13.02.2017</c:v>
                </c:pt>
                <c:pt idx="136">
                  <c:v>14.02.2017</c:v>
                </c:pt>
                <c:pt idx="137">
                  <c:v>15.02.2017</c:v>
                </c:pt>
                <c:pt idx="138">
                  <c:v>16.02.2017</c:v>
                </c:pt>
                <c:pt idx="139">
                  <c:v>17.02.2017</c:v>
                </c:pt>
                <c:pt idx="140">
                  <c:v>18.02.2017</c:v>
                </c:pt>
                <c:pt idx="141">
                  <c:v>19.02.2017</c:v>
                </c:pt>
                <c:pt idx="142">
                  <c:v>20.02.2017</c:v>
                </c:pt>
                <c:pt idx="143">
                  <c:v>21.02.2017</c:v>
                </c:pt>
                <c:pt idx="144">
                  <c:v>22.02.2017</c:v>
                </c:pt>
                <c:pt idx="145">
                  <c:v>23.02.2017</c:v>
                </c:pt>
                <c:pt idx="146">
                  <c:v>24.02.2017</c:v>
                </c:pt>
                <c:pt idx="147">
                  <c:v>25.02.2017</c:v>
                </c:pt>
                <c:pt idx="148">
                  <c:v>26.02.2017</c:v>
                </c:pt>
                <c:pt idx="149">
                  <c:v>27.02.2017</c:v>
                </c:pt>
                <c:pt idx="150">
                  <c:v>28.02.2017</c:v>
                </c:pt>
                <c:pt idx="151">
                  <c:v>01.03.2017</c:v>
                </c:pt>
                <c:pt idx="152">
                  <c:v>02.03.2017</c:v>
                </c:pt>
                <c:pt idx="153">
                  <c:v>03.03.2017</c:v>
                </c:pt>
                <c:pt idx="154">
                  <c:v>04.03.2017</c:v>
                </c:pt>
                <c:pt idx="155">
                  <c:v>05.03.2017</c:v>
                </c:pt>
                <c:pt idx="156">
                  <c:v>06.03.2017</c:v>
                </c:pt>
                <c:pt idx="157">
                  <c:v>07.03.2017</c:v>
                </c:pt>
                <c:pt idx="158">
                  <c:v>08.03.2017</c:v>
                </c:pt>
                <c:pt idx="159">
                  <c:v>09.03.2017</c:v>
                </c:pt>
                <c:pt idx="160">
                  <c:v>10.03.2017</c:v>
                </c:pt>
                <c:pt idx="161">
                  <c:v>11.03.2017</c:v>
                </c:pt>
                <c:pt idx="162">
                  <c:v>12.03.2017</c:v>
                </c:pt>
                <c:pt idx="163">
                  <c:v>13.03.2017</c:v>
                </c:pt>
                <c:pt idx="164">
                  <c:v>14.03.2017</c:v>
                </c:pt>
                <c:pt idx="165">
                  <c:v>15.03.2017</c:v>
                </c:pt>
                <c:pt idx="166">
                  <c:v>16.03.2017</c:v>
                </c:pt>
                <c:pt idx="167">
                  <c:v>17.03.2017</c:v>
                </c:pt>
                <c:pt idx="168">
                  <c:v>18.03.2017</c:v>
                </c:pt>
                <c:pt idx="169">
                  <c:v>19.03.2017</c:v>
                </c:pt>
                <c:pt idx="170">
                  <c:v>20.03.2017</c:v>
                </c:pt>
                <c:pt idx="171">
                  <c:v>21.03.2017</c:v>
                </c:pt>
                <c:pt idx="172">
                  <c:v>22.03.2017</c:v>
                </c:pt>
                <c:pt idx="173">
                  <c:v>23.03.2017</c:v>
                </c:pt>
                <c:pt idx="174">
                  <c:v>24.03.2017</c:v>
                </c:pt>
                <c:pt idx="175">
                  <c:v>25.03.2017</c:v>
                </c:pt>
                <c:pt idx="176">
                  <c:v>26.03.2017</c:v>
                </c:pt>
                <c:pt idx="177">
                  <c:v>27.03.2017</c:v>
                </c:pt>
                <c:pt idx="178">
                  <c:v>28.03.2017</c:v>
                </c:pt>
                <c:pt idx="179">
                  <c:v>29.03.2017</c:v>
                </c:pt>
                <c:pt idx="180">
                  <c:v>30.03.2017</c:v>
                </c:pt>
                <c:pt idx="181">
                  <c:v>31.03.2017</c:v>
                </c:pt>
                <c:pt idx="182">
                  <c:v>01.04.2017</c:v>
                </c:pt>
                <c:pt idx="183">
                  <c:v>02.04.2017</c:v>
                </c:pt>
                <c:pt idx="184">
                  <c:v>03.04.2017</c:v>
                </c:pt>
                <c:pt idx="185">
                  <c:v>04.04.2017</c:v>
                </c:pt>
                <c:pt idx="186">
                  <c:v>05.04.2017</c:v>
                </c:pt>
                <c:pt idx="187">
                  <c:v>06.04.2017</c:v>
                </c:pt>
                <c:pt idx="188">
                  <c:v>07.04.2017</c:v>
                </c:pt>
                <c:pt idx="189">
                  <c:v>08.04.2017</c:v>
                </c:pt>
                <c:pt idx="190">
                  <c:v>09.04.2017</c:v>
                </c:pt>
                <c:pt idx="191">
                  <c:v>10.04.2017</c:v>
                </c:pt>
                <c:pt idx="192">
                  <c:v>11.04.2017</c:v>
                </c:pt>
                <c:pt idx="193">
                  <c:v>12.04.2017</c:v>
                </c:pt>
                <c:pt idx="194">
                  <c:v>13.04.2017</c:v>
                </c:pt>
                <c:pt idx="195">
                  <c:v>14.04.2017</c:v>
                </c:pt>
                <c:pt idx="196">
                  <c:v>15.04.2017</c:v>
                </c:pt>
                <c:pt idx="197">
                  <c:v>16.04.2017</c:v>
                </c:pt>
                <c:pt idx="198">
                  <c:v>17.04.2017</c:v>
                </c:pt>
                <c:pt idx="199">
                  <c:v>18.04.2017</c:v>
                </c:pt>
                <c:pt idx="200">
                  <c:v>19.04.2017</c:v>
                </c:pt>
                <c:pt idx="201">
                  <c:v>20.04.2017</c:v>
                </c:pt>
                <c:pt idx="202">
                  <c:v>21.04.2017</c:v>
                </c:pt>
                <c:pt idx="203">
                  <c:v>22.04.2017</c:v>
                </c:pt>
                <c:pt idx="204">
                  <c:v>23.04.2017</c:v>
                </c:pt>
                <c:pt idx="205">
                  <c:v>24.04.2017</c:v>
                </c:pt>
                <c:pt idx="206">
                  <c:v>25.04.2017</c:v>
                </c:pt>
                <c:pt idx="207">
                  <c:v>26.04.2017</c:v>
                </c:pt>
                <c:pt idx="208">
                  <c:v>27.04.2017</c:v>
                </c:pt>
                <c:pt idx="209">
                  <c:v>28.04.2017</c:v>
                </c:pt>
                <c:pt idx="210">
                  <c:v>29.04.2017</c:v>
                </c:pt>
                <c:pt idx="211">
                  <c:v>30.04.2017</c:v>
                </c:pt>
                <c:pt idx="212">
                  <c:v>01.05.2017</c:v>
                </c:pt>
                <c:pt idx="213">
                  <c:v>02.05.2017</c:v>
                </c:pt>
                <c:pt idx="214">
                  <c:v>03.05.2017</c:v>
                </c:pt>
                <c:pt idx="215">
                  <c:v>04.05.2017</c:v>
                </c:pt>
                <c:pt idx="216">
                  <c:v>05.05.2017</c:v>
                </c:pt>
                <c:pt idx="217">
                  <c:v>06.05.2017</c:v>
                </c:pt>
                <c:pt idx="218">
                  <c:v>07.05.2017</c:v>
                </c:pt>
                <c:pt idx="219">
                  <c:v>08.05.2017</c:v>
                </c:pt>
                <c:pt idx="220">
                  <c:v>09.05.2017</c:v>
                </c:pt>
                <c:pt idx="221">
                  <c:v>10.05.2017</c:v>
                </c:pt>
                <c:pt idx="222">
                  <c:v>11.05.2017</c:v>
                </c:pt>
                <c:pt idx="223">
                  <c:v>12.05.2017</c:v>
                </c:pt>
                <c:pt idx="224">
                  <c:v>13.05.2017</c:v>
                </c:pt>
                <c:pt idx="225">
                  <c:v>14.05.2017</c:v>
                </c:pt>
                <c:pt idx="226">
                  <c:v>15.05.2017</c:v>
                </c:pt>
                <c:pt idx="227">
                  <c:v>16.05.2017</c:v>
                </c:pt>
                <c:pt idx="228">
                  <c:v>17.05.2017</c:v>
                </c:pt>
                <c:pt idx="229">
                  <c:v>18.05.2017</c:v>
                </c:pt>
                <c:pt idx="230">
                  <c:v>19.05.2017</c:v>
                </c:pt>
                <c:pt idx="231">
                  <c:v>20.05.2017</c:v>
                </c:pt>
                <c:pt idx="232">
                  <c:v>21.05.2017</c:v>
                </c:pt>
                <c:pt idx="233">
                  <c:v>22.05.2017</c:v>
                </c:pt>
                <c:pt idx="234">
                  <c:v>23.05.2017</c:v>
                </c:pt>
                <c:pt idx="235">
                  <c:v>24.05.2017</c:v>
                </c:pt>
                <c:pt idx="236">
                  <c:v>25.05.2017</c:v>
                </c:pt>
                <c:pt idx="237">
                  <c:v>26.05.2017</c:v>
                </c:pt>
                <c:pt idx="238">
                  <c:v>27.05.2017</c:v>
                </c:pt>
                <c:pt idx="239">
                  <c:v>28.05.2017</c:v>
                </c:pt>
                <c:pt idx="240">
                  <c:v>29.05.2017</c:v>
                </c:pt>
                <c:pt idx="241">
                  <c:v>30.05.2017</c:v>
                </c:pt>
                <c:pt idx="242">
                  <c:v>31.05.2017</c:v>
                </c:pt>
                <c:pt idx="243">
                  <c:v>01.06.2017</c:v>
                </c:pt>
                <c:pt idx="244">
                  <c:v>02.06.2017</c:v>
                </c:pt>
                <c:pt idx="245">
                  <c:v>03.06.2017</c:v>
                </c:pt>
                <c:pt idx="246">
                  <c:v>04.06.2017</c:v>
                </c:pt>
                <c:pt idx="247">
                  <c:v>05.06.2017</c:v>
                </c:pt>
                <c:pt idx="248">
                  <c:v>06.06.2017</c:v>
                </c:pt>
                <c:pt idx="249">
                  <c:v>07.06.2017</c:v>
                </c:pt>
                <c:pt idx="250">
                  <c:v>08.06.2017</c:v>
                </c:pt>
                <c:pt idx="251">
                  <c:v>09.06.2017</c:v>
                </c:pt>
                <c:pt idx="252">
                  <c:v>10.06.2017</c:v>
                </c:pt>
                <c:pt idx="253">
                  <c:v>11.06.2017</c:v>
                </c:pt>
                <c:pt idx="254">
                  <c:v>12.06.2017</c:v>
                </c:pt>
                <c:pt idx="255">
                  <c:v>13.06.2017</c:v>
                </c:pt>
                <c:pt idx="256">
                  <c:v>14.06.2017</c:v>
                </c:pt>
                <c:pt idx="257">
                  <c:v>15.06.2017</c:v>
                </c:pt>
                <c:pt idx="258">
                  <c:v>16.06.2017</c:v>
                </c:pt>
                <c:pt idx="259">
                  <c:v>17.06.2017</c:v>
                </c:pt>
                <c:pt idx="260">
                  <c:v>18.06.2017</c:v>
                </c:pt>
                <c:pt idx="261">
                  <c:v>19.06.2017</c:v>
                </c:pt>
                <c:pt idx="262">
                  <c:v>20.06.2017</c:v>
                </c:pt>
                <c:pt idx="263">
                  <c:v>21.06.2017</c:v>
                </c:pt>
                <c:pt idx="264">
                  <c:v>22.06.2017</c:v>
                </c:pt>
                <c:pt idx="265">
                  <c:v>23.06.2017</c:v>
                </c:pt>
                <c:pt idx="266">
                  <c:v>24.06.2017</c:v>
                </c:pt>
                <c:pt idx="267">
                  <c:v>25.06.2017</c:v>
                </c:pt>
                <c:pt idx="268">
                  <c:v>26.06.2017</c:v>
                </c:pt>
                <c:pt idx="269">
                  <c:v>27.06.2017</c:v>
                </c:pt>
                <c:pt idx="270">
                  <c:v>28.06.2017</c:v>
                </c:pt>
                <c:pt idx="271">
                  <c:v>29.06.2017</c:v>
                </c:pt>
                <c:pt idx="272">
                  <c:v>30.06.2017</c:v>
                </c:pt>
                <c:pt idx="273">
                  <c:v>01.07.2017</c:v>
                </c:pt>
                <c:pt idx="274">
                  <c:v>02.07.2017</c:v>
                </c:pt>
                <c:pt idx="275">
                  <c:v>03.07.2017</c:v>
                </c:pt>
                <c:pt idx="276">
                  <c:v>04.07.2017</c:v>
                </c:pt>
                <c:pt idx="277">
                  <c:v>05.07.2017</c:v>
                </c:pt>
                <c:pt idx="278">
                  <c:v>06.07.2017</c:v>
                </c:pt>
                <c:pt idx="279">
                  <c:v>07.07.2017</c:v>
                </c:pt>
                <c:pt idx="280">
                  <c:v>08.07.2017</c:v>
                </c:pt>
                <c:pt idx="281">
                  <c:v>09.07.2017</c:v>
                </c:pt>
                <c:pt idx="282">
                  <c:v>10.07.2017</c:v>
                </c:pt>
                <c:pt idx="283">
                  <c:v>11.07.2017</c:v>
                </c:pt>
                <c:pt idx="284">
                  <c:v>12.07.2017</c:v>
                </c:pt>
                <c:pt idx="285">
                  <c:v>13.07.2017</c:v>
                </c:pt>
                <c:pt idx="286">
                  <c:v>14.07.2017</c:v>
                </c:pt>
                <c:pt idx="287">
                  <c:v>15.07.2017</c:v>
                </c:pt>
                <c:pt idx="288">
                  <c:v>16.07.2017</c:v>
                </c:pt>
                <c:pt idx="289">
                  <c:v>17.07.2017</c:v>
                </c:pt>
                <c:pt idx="290">
                  <c:v>18.07.2017</c:v>
                </c:pt>
                <c:pt idx="291">
                  <c:v>19.07.2017</c:v>
                </c:pt>
                <c:pt idx="292">
                  <c:v>20.07.2017</c:v>
                </c:pt>
                <c:pt idx="293">
                  <c:v>21.07.2017</c:v>
                </c:pt>
                <c:pt idx="294">
                  <c:v>22.07.2017</c:v>
                </c:pt>
                <c:pt idx="295">
                  <c:v>23.07.2017</c:v>
                </c:pt>
                <c:pt idx="296">
                  <c:v>24.07.2017</c:v>
                </c:pt>
                <c:pt idx="297">
                  <c:v>25.07.2017</c:v>
                </c:pt>
                <c:pt idx="298">
                  <c:v>26.07.2017</c:v>
                </c:pt>
                <c:pt idx="299">
                  <c:v>27.07.2017</c:v>
                </c:pt>
                <c:pt idx="300">
                  <c:v>28.07.2017</c:v>
                </c:pt>
                <c:pt idx="301">
                  <c:v>29.07.2017</c:v>
                </c:pt>
                <c:pt idx="302">
                  <c:v>30.07.2017</c:v>
                </c:pt>
                <c:pt idx="303">
                  <c:v>31.07.2017</c:v>
                </c:pt>
                <c:pt idx="304">
                  <c:v>01.08.2017</c:v>
                </c:pt>
                <c:pt idx="305">
                  <c:v>02.08.2017</c:v>
                </c:pt>
                <c:pt idx="306">
                  <c:v>03.08.2017</c:v>
                </c:pt>
                <c:pt idx="307">
                  <c:v>04.08.2017</c:v>
                </c:pt>
                <c:pt idx="308">
                  <c:v>05.08.2017</c:v>
                </c:pt>
                <c:pt idx="309">
                  <c:v>06.08.2017</c:v>
                </c:pt>
                <c:pt idx="310">
                  <c:v>07.08.2017</c:v>
                </c:pt>
                <c:pt idx="311">
                  <c:v>08.08.2017</c:v>
                </c:pt>
                <c:pt idx="312">
                  <c:v>09.08.2017</c:v>
                </c:pt>
                <c:pt idx="313">
                  <c:v>10.08.2017</c:v>
                </c:pt>
                <c:pt idx="314">
                  <c:v>11.08.2017</c:v>
                </c:pt>
                <c:pt idx="315">
                  <c:v>12.08.2017</c:v>
                </c:pt>
                <c:pt idx="316">
                  <c:v>13.08.2017</c:v>
                </c:pt>
                <c:pt idx="317">
                  <c:v>14.08.2017</c:v>
                </c:pt>
                <c:pt idx="318">
                  <c:v>15.08.2017</c:v>
                </c:pt>
                <c:pt idx="319">
                  <c:v>16.08.2017</c:v>
                </c:pt>
                <c:pt idx="320">
                  <c:v>17.08.2017</c:v>
                </c:pt>
                <c:pt idx="321">
                  <c:v>18.08.2017</c:v>
                </c:pt>
                <c:pt idx="322">
                  <c:v>19.08.2017</c:v>
                </c:pt>
                <c:pt idx="323">
                  <c:v>20.08.2017</c:v>
                </c:pt>
                <c:pt idx="324">
                  <c:v>21.08.2017</c:v>
                </c:pt>
                <c:pt idx="325">
                  <c:v>22.08.2017</c:v>
                </c:pt>
                <c:pt idx="326">
                  <c:v>23.08.2017</c:v>
                </c:pt>
                <c:pt idx="327">
                  <c:v>24.08.2017</c:v>
                </c:pt>
                <c:pt idx="328">
                  <c:v>25.08.2017</c:v>
                </c:pt>
                <c:pt idx="329">
                  <c:v>26.08.2017</c:v>
                </c:pt>
                <c:pt idx="330">
                  <c:v>27.08.2017</c:v>
                </c:pt>
                <c:pt idx="331">
                  <c:v>28.08.2017</c:v>
                </c:pt>
                <c:pt idx="332">
                  <c:v>29.08.2017</c:v>
                </c:pt>
                <c:pt idx="333">
                  <c:v>30.08.2017</c:v>
                </c:pt>
                <c:pt idx="334">
                  <c:v>31.08.2017</c:v>
                </c:pt>
                <c:pt idx="335">
                  <c:v>01.09.2017</c:v>
                </c:pt>
                <c:pt idx="336">
                  <c:v>02.09.2017</c:v>
                </c:pt>
                <c:pt idx="337">
                  <c:v>03.09.2017</c:v>
                </c:pt>
                <c:pt idx="338">
                  <c:v>04.09.2017</c:v>
                </c:pt>
                <c:pt idx="339">
                  <c:v>05.09.2017</c:v>
                </c:pt>
                <c:pt idx="340">
                  <c:v>06.09.2017</c:v>
                </c:pt>
                <c:pt idx="341">
                  <c:v>07.09.2017</c:v>
                </c:pt>
                <c:pt idx="342">
                  <c:v>08.09.2017</c:v>
                </c:pt>
                <c:pt idx="343">
                  <c:v>09.09.2017</c:v>
                </c:pt>
                <c:pt idx="344">
                  <c:v>10.09.2017</c:v>
                </c:pt>
                <c:pt idx="345">
                  <c:v>11.09.2017</c:v>
                </c:pt>
                <c:pt idx="346">
                  <c:v>12.09.2017</c:v>
                </c:pt>
                <c:pt idx="347">
                  <c:v>13.09.2017</c:v>
                </c:pt>
                <c:pt idx="348">
                  <c:v>14.09.2017</c:v>
                </c:pt>
                <c:pt idx="349">
                  <c:v>15.09.2017</c:v>
                </c:pt>
                <c:pt idx="350">
                  <c:v>16.09.2017</c:v>
                </c:pt>
                <c:pt idx="351">
                  <c:v>17.09.2017</c:v>
                </c:pt>
                <c:pt idx="352">
                  <c:v>18.09.2017</c:v>
                </c:pt>
                <c:pt idx="353">
                  <c:v>19.09.2017</c:v>
                </c:pt>
                <c:pt idx="354">
                  <c:v>20.09.2017</c:v>
                </c:pt>
                <c:pt idx="355">
                  <c:v>21.09.2017</c:v>
                </c:pt>
                <c:pt idx="356">
                  <c:v>22.09.2017</c:v>
                </c:pt>
                <c:pt idx="357">
                  <c:v>23.09.2017</c:v>
                </c:pt>
                <c:pt idx="358">
                  <c:v>24.09.2017</c:v>
                </c:pt>
                <c:pt idx="359">
                  <c:v>25.09.2017</c:v>
                </c:pt>
                <c:pt idx="360">
                  <c:v>26.09.2017</c:v>
                </c:pt>
                <c:pt idx="361">
                  <c:v>27.09.2017</c:v>
                </c:pt>
                <c:pt idx="362">
                  <c:v>28.09.2017</c:v>
                </c:pt>
                <c:pt idx="363">
                  <c:v>29.09.2017</c:v>
                </c:pt>
                <c:pt idx="364">
                  <c:v>30.09.2017</c:v>
                </c:pt>
                <c:pt idx="365">
                  <c:v>01.10.2017</c:v>
                </c:pt>
                <c:pt idx="366">
                  <c:v>02.10.2017</c:v>
                </c:pt>
                <c:pt idx="367">
                  <c:v>03.10.2017</c:v>
                </c:pt>
                <c:pt idx="368">
                  <c:v>04.10.2017</c:v>
                </c:pt>
                <c:pt idx="369">
                  <c:v>05.10.2017</c:v>
                </c:pt>
                <c:pt idx="370">
                  <c:v>06.10.2017</c:v>
                </c:pt>
                <c:pt idx="371">
                  <c:v>07.10.2017</c:v>
                </c:pt>
                <c:pt idx="372">
                  <c:v>08.10.2017</c:v>
                </c:pt>
                <c:pt idx="373">
                  <c:v>09.10.2017</c:v>
                </c:pt>
                <c:pt idx="374">
                  <c:v>10.10.2017</c:v>
                </c:pt>
                <c:pt idx="375">
                  <c:v>11.10.2017</c:v>
                </c:pt>
                <c:pt idx="376">
                  <c:v>12.10.2017</c:v>
                </c:pt>
                <c:pt idx="377">
                  <c:v>13.10.2017</c:v>
                </c:pt>
                <c:pt idx="378">
                  <c:v>14.10.2017</c:v>
                </c:pt>
                <c:pt idx="379">
                  <c:v>15.10.2017</c:v>
                </c:pt>
                <c:pt idx="380">
                  <c:v>16.10.2017</c:v>
                </c:pt>
                <c:pt idx="381">
                  <c:v>17.10.2017</c:v>
                </c:pt>
                <c:pt idx="382">
                  <c:v>18.10.2017</c:v>
                </c:pt>
                <c:pt idx="383">
                  <c:v>19.10.2017</c:v>
                </c:pt>
                <c:pt idx="384">
                  <c:v>20.10.2017</c:v>
                </c:pt>
                <c:pt idx="385">
                  <c:v>21.10.2017</c:v>
                </c:pt>
                <c:pt idx="386">
                  <c:v>22.10.2017</c:v>
                </c:pt>
                <c:pt idx="387">
                  <c:v>23.10.2017</c:v>
                </c:pt>
                <c:pt idx="388">
                  <c:v>24.10.2017</c:v>
                </c:pt>
                <c:pt idx="389">
                  <c:v>25.10.2017</c:v>
                </c:pt>
                <c:pt idx="390">
                  <c:v>26.10.2017</c:v>
                </c:pt>
                <c:pt idx="391">
                  <c:v>27.10.2017</c:v>
                </c:pt>
                <c:pt idx="392">
                  <c:v>28.10.2017</c:v>
                </c:pt>
                <c:pt idx="393">
                  <c:v>29.10.2017</c:v>
                </c:pt>
                <c:pt idx="394">
                  <c:v>30.10.2017</c:v>
                </c:pt>
                <c:pt idx="395">
                  <c:v>31.10.2017</c:v>
                </c:pt>
                <c:pt idx="396">
                  <c:v>01.11.2017</c:v>
                </c:pt>
                <c:pt idx="397">
                  <c:v>02.11.2017</c:v>
                </c:pt>
                <c:pt idx="398">
                  <c:v>03.11.2017</c:v>
                </c:pt>
                <c:pt idx="399">
                  <c:v>04.11.2017</c:v>
                </c:pt>
                <c:pt idx="400">
                  <c:v>05.11.2017</c:v>
                </c:pt>
                <c:pt idx="401">
                  <c:v>06.11.2017</c:v>
                </c:pt>
                <c:pt idx="402">
                  <c:v>07.11.2017</c:v>
                </c:pt>
                <c:pt idx="403">
                  <c:v>08.11.2017</c:v>
                </c:pt>
                <c:pt idx="404">
                  <c:v>09.11.2017</c:v>
                </c:pt>
                <c:pt idx="405">
                  <c:v>10.11.2017</c:v>
                </c:pt>
                <c:pt idx="406">
                  <c:v>11.11.2017</c:v>
                </c:pt>
                <c:pt idx="407">
                  <c:v>12.11.2017</c:v>
                </c:pt>
                <c:pt idx="408">
                  <c:v>13.11.2017</c:v>
                </c:pt>
                <c:pt idx="409">
                  <c:v>14.11.2017</c:v>
                </c:pt>
                <c:pt idx="410">
                  <c:v>15.11.2017</c:v>
                </c:pt>
                <c:pt idx="411">
                  <c:v>16.11.2017</c:v>
                </c:pt>
                <c:pt idx="412">
                  <c:v>17.11.2017</c:v>
                </c:pt>
                <c:pt idx="413">
                  <c:v>18.11.2017</c:v>
                </c:pt>
                <c:pt idx="414">
                  <c:v>19.11.2017</c:v>
                </c:pt>
                <c:pt idx="415">
                  <c:v>20.11.2017</c:v>
                </c:pt>
                <c:pt idx="416">
                  <c:v>21.11.2017</c:v>
                </c:pt>
                <c:pt idx="417">
                  <c:v>22.11.2017</c:v>
                </c:pt>
                <c:pt idx="418">
                  <c:v>23.11.2017</c:v>
                </c:pt>
                <c:pt idx="419">
                  <c:v>24.11.2017</c:v>
                </c:pt>
                <c:pt idx="420">
                  <c:v>25.11.2017</c:v>
                </c:pt>
                <c:pt idx="421">
                  <c:v>26.11.2017</c:v>
                </c:pt>
                <c:pt idx="422">
                  <c:v>27.11.2017</c:v>
                </c:pt>
                <c:pt idx="423">
                  <c:v>28.11.2017</c:v>
                </c:pt>
                <c:pt idx="424">
                  <c:v>29.11.2017</c:v>
                </c:pt>
                <c:pt idx="425">
                  <c:v>30.11.2017</c:v>
                </c:pt>
                <c:pt idx="426">
                  <c:v>01.12.2017</c:v>
                </c:pt>
                <c:pt idx="427">
                  <c:v>02.12.2017</c:v>
                </c:pt>
                <c:pt idx="428">
                  <c:v>03.12.2017</c:v>
                </c:pt>
                <c:pt idx="429">
                  <c:v>04.12.2017</c:v>
                </c:pt>
                <c:pt idx="430">
                  <c:v>05.12.2017</c:v>
                </c:pt>
                <c:pt idx="431">
                  <c:v>06.12.2017</c:v>
                </c:pt>
                <c:pt idx="432">
                  <c:v>07.12.2017</c:v>
                </c:pt>
                <c:pt idx="433">
                  <c:v>08.12.2017</c:v>
                </c:pt>
                <c:pt idx="434">
                  <c:v>09.12.2017</c:v>
                </c:pt>
                <c:pt idx="435">
                  <c:v>10.12.2017</c:v>
                </c:pt>
                <c:pt idx="436">
                  <c:v>11.12.2017</c:v>
                </c:pt>
                <c:pt idx="437">
                  <c:v>12.12.2017</c:v>
                </c:pt>
                <c:pt idx="438">
                  <c:v>13.12.2017</c:v>
                </c:pt>
                <c:pt idx="439">
                  <c:v>14.12.2017</c:v>
                </c:pt>
                <c:pt idx="440">
                  <c:v>15.12.2017</c:v>
                </c:pt>
                <c:pt idx="441">
                  <c:v>16.12.2017</c:v>
                </c:pt>
                <c:pt idx="442">
                  <c:v>17.12.2017</c:v>
                </c:pt>
                <c:pt idx="443">
                  <c:v>18.12.2017</c:v>
                </c:pt>
                <c:pt idx="444">
                  <c:v>19.12.2017</c:v>
                </c:pt>
                <c:pt idx="445">
                  <c:v>20.12.2017</c:v>
                </c:pt>
                <c:pt idx="446">
                  <c:v>21.12.2017</c:v>
                </c:pt>
                <c:pt idx="447">
                  <c:v>22.12.2017</c:v>
                </c:pt>
                <c:pt idx="448">
                  <c:v>23.12.2017</c:v>
                </c:pt>
                <c:pt idx="449">
                  <c:v>24.12.2017</c:v>
                </c:pt>
                <c:pt idx="450">
                  <c:v>25.12.2017</c:v>
                </c:pt>
                <c:pt idx="451">
                  <c:v>26.12.2017</c:v>
                </c:pt>
                <c:pt idx="452">
                  <c:v>27.12.2017</c:v>
                </c:pt>
                <c:pt idx="453">
                  <c:v>28.12.2017</c:v>
                </c:pt>
                <c:pt idx="454">
                  <c:v>29.12.2017</c:v>
                </c:pt>
                <c:pt idx="455">
                  <c:v>30.12.2017</c:v>
                </c:pt>
                <c:pt idx="456">
                  <c:v>31.12.2017</c:v>
                </c:pt>
                <c:pt idx="457">
                  <c:v>01.01.2018</c:v>
                </c:pt>
                <c:pt idx="458">
                  <c:v>02.01.2018</c:v>
                </c:pt>
                <c:pt idx="459">
                  <c:v>03.01.2018</c:v>
                </c:pt>
                <c:pt idx="460">
                  <c:v>04.01.2018</c:v>
                </c:pt>
                <c:pt idx="461">
                  <c:v>05.01.2018</c:v>
                </c:pt>
                <c:pt idx="462">
                  <c:v>06.01.2018</c:v>
                </c:pt>
                <c:pt idx="463">
                  <c:v>07.01.2018</c:v>
                </c:pt>
                <c:pt idx="464">
                  <c:v>08.01.2018</c:v>
                </c:pt>
                <c:pt idx="465">
                  <c:v>09.01.2018</c:v>
                </c:pt>
                <c:pt idx="466">
                  <c:v>10.01.2018</c:v>
                </c:pt>
                <c:pt idx="467">
                  <c:v>11.01.2018</c:v>
                </c:pt>
                <c:pt idx="468">
                  <c:v>12.01.2018</c:v>
                </c:pt>
                <c:pt idx="469">
                  <c:v>13.01.2018</c:v>
                </c:pt>
                <c:pt idx="470">
                  <c:v>14.01.2018</c:v>
                </c:pt>
                <c:pt idx="471">
                  <c:v>15.01.2018</c:v>
                </c:pt>
                <c:pt idx="472">
                  <c:v>16.01.2018</c:v>
                </c:pt>
                <c:pt idx="473">
                  <c:v>17.01.2018</c:v>
                </c:pt>
                <c:pt idx="474">
                  <c:v>18.01.2018</c:v>
                </c:pt>
                <c:pt idx="475">
                  <c:v>19.01.2018</c:v>
                </c:pt>
                <c:pt idx="476">
                  <c:v>20.01.2018</c:v>
                </c:pt>
                <c:pt idx="477">
                  <c:v>21.01.2018</c:v>
                </c:pt>
                <c:pt idx="478">
                  <c:v>22.01.2018</c:v>
                </c:pt>
                <c:pt idx="479">
                  <c:v>23.01.2018</c:v>
                </c:pt>
                <c:pt idx="480">
                  <c:v>24.01.2018</c:v>
                </c:pt>
                <c:pt idx="481">
                  <c:v>25.01.2018</c:v>
                </c:pt>
                <c:pt idx="482">
                  <c:v>26.01.2018</c:v>
                </c:pt>
                <c:pt idx="483">
                  <c:v>27.01.2018</c:v>
                </c:pt>
                <c:pt idx="484">
                  <c:v>28.01.2018</c:v>
                </c:pt>
                <c:pt idx="485">
                  <c:v>29.01.2018</c:v>
                </c:pt>
                <c:pt idx="486">
                  <c:v>30.01.2018</c:v>
                </c:pt>
                <c:pt idx="487">
                  <c:v>31.01.2018</c:v>
                </c:pt>
                <c:pt idx="488">
                  <c:v>01.02.2018</c:v>
                </c:pt>
                <c:pt idx="489">
                  <c:v>02.02.2018</c:v>
                </c:pt>
                <c:pt idx="490">
                  <c:v>03.02.2018</c:v>
                </c:pt>
                <c:pt idx="491">
                  <c:v>04.02.2018</c:v>
                </c:pt>
                <c:pt idx="492">
                  <c:v>05.02.2018</c:v>
                </c:pt>
                <c:pt idx="493">
                  <c:v>06.02.2018</c:v>
                </c:pt>
                <c:pt idx="494">
                  <c:v>07.02.2018</c:v>
                </c:pt>
                <c:pt idx="495">
                  <c:v>08.02.2018</c:v>
                </c:pt>
                <c:pt idx="496">
                  <c:v>09.02.2018</c:v>
                </c:pt>
                <c:pt idx="497">
                  <c:v>10.02.2018</c:v>
                </c:pt>
                <c:pt idx="498">
                  <c:v>11.02.2018</c:v>
                </c:pt>
                <c:pt idx="499">
                  <c:v>12.02.2018</c:v>
                </c:pt>
                <c:pt idx="500">
                  <c:v>13.02.2018</c:v>
                </c:pt>
                <c:pt idx="501">
                  <c:v>14.02.2018</c:v>
                </c:pt>
                <c:pt idx="502">
                  <c:v>15.02.2018</c:v>
                </c:pt>
                <c:pt idx="503">
                  <c:v>16.02.2018</c:v>
                </c:pt>
                <c:pt idx="504">
                  <c:v>17.02.2018</c:v>
                </c:pt>
                <c:pt idx="505">
                  <c:v>18.02.2018</c:v>
                </c:pt>
                <c:pt idx="506">
                  <c:v>19.02.2018</c:v>
                </c:pt>
                <c:pt idx="507">
                  <c:v>20.02.2018</c:v>
                </c:pt>
                <c:pt idx="508">
                  <c:v>21.02.2018</c:v>
                </c:pt>
                <c:pt idx="509">
                  <c:v>22.02.2018</c:v>
                </c:pt>
                <c:pt idx="510">
                  <c:v>23.02.2018</c:v>
                </c:pt>
                <c:pt idx="511">
                  <c:v>24.02.2018</c:v>
                </c:pt>
                <c:pt idx="512">
                  <c:v>25.02.2018</c:v>
                </c:pt>
                <c:pt idx="513">
                  <c:v>26.02.2018</c:v>
                </c:pt>
                <c:pt idx="514">
                  <c:v>27.02.2018</c:v>
                </c:pt>
                <c:pt idx="515">
                  <c:v>28.02.2018</c:v>
                </c:pt>
                <c:pt idx="516">
                  <c:v>01.03.2018</c:v>
                </c:pt>
                <c:pt idx="517">
                  <c:v>02.03.2018</c:v>
                </c:pt>
                <c:pt idx="518">
                  <c:v>03.03.2018</c:v>
                </c:pt>
                <c:pt idx="519">
                  <c:v>04.03.2018</c:v>
                </c:pt>
                <c:pt idx="520">
                  <c:v>05.03.2018</c:v>
                </c:pt>
                <c:pt idx="521">
                  <c:v>06.03.2018</c:v>
                </c:pt>
                <c:pt idx="522">
                  <c:v>07.03.2018</c:v>
                </c:pt>
                <c:pt idx="523">
                  <c:v>08.03.2018</c:v>
                </c:pt>
                <c:pt idx="524">
                  <c:v>09.03.2018</c:v>
                </c:pt>
                <c:pt idx="525">
                  <c:v>10.03.2018</c:v>
                </c:pt>
                <c:pt idx="526">
                  <c:v>11.03.2018</c:v>
                </c:pt>
                <c:pt idx="527">
                  <c:v>12.03.2018</c:v>
                </c:pt>
                <c:pt idx="528">
                  <c:v>13.03.2018</c:v>
                </c:pt>
                <c:pt idx="529">
                  <c:v>14.03.2018</c:v>
                </c:pt>
                <c:pt idx="530">
                  <c:v>15.03.2018</c:v>
                </c:pt>
                <c:pt idx="531">
                  <c:v>16.03.2018</c:v>
                </c:pt>
                <c:pt idx="532">
                  <c:v>17.03.2018</c:v>
                </c:pt>
                <c:pt idx="533">
                  <c:v>18.03.2018</c:v>
                </c:pt>
                <c:pt idx="534">
                  <c:v>19.03.2018</c:v>
                </c:pt>
                <c:pt idx="535">
                  <c:v>20.03.2018</c:v>
                </c:pt>
                <c:pt idx="536">
                  <c:v>21.03.2018</c:v>
                </c:pt>
                <c:pt idx="537">
                  <c:v>22.03.2018</c:v>
                </c:pt>
                <c:pt idx="538">
                  <c:v>23.03.2018</c:v>
                </c:pt>
                <c:pt idx="539">
                  <c:v>24.03.2018</c:v>
                </c:pt>
                <c:pt idx="540">
                  <c:v>25.03.2018</c:v>
                </c:pt>
                <c:pt idx="541">
                  <c:v>26.03.2018</c:v>
                </c:pt>
                <c:pt idx="542">
                  <c:v>27.03.2018</c:v>
                </c:pt>
              </c:strCache>
            </c:strRef>
          </c:cat>
          <c:val>
            <c:numRef>
              <c:f>Sheet1!$B$2:$B$544</c:f>
              <c:numCache>
                <c:formatCode>General</c:formatCode>
                <c:ptCount val="543"/>
                <c:pt idx="0">
                  <c:v>12249</c:v>
                </c:pt>
                <c:pt idx="1">
                  <c:v>2918</c:v>
                </c:pt>
                <c:pt idx="2">
                  <c:v>33022</c:v>
                </c:pt>
                <c:pt idx="3">
                  <c:v>4474</c:v>
                </c:pt>
                <c:pt idx="4">
                  <c:v>11099</c:v>
                </c:pt>
                <c:pt idx="5">
                  <c:v>12534</c:v>
                </c:pt>
                <c:pt idx="6">
                  <c:v>9464</c:v>
                </c:pt>
                <c:pt idx="7">
                  <c:v>2486</c:v>
                </c:pt>
                <c:pt idx="8">
                  <c:v>4795</c:v>
                </c:pt>
                <c:pt idx="9">
                  <c:v>10073</c:v>
                </c:pt>
                <c:pt idx="10">
                  <c:v>10924</c:v>
                </c:pt>
                <c:pt idx="11">
                  <c:v>13257</c:v>
                </c:pt>
                <c:pt idx="12">
                  <c:v>8109</c:v>
                </c:pt>
                <c:pt idx="13">
                  <c:v>888</c:v>
                </c:pt>
                <c:pt idx="14">
                  <c:v>2575</c:v>
                </c:pt>
                <c:pt idx="15">
                  <c:v>5848</c:v>
                </c:pt>
                <c:pt idx="16">
                  <c:v>4153</c:v>
                </c:pt>
                <c:pt idx="17">
                  <c:v>11979</c:v>
                </c:pt>
                <c:pt idx="18">
                  <c:v>10135</c:v>
                </c:pt>
                <c:pt idx="19">
                  <c:v>6351</c:v>
                </c:pt>
                <c:pt idx="20">
                  <c:v>10168</c:v>
                </c:pt>
                <c:pt idx="21">
                  <c:v>14840</c:v>
                </c:pt>
                <c:pt idx="22">
                  <c:v>3140</c:v>
                </c:pt>
                <c:pt idx="23">
                  <c:v>15748</c:v>
                </c:pt>
                <c:pt idx="24">
                  <c:v>15824</c:v>
                </c:pt>
                <c:pt idx="25">
                  <c:v>11236</c:v>
                </c:pt>
                <c:pt idx="26">
                  <c:v>5707</c:v>
                </c:pt>
                <c:pt idx="27">
                  <c:v>14582</c:v>
                </c:pt>
                <c:pt idx="28">
                  <c:v>7595</c:v>
                </c:pt>
                <c:pt idx="29">
                  <c:v>19539</c:v>
                </c:pt>
                <c:pt idx="30">
                  <c:v>12915</c:v>
                </c:pt>
                <c:pt idx="31">
                  <c:v>14116</c:v>
                </c:pt>
                <c:pt idx="32">
                  <c:v>26982</c:v>
                </c:pt>
                <c:pt idx="33">
                  <c:v>19965</c:v>
                </c:pt>
                <c:pt idx="34">
                  <c:v>19694</c:v>
                </c:pt>
                <c:pt idx="35">
                  <c:v>19999</c:v>
                </c:pt>
                <c:pt idx="36">
                  <c:v>15795</c:v>
                </c:pt>
                <c:pt idx="37">
                  <c:v>11010</c:v>
                </c:pt>
                <c:pt idx="38">
                  <c:v>6497</c:v>
                </c:pt>
                <c:pt idx="39">
                  <c:v>7907</c:v>
                </c:pt>
                <c:pt idx="40">
                  <c:v>5791</c:v>
                </c:pt>
                <c:pt idx="41">
                  <c:v>11434</c:v>
                </c:pt>
                <c:pt idx="42">
                  <c:v>5226</c:v>
                </c:pt>
                <c:pt idx="43">
                  <c:v>8100</c:v>
                </c:pt>
                <c:pt idx="44">
                  <c:v>23883</c:v>
                </c:pt>
                <c:pt idx="45">
                  <c:v>15161</c:v>
                </c:pt>
                <c:pt idx="46">
                  <c:v>20677</c:v>
                </c:pt>
                <c:pt idx="47">
                  <c:v>10670</c:v>
                </c:pt>
                <c:pt idx="48">
                  <c:v>7305</c:v>
                </c:pt>
                <c:pt idx="49">
                  <c:v>2460</c:v>
                </c:pt>
                <c:pt idx="50">
                  <c:v>1229</c:v>
                </c:pt>
                <c:pt idx="51">
                  <c:v>4513</c:v>
                </c:pt>
                <c:pt idx="52">
                  <c:v>7664</c:v>
                </c:pt>
                <c:pt idx="53">
                  <c:v>27272</c:v>
                </c:pt>
                <c:pt idx="54">
                  <c:v>24320</c:v>
                </c:pt>
                <c:pt idx="55">
                  <c:v>10115</c:v>
                </c:pt>
                <c:pt idx="56">
                  <c:v>4917</c:v>
                </c:pt>
                <c:pt idx="57">
                  <c:v>2031</c:v>
                </c:pt>
                <c:pt idx="58">
                  <c:v>5102</c:v>
                </c:pt>
                <c:pt idx="59">
                  <c:v>1661</c:v>
                </c:pt>
                <c:pt idx="60">
                  <c:v>3493</c:v>
                </c:pt>
                <c:pt idx="61">
                  <c:v>5112</c:v>
                </c:pt>
                <c:pt idx="62">
                  <c:v>9113</c:v>
                </c:pt>
                <c:pt idx="63">
                  <c:v>2813</c:v>
                </c:pt>
                <c:pt idx="64">
                  <c:v>7461</c:v>
                </c:pt>
                <c:pt idx="65">
                  <c:v>7621</c:v>
                </c:pt>
                <c:pt idx="66">
                  <c:v>17240</c:v>
                </c:pt>
                <c:pt idx="67">
                  <c:v>12613</c:v>
                </c:pt>
                <c:pt idx="68">
                  <c:v>14717</c:v>
                </c:pt>
                <c:pt idx="69">
                  <c:v>3032</c:v>
                </c:pt>
                <c:pt idx="70">
                  <c:v>4484</c:v>
                </c:pt>
                <c:pt idx="71">
                  <c:v>19359</c:v>
                </c:pt>
                <c:pt idx="72">
                  <c:v>8324</c:v>
                </c:pt>
                <c:pt idx="73">
                  <c:v>52678</c:v>
                </c:pt>
                <c:pt idx="74">
                  <c:v>11457</c:v>
                </c:pt>
                <c:pt idx="75">
                  <c:v>3145</c:v>
                </c:pt>
                <c:pt idx="76">
                  <c:v>5714</c:v>
                </c:pt>
                <c:pt idx="77">
                  <c:v>5512</c:v>
                </c:pt>
                <c:pt idx="78">
                  <c:v>4755</c:v>
                </c:pt>
                <c:pt idx="79">
                  <c:v>19152</c:v>
                </c:pt>
                <c:pt idx="80">
                  <c:v>3012</c:v>
                </c:pt>
                <c:pt idx="81">
                  <c:v>5305</c:v>
                </c:pt>
                <c:pt idx="82">
                  <c:v>2216</c:v>
                </c:pt>
                <c:pt idx="83">
                  <c:v>2748</c:v>
                </c:pt>
                <c:pt idx="84">
                  <c:v>3185</c:v>
                </c:pt>
                <c:pt idx="85">
                  <c:v>3198</c:v>
                </c:pt>
                <c:pt idx="86">
                  <c:v>4480</c:v>
                </c:pt>
                <c:pt idx="87">
                  <c:v>525</c:v>
                </c:pt>
                <c:pt idx="88">
                  <c:v>235</c:v>
                </c:pt>
                <c:pt idx="89">
                  <c:v>17545</c:v>
                </c:pt>
                <c:pt idx="90">
                  <c:v>9626</c:v>
                </c:pt>
                <c:pt idx="91">
                  <c:v>4601</c:v>
                </c:pt>
                <c:pt idx="92">
                  <c:v>24610</c:v>
                </c:pt>
                <c:pt idx="93">
                  <c:v>13033</c:v>
                </c:pt>
                <c:pt idx="94">
                  <c:v>14599</c:v>
                </c:pt>
                <c:pt idx="95">
                  <c:v>25217</c:v>
                </c:pt>
                <c:pt idx="96">
                  <c:v>16043</c:v>
                </c:pt>
                <c:pt idx="97">
                  <c:v>6630</c:v>
                </c:pt>
                <c:pt idx="98">
                  <c:v>1390</c:v>
                </c:pt>
                <c:pt idx="99">
                  <c:v>20323</c:v>
                </c:pt>
                <c:pt idx="100">
                  <c:v>2037</c:v>
                </c:pt>
                <c:pt idx="101">
                  <c:v>3485</c:v>
                </c:pt>
                <c:pt idx="102">
                  <c:v>22809</c:v>
                </c:pt>
                <c:pt idx="103">
                  <c:v>14789</c:v>
                </c:pt>
                <c:pt idx="104">
                  <c:v>6397</c:v>
                </c:pt>
                <c:pt idx="105">
                  <c:v>2602</c:v>
                </c:pt>
                <c:pt idx="106">
                  <c:v>10223</c:v>
                </c:pt>
                <c:pt idx="107">
                  <c:v>16434</c:v>
                </c:pt>
                <c:pt idx="108">
                  <c:v>3907</c:v>
                </c:pt>
                <c:pt idx="109">
                  <c:v>980</c:v>
                </c:pt>
                <c:pt idx="110">
                  <c:v>9786</c:v>
                </c:pt>
                <c:pt idx="111">
                  <c:v>6892</c:v>
                </c:pt>
                <c:pt idx="112">
                  <c:v>6899</c:v>
                </c:pt>
                <c:pt idx="113">
                  <c:v>16355</c:v>
                </c:pt>
                <c:pt idx="114">
                  <c:v>26489</c:v>
                </c:pt>
                <c:pt idx="115">
                  <c:v>16439</c:v>
                </c:pt>
                <c:pt idx="116">
                  <c:v>13361</c:v>
                </c:pt>
                <c:pt idx="117">
                  <c:v>6573</c:v>
                </c:pt>
                <c:pt idx="118">
                  <c:v>43868</c:v>
                </c:pt>
                <c:pt idx="119">
                  <c:v>30406</c:v>
                </c:pt>
                <c:pt idx="120">
                  <c:v>17144</c:v>
                </c:pt>
                <c:pt idx="121">
                  <c:v>62616</c:v>
                </c:pt>
                <c:pt idx="122">
                  <c:v>44928</c:v>
                </c:pt>
                <c:pt idx="123">
                  <c:v>17584</c:v>
                </c:pt>
                <c:pt idx="124">
                  <c:v>8042</c:v>
                </c:pt>
                <c:pt idx="125">
                  <c:v>26355</c:v>
                </c:pt>
                <c:pt idx="126">
                  <c:v>15705</c:v>
                </c:pt>
                <c:pt idx="127">
                  <c:v>12384</c:v>
                </c:pt>
                <c:pt idx="128">
                  <c:v>8129</c:v>
                </c:pt>
                <c:pt idx="129">
                  <c:v>24223</c:v>
                </c:pt>
                <c:pt idx="130">
                  <c:v>29271</c:v>
                </c:pt>
                <c:pt idx="131">
                  <c:v>10916</c:v>
                </c:pt>
                <c:pt idx="132">
                  <c:v>15609</c:v>
                </c:pt>
                <c:pt idx="133">
                  <c:v>14628</c:v>
                </c:pt>
                <c:pt idx="134">
                  <c:v>39393</c:v>
                </c:pt>
                <c:pt idx="135">
                  <c:v>62162</c:v>
                </c:pt>
                <c:pt idx="136">
                  <c:v>34617</c:v>
                </c:pt>
                <c:pt idx="137">
                  <c:v>27251</c:v>
                </c:pt>
                <c:pt idx="138">
                  <c:v>34659</c:v>
                </c:pt>
                <c:pt idx="139">
                  <c:v>29675</c:v>
                </c:pt>
                <c:pt idx="140">
                  <c:v>35514</c:v>
                </c:pt>
                <c:pt idx="141">
                  <c:v>35236</c:v>
                </c:pt>
                <c:pt idx="142">
                  <c:v>25814</c:v>
                </c:pt>
                <c:pt idx="143">
                  <c:v>32291</c:v>
                </c:pt>
                <c:pt idx="144">
                  <c:v>47616</c:v>
                </c:pt>
                <c:pt idx="145">
                  <c:v>39700</c:v>
                </c:pt>
                <c:pt idx="146">
                  <c:v>62948</c:v>
                </c:pt>
                <c:pt idx="147">
                  <c:v>31815</c:v>
                </c:pt>
                <c:pt idx="148">
                  <c:v>22005</c:v>
                </c:pt>
                <c:pt idx="149">
                  <c:v>59887</c:v>
                </c:pt>
                <c:pt idx="150">
                  <c:v>44190</c:v>
                </c:pt>
                <c:pt idx="151">
                  <c:v>18507</c:v>
                </c:pt>
                <c:pt idx="152">
                  <c:v>18863</c:v>
                </c:pt>
                <c:pt idx="153">
                  <c:v>25431</c:v>
                </c:pt>
                <c:pt idx="154">
                  <c:v>33398</c:v>
                </c:pt>
                <c:pt idx="155">
                  <c:v>33841</c:v>
                </c:pt>
                <c:pt idx="156">
                  <c:v>34830</c:v>
                </c:pt>
                <c:pt idx="157">
                  <c:v>69324</c:v>
                </c:pt>
                <c:pt idx="158">
                  <c:v>31310</c:v>
                </c:pt>
                <c:pt idx="159">
                  <c:v>78220</c:v>
                </c:pt>
                <c:pt idx="160">
                  <c:v>104673</c:v>
                </c:pt>
                <c:pt idx="161">
                  <c:v>69907</c:v>
                </c:pt>
                <c:pt idx="162">
                  <c:v>29221</c:v>
                </c:pt>
                <c:pt idx="163">
                  <c:v>53398</c:v>
                </c:pt>
                <c:pt idx="164">
                  <c:v>38178</c:v>
                </c:pt>
                <c:pt idx="165">
                  <c:v>45933</c:v>
                </c:pt>
                <c:pt idx="166">
                  <c:v>59632</c:v>
                </c:pt>
                <c:pt idx="167">
                  <c:v>53833</c:v>
                </c:pt>
                <c:pt idx="168">
                  <c:v>36713</c:v>
                </c:pt>
                <c:pt idx="169">
                  <c:v>24390</c:v>
                </c:pt>
                <c:pt idx="170">
                  <c:v>32640</c:v>
                </c:pt>
                <c:pt idx="171">
                  <c:v>34110</c:v>
                </c:pt>
                <c:pt idx="172">
                  <c:v>45503</c:v>
                </c:pt>
                <c:pt idx="173">
                  <c:v>27617</c:v>
                </c:pt>
                <c:pt idx="174">
                  <c:v>25987</c:v>
                </c:pt>
                <c:pt idx="175">
                  <c:v>33371</c:v>
                </c:pt>
                <c:pt idx="176">
                  <c:v>24206</c:v>
                </c:pt>
                <c:pt idx="177">
                  <c:v>15580</c:v>
                </c:pt>
                <c:pt idx="178">
                  <c:v>22928</c:v>
                </c:pt>
                <c:pt idx="179">
                  <c:v>46004</c:v>
                </c:pt>
                <c:pt idx="180">
                  <c:v>44398</c:v>
                </c:pt>
                <c:pt idx="181">
                  <c:v>23010</c:v>
                </c:pt>
                <c:pt idx="182">
                  <c:v>18983</c:v>
                </c:pt>
                <c:pt idx="183">
                  <c:v>21659</c:v>
                </c:pt>
                <c:pt idx="184">
                  <c:v>25884</c:v>
                </c:pt>
                <c:pt idx="185">
                  <c:v>21350</c:v>
                </c:pt>
                <c:pt idx="186">
                  <c:v>112667</c:v>
                </c:pt>
                <c:pt idx="187">
                  <c:v>52661</c:v>
                </c:pt>
                <c:pt idx="188">
                  <c:v>27885</c:v>
                </c:pt>
                <c:pt idx="189">
                  <c:v>48093</c:v>
                </c:pt>
                <c:pt idx="190">
                  <c:v>23498</c:v>
                </c:pt>
                <c:pt idx="191">
                  <c:v>25498</c:v>
                </c:pt>
                <c:pt idx="192">
                  <c:v>32267</c:v>
                </c:pt>
                <c:pt idx="193">
                  <c:v>34353</c:v>
                </c:pt>
                <c:pt idx="194">
                  <c:v>39379</c:v>
                </c:pt>
                <c:pt idx="195">
                  <c:v>9298</c:v>
                </c:pt>
                <c:pt idx="196">
                  <c:v>3788</c:v>
                </c:pt>
                <c:pt idx="197">
                  <c:v>4089</c:v>
                </c:pt>
                <c:pt idx="198">
                  <c:v>1877</c:v>
                </c:pt>
                <c:pt idx="199">
                  <c:v>1120</c:v>
                </c:pt>
                <c:pt idx="200">
                  <c:v>12663</c:v>
                </c:pt>
                <c:pt idx="201">
                  <c:v>7353</c:v>
                </c:pt>
                <c:pt idx="202">
                  <c:v>4061</c:v>
                </c:pt>
                <c:pt idx="203">
                  <c:v>40810</c:v>
                </c:pt>
                <c:pt idx="204">
                  <c:v>35279</c:v>
                </c:pt>
                <c:pt idx="205">
                  <c:v>23434</c:v>
                </c:pt>
                <c:pt idx="206">
                  <c:v>39523</c:v>
                </c:pt>
                <c:pt idx="207">
                  <c:v>58042</c:v>
                </c:pt>
                <c:pt idx="208">
                  <c:v>18383</c:v>
                </c:pt>
                <c:pt idx="209">
                  <c:v>27116</c:v>
                </c:pt>
                <c:pt idx="210">
                  <c:v>15702</c:v>
                </c:pt>
                <c:pt idx="211">
                  <c:v>23531</c:v>
                </c:pt>
                <c:pt idx="212">
                  <c:v>7082</c:v>
                </c:pt>
                <c:pt idx="213">
                  <c:v>4264</c:v>
                </c:pt>
                <c:pt idx="214">
                  <c:v>3427</c:v>
                </c:pt>
                <c:pt idx="215">
                  <c:v>7772</c:v>
                </c:pt>
                <c:pt idx="216">
                  <c:v>5770</c:v>
                </c:pt>
                <c:pt idx="217">
                  <c:v>1535</c:v>
                </c:pt>
                <c:pt idx="218">
                  <c:v>9885</c:v>
                </c:pt>
                <c:pt idx="219">
                  <c:v>6190</c:v>
                </c:pt>
                <c:pt idx="220">
                  <c:v>8247</c:v>
                </c:pt>
                <c:pt idx="221">
                  <c:v>15762</c:v>
                </c:pt>
                <c:pt idx="222">
                  <c:v>22378</c:v>
                </c:pt>
                <c:pt idx="223">
                  <c:v>7495</c:v>
                </c:pt>
                <c:pt idx="224">
                  <c:v>5048</c:v>
                </c:pt>
                <c:pt idx="225">
                  <c:v>2010</c:v>
                </c:pt>
                <c:pt idx="226">
                  <c:v>17744</c:v>
                </c:pt>
                <c:pt idx="227">
                  <c:v>24183</c:v>
                </c:pt>
                <c:pt idx="228">
                  <c:v>25026</c:v>
                </c:pt>
                <c:pt idx="229">
                  <c:v>7530</c:v>
                </c:pt>
                <c:pt idx="230">
                  <c:v>10201</c:v>
                </c:pt>
                <c:pt idx="231">
                  <c:v>52067</c:v>
                </c:pt>
                <c:pt idx="232">
                  <c:v>56402</c:v>
                </c:pt>
                <c:pt idx="233">
                  <c:v>21502</c:v>
                </c:pt>
                <c:pt idx="234">
                  <c:v>12938</c:v>
                </c:pt>
                <c:pt idx="235">
                  <c:v>5024</c:v>
                </c:pt>
                <c:pt idx="236">
                  <c:v>12234</c:v>
                </c:pt>
                <c:pt idx="237">
                  <c:v>18569</c:v>
                </c:pt>
                <c:pt idx="238">
                  <c:v>10593</c:v>
                </c:pt>
                <c:pt idx="239">
                  <c:v>4570</c:v>
                </c:pt>
                <c:pt idx="240">
                  <c:v>15502</c:v>
                </c:pt>
                <c:pt idx="241">
                  <c:v>25589</c:v>
                </c:pt>
                <c:pt idx="242">
                  <c:v>39323</c:v>
                </c:pt>
                <c:pt idx="243">
                  <c:v>44769</c:v>
                </c:pt>
                <c:pt idx="244">
                  <c:v>64870</c:v>
                </c:pt>
                <c:pt idx="245">
                  <c:v>31991</c:v>
                </c:pt>
                <c:pt idx="246">
                  <c:v>23532</c:v>
                </c:pt>
                <c:pt idx="247">
                  <c:v>56867</c:v>
                </c:pt>
                <c:pt idx="248">
                  <c:v>28395</c:v>
                </c:pt>
                <c:pt idx="249">
                  <c:v>51308</c:v>
                </c:pt>
                <c:pt idx="250">
                  <c:v>21127</c:v>
                </c:pt>
                <c:pt idx="251">
                  <c:v>31736</c:v>
                </c:pt>
                <c:pt idx="252">
                  <c:v>29332</c:v>
                </c:pt>
                <c:pt idx="253">
                  <c:v>14984</c:v>
                </c:pt>
                <c:pt idx="254">
                  <c:v>7193</c:v>
                </c:pt>
                <c:pt idx="255">
                  <c:v>13275</c:v>
                </c:pt>
                <c:pt idx="256">
                  <c:v>11430</c:v>
                </c:pt>
                <c:pt idx="257">
                  <c:v>21683</c:v>
                </c:pt>
                <c:pt idx="258">
                  <c:v>9308</c:v>
                </c:pt>
                <c:pt idx="259">
                  <c:v>3709</c:v>
                </c:pt>
                <c:pt idx="260">
                  <c:v>13555</c:v>
                </c:pt>
                <c:pt idx="261">
                  <c:v>10870</c:v>
                </c:pt>
                <c:pt idx="262">
                  <c:v>17671</c:v>
                </c:pt>
                <c:pt idx="263">
                  <c:v>29234</c:v>
                </c:pt>
                <c:pt idx="264">
                  <c:v>8326</c:v>
                </c:pt>
                <c:pt idx="265">
                  <c:v>8947</c:v>
                </c:pt>
                <c:pt idx="266">
                  <c:v>3363</c:v>
                </c:pt>
                <c:pt idx="267">
                  <c:v>1862</c:v>
                </c:pt>
                <c:pt idx="268">
                  <c:v>2764</c:v>
                </c:pt>
                <c:pt idx="269">
                  <c:v>12486</c:v>
                </c:pt>
                <c:pt idx="270">
                  <c:v>16916</c:v>
                </c:pt>
                <c:pt idx="271">
                  <c:v>15839</c:v>
                </c:pt>
                <c:pt idx="272">
                  <c:v>11735</c:v>
                </c:pt>
                <c:pt idx="273">
                  <c:v>13583</c:v>
                </c:pt>
                <c:pt idx="274">
                  <c:v>12646</c:v>
                </c:pt>
                <c:pt idx="275">
                  <c:v>6210</c:v>
                </c:pt>
                <c:pt idx="276">
                  <c:v>16354</c:v>
                </c:pt>
                <c:pt idx="277">
                  <c:v>28260</c:v>
                </c:pt>
                <c:pt idx="278">
                  <c:v>65527</c:v>
                </c:pt>
                <c:pt idx="279">
                  <c:v>85309</c:v>
                </c:pt>
                <c:pt idx="280">
                  <c:v>12359</c:v>
                </c:pt>
                <c:pt idx="281">
                  <c:v>4785</c:v>
                </c:pt>
                <c:pt idx="282">
                  <c:v>13342</c:v>
                </c:pt>
                <c:pt idx="283">
                  <c:v>14822</c:v>
                </c:pt>
                <c:pt idx="284">
                  <c:v>18262</c:v>
                </c:pt>
                <c:pt idx="285">
                  <c:v>3842</c:v>
                </c:pt>
                <c:pt idx="286">
                  <c:v>1370</c:v>
                </c:pt>
                <c:pt idx="287">
                  <c:v>15168</c:v>
                </c:pt>
                <c:pt idx="288">
                  <c:v>23826</c:v>
                </c:pt>
                <c:pt idx="289">
                  <c:v>7652</c:v>
                </c:pt>
                <c:pt idx="290">
                  <c:v>37710</c:v>
                </c:pt>
                <c:pt idx="291">
                  <c:v>27314</c:v>
                </c:pt>
                <c:pt idx="292">
                  <c:v>15707</c:v>
                </c:pt>
                <c:pt idx="293">
                  <c:v>10890</c:v>
                </c:pt>
                <c:pt idx="294">
                  <c:v>9011</c:v>
                </c:pt>
                <c:pt idx="295">
                  <c:v>5951</c:v>
                </c:pt>
                <c:pt idx="296">
                  <c:v>2176</c:v>
                </c:pt>
                <c:pt idx="297">
                  <c:v>26152</c:v>
                </c:pt>
                <c:pt idx="298">
                  <c:v>28821</c:v>
                </c:pt>
                <c:pt idx="299">
                  <c:v>37209</c:v>
                </c:pt>
                <c:pt idx="300">
                  <c:v>27264</c:v>
                </c:pt>
                <c:pt idx="301">
                  <c:v>25385</c:v>
                </c:pt>
                <c:pt idx="302">
                  <c:v>22495</c:v>
                </c:pt>
                <c:pt idx="303">
                  <c:v>11650</c:v>
                </c:pt>
                <c:pt idx="304">
                  <c:v>7321</c:v>
                </c:pt>
                <c:pt idx="305">
                  <c:v>15123</c:v>
                </c:pt>
                <c:pt idx="306">
                  <c:v>13935</c:v>
                </c:pt>
                <c:pt idx="307">
                  <c:v>6256</c:v>
                </c:pt>
                <c:pt idx="308">
                  <c:v>2650</c:v>
                </c:pt>
                <c:pt idx="309">
                  <c:v>2445</c:v>
                </c:pt>
                <c:pt idx="310">
                  <c:v>6275</c:v>
                </c:pt>
                <c:pt idx="311">
                  <c:v>10004</c:v>
                </c:pt>
                <c:pt idx="312">
                  <c:v>22054</c:v>
                </c:pt>
                <c:pt idx="313">
                  <c:v>15078</c:v>
                </c:pt>
                <c:pt idx="314">
                  <c:v>14762</c:v>
                </c:pt>
                <c:pt idx="315">
                  <c:v>25780</c:v>
                </c:pt>
                <c:pt idx="316">
                  <c:v>19394</c:v>
                </c:pt>
                <c:pt idx="317">
                  <c:v>8124</c:v>
                </c:pt>
                <c:pt idx="318">
                  <c:v>20299</c:v>
                </c:pt>
                <c:pt idx="319">
                  <c:v>5091</c:v>
                </c:pt>
                <c:pt idx="320">
                  <c:v>45401</c:v>
                </c:pt>
                <c:pt idx="321">
                  <c:v>23915</c:v>
                </c:pt>
                <c:pt idx="322">
                  <c:v>35715</c:v>
                </c:pt>
                <c:pt idx="323">
                  <c:v>11537</c:v>
                </c:pt>
                <c:pt idx="324">
                  <c:v>18507</c:v>
                </c:pt>
                <c:pt idx="325">
                  <c:v>14340</c:v>
                </c:pt>
                <c:pt idx="326">
                  <c:v>4379</c:v>
                </c:pt>
                <c:pt idx="327">
                  <c:v>21805</c:v>
                </c:pt>
                <c:pt idx="328">
                  <c:v>11674</c:v>
                </c:pt>
                <c:pt idx="329">
                  <c:v>4184</c:v>
                </c:pt>
                <c:pt idx="330">
                  <c:v>2604</c:v>
                </c:pt>
                <c:pt idx="331">
                  <c:v>39469</c:v>
                </c:pt>
                <c:pt idx="332">
                  <c:v>44577</c:v>
                </c:pt>
                <c:pt idx="333">
                  <c:v>29430</c:v>
                </c:pt>
                <c:pt idx="334">
                  <c:v>37121</c:v>
                </c:pt>
                <c:pt idx="335">
                  <c:v>30827</c:v>
                </c:pt>
                <c:pt idx="336">
                  <c:v>19651</c:v>
                </c:pt>
                <c:pt idx="337">
                  <c:v>15371</c:v>
                </c:pt>
                <c:pt idx="338">
                  <c:v>25461</c:v>
                </c:pt>
                <c:pt idx="339">
                  <c:v>28051</c:v>
                </c:pt>
                <c:pt idx="340">
                  <c:v>24157</c:v>
                </c:pt>
                <c:pt idx="341">
                  <c:v>57702</c:v>
                </c:pt>
                <c:pt idx="342">
                  <c:v>16050</c:v>
                </c:pt>
                <c:pt idx="343">
                  <c:v>16895</c:v>
                </c:pt>
                <c:pt idx="344">
                  <c:v>49198</c:v>
                </c:pt>
                <c:pt idx="345">
                  <c:v>18969</c:v>
                </c:pt>
                <c:pt idx="346">
                  <c:v>22343</c:v>
                </c:pt>
                <c:pt idx="347">
                  <c:v>32738</c:v>
                </c:pt>
                <c:pt idx="348">
                  <c:v>28889</c:v>
                </c:pt>
                <c:pt idx="349">
                  <c:v>16797</c:v>
                </c:pt>
                <c:pt idx="350">
                  <c:v>17388</c:v>
                </c:pt>
                <c:pt idx="351">
                  <c:v>9884</c:v>
                </c:pt>
                <c:pt idx="352">
                  <c:v>3711</c:v>
                </c:pt>
                <c:pt idx="353">
                  <c:v>4307</c:v>
                </c:pt>
                <c:pt idx="354">
                  <c:v>7187</c:v>
                </c:pt>
                <c:pt idx="355">
                  <c:v>35438</c:v>
                </c:pt>
                <c:pt idx="356">
                  <c:v>19333</c:v>
                </c:pt>
                <c:pt idx="357">
                  <c:v>6289</c:v>
                </c:pt>
                <c:pt idx="358">
                  <c:v>11346</c:v>
                </c:pt>
                <c:pt idx="359">
                  <c:v>7677</c:v>
                </c:pt>
                <c:pt idx="360">
                  <c:v>5284</c:v>
                </c:pt>
                <c:pt idx="361">
                  <c:v>19849</c:v>
                </c:pt>
                <c:pt idx="362">
                  <c:v>24053</c:v>
                </c:pt>
                <c:pt idx="363">
                  <c:v>16411</c:v>
                </c:pt>
                <c:pt idx="364">
                  <c:v>17683</c:v>
                </c:pt>
                <c:pt idx="365">
                  <c:v>14157</c:v>
                </c:pt>
                <c:pt idx="366">
                  <c:v>21070</c:v>
                </c:pt>
                <c:pt idx="367">
                  <c:v>37995</c:v>
                </c:pt>
                <c:pt idx="368">
                  <c:v>20716</c:v>
                </c:pt>
                <c:pt idx="369">
                  <c:v>20184</c:v>
                </c:pt>
                <c:pt idx="370">
                  <c:v>8237</c:v>
                </c:pt>
                <c:pt idx="371">
                  <c:v>6930</c:v>
                </c:pt>
                <c:pt idx="372">
                  <c:v>3753</c:v>
                </c:pt>
                <c:pt idx="373">
                  <c:v>6341</c:v>
                </c:pt>
                <c:pt idx="374">
                  <c:v>23570</c:v>
                </c:pt>
                <c:pt idx="375">
                  <c:v>15253</c:v>
                </c:pt>
                <c:pt idx="376">
                  <c:v>15490</c:v>
                </c:pt>
                <c:pt idx="377">
                  <c:v>9578</c:v>
                </c:pt>
                <c:pt idx="378">
                  <c:v>16374</c:v>
                </c:pt>
                <c:pt idx="379">
                  <c:v>11739</c:v>
                </c:pt>
                <c:pt idx="380">
                  <c:v>3662</c:v>
                </c:pt>
                <c:pt idx="381">
                  <c:v>10752</c:v>
                </c:pt>
                <c:pt idx="382">
                  <c:v>38816</c:v>
                </c:pt>
                <c:pt idx="383">
                  <c:v>58922</c:v>
                </c:pt>
                <c:pt idx="384">
                  <c:v>50796</c:v>
                </c:pt>
                <c:pt idx="385">
                  <c:v>29216</c:v>
                </c:pt>
                <c:pt idx="386">
                  <c:v>33460</c:v>
                </c:pt>
                <c:pt idx="387">
                  <c:v>19095</c:v>
                </c:pt>
                <c:pt idx="388">
                  <c:v>22141</c:v>
                </c:pt>
                <c:pt idx="389">
                  <c:v>23296</c:v>
                </c:pt>
                <c:pt idx="390">
                  <c:v>28536</c:v>
                </c:pt>
                <c:pt idx="391">
                  <c:v>10390</c:v>
                </c:pt>
                <c:pt idx="392">
                  <c:v>45506</c:v>
                </c:pt>
                <c:pt idx="393">
                  <c:v>29626</c:v>
                </c:pt>
                <c:pt idx="394">
                  <c:v>9765</c:v>
                </c:pt>
                <c:pt idx="395">
                  <c:v>14877</c:v>
                </c:pt>
                <c:pt idx="396">
                  <c:v>34100</c:v>
                </c:pt>
                <c:pt idx="397">
                  <c:v>40962</c:v>
                </c:pt>
                <c:pt idx="398">
                  <c:v>30309</c:v>
                </c:pt>
                <c:pt idx="399">
                  <c:v>42726</c:v>
                </c:pt>
                <c:pt idx="400">
                  <c:v>57165</c:v>
                </c:pt>
                <c:pt idx="401">
                  <c:v>26468</c:v>
                </c:pt>
                <c:pt idx="402">
                  <c:v>39877</c:v>
                </c:pt>
                <c:pt idx="403">
                  <c:v>44370</c:v>
                </c:pt>
                <c:pt idx="404">
                  <c:v>27481</c:v>
                </c:pt>
                <c:pt idx="405">
                  <c:v>13077</c:v>
                </c:pt>
                <c:pt idx="406">
                  <c:v>29254</c:v>
                </c:pt>
                <c:pt idx="407">
                  <c:v>33130</c:v>
                </c:pt>
                <c:pt idx="408">
                  <c:v>28455</c:v>
                </c:pt>
                <c:pt idx="409">
                  <c:v>20311</c:v>
                </c:pt>
                <c:pt idx="410">
                  <c:v>18144</c:v>
                </c:pt>
                <c:pt idx="411">
                  <c:v>14907</c:v>
                </c:pt>
                <c:pt idx="412">
                  <c:v>9680</c:v>
                </c:pt>
                <c:pt idx="413">
                  <c:v>20454</c:v>
                </c:pt>
                <c:pt idx="414">
                  <c:v>24086</c:v>
                </c:pt>
                <c:pt idx="415">
                  <c:v>26018</c:v>
                </c:pt>
                <c:pt idx="416">
                  <c:v>14856</c:v>
                </c:pt>
                <c:pt idx="417">
                  <c:v>52887</c:v>
                </c:pt>
                <c:pt idx="418">
                  <c:v>40121</c:v>
                </c:pt>
                <c:pt idx="419">
                  <c:v>28813</c:v>
                </c:pt>
                <c:pt idx="420">
                  <c:v>19431</c:v>
                </c:pt>
                <c:pt idx="421">
                  <c:v>33741</c:v>
                </c:pt>
                <c:pt idx="422">
                  <c:v>18735</c:v>
                </c:pt>
                <c:pt idx="423">
                  <c:v>19625</c:v>
                </c:pt>
                <c:pt idx="424">
                  <c:v>25466</c:v>
                </c:pt>
                <c:pt idx="425">
                  <c:v>20200</c:v>
                </c:pt>
                <c:pt idx="426">
                  <c:v>14091</c:v>
                </c:pt>
                <c:pt idx="427">
                  <c:v>6550</c:v>
                </c:pt>
                <c:pt idx="428">
                  <c:v>5046</c:v>
                </c:pt>
                <c:pt idx="429">
                  <c:v>12604</c:v>
                </c:pt>
                <c:pt idx="430">
                  <c:v>8534</c:v>
                </c:pt>
                <c:pt idx="431">
                  <c:v>22976</c:v>
                </c:pt>
                <c:pt idx="432">
                  <c:v>18614</c:v>
                </c:pt>
                <c:pt idx="433">
                  <c:v>25121</c:v>
                </c:pt>
                <c:pt idx="434">
                  <c:v>26997</c:v>
                </c:pt>
                <c:pt idx="435">
                  <c:v>13140</c:v>
                </c:pt>
                <c:pt idx="436">
                  <c:v>68686</c:v>
                </c:pt>
                <c:pt idx="437">
                  <c:v>46419</c:v>
                </c:pt>
                <c:pt idx="438">
                  <c:v>29617</c:v>
                </c:pt>
                <c:pt idx="439">
                  <c:v>28592</c:v>
                </c:pt>
                <c:pt idx="440">
                  <c:v>19534</c:v>
                </c:pt>
                <c:pt idx="441">
                  <c:v>24131</c:v>
                </c:pt>
                <c:pt idx="442">
                  <c:v>21229</c:v>
                </c:pt>
                <c:pt idx="443">
                  <c:v>26188</c:v>
                </c:pt>
                <c:pt idx="444">
                  <c:v>20983</c:v>
                </c:pt>
                <c:pt idx="445">
                  <c:v>52965</c:v>
                </c:pt>
                <c:pt idx="446">
                  <c:v>23504</c:v>
                </c:pt>
                <c:pt idx="447">
                  <c:v>17519</c:v>
                </c:pt>
                <c:pt idx="448">
                  <c:v>21329</c:v>
                </c:pt>
                <c:pt idx="449">
                  <c:v>16579</c:v>
                </c:pt>
                <c:pt idx="450">
                  <c:v>16608</c:v>
                </c:pt>
                <c:pt idx="451">
                  <c:v>15766</c:v>
                </c:pt>
                <c:pt idx="452">
                  <c:v>12086</c:v>
                </c:pt>
                <c:pt idx="453">
                  <c:v>9640</c:v>
                </c:pt>
                <c:pt idx="454">
                  <c:v>7054</c:v>
                </c:pt>
                <c:pt idx="455">
                  <c:v>5813</c:v>
                </c:pt>
                <c:pt idx="456">
                  <c:v>3609</c:v>
                </c:pt>
                <c:pt idx="457">
                  <c:v>34310</c:v>
                </c:pt>
                <c:pt idx="458">
                  <c:v>26517</c:v>
                </c:pt>
                <c:pt idx="459">
                  <c:v>22362</c:v>
                </c:pt>
                <c:pt idx="460">
                  <c:v>17982</c:v>
                </c:pt>
                <c:pt idx="461">
                  <c:v>18577</c:v>
                </c:pt>
                <c:pt idx="462">
                  <c:v>17764</c:v>
                </c:pt>
                <c:pt idx="463">
                  <c:v>7983</c:v>
                </c:pt>
                <c:pt idx="464">
                  <c:v>13849</c:v>
                </c:pt>
                <c:pt idx="465">
                  <c:v>18222</c:v>
                </c:pt>
                <c:pt idx="466">
                  <c:v>5420</c:v>
                </c:pt>
                <c:pt idx="467">
                  <c:v>3985</c:v>
                </c:pt>
                <c:pt idx="468">
                  <c:v>16315</c:v>
                </c:pt>
                <c:pt idx="469">
                  <c:v>14265</c:v>
                </c:pt>
                <c:pt idx="470">
                  <c:v>16023</c:v>
                </c:pt>
                <c:pt idx="471">
                  <c:v>6051</c:v>
                </c:pt>
                <c:pt idx="472">
                  <c:v>14416</c:v>
                </c:pt>
                <c:pt idx="473">
                  <c:v>17386</c:v>
                </c:pt>
                <c:pt idx="474">
                  <c:v>21993</c:v>
                </c:pt>
                <c:pt idx="475">
                  <c:v>36417</c:v>
                </c:pt>
                <c:pt idx="476">
                  <c:v>41512</c:v>
                </c:pt>
                <c:pt idx="477">
                  <c:v>32102</c:v>
                </c:pt>
                <c:pt idx="478">
                  <c:v>23709</c:v>
                </c:pt>
                <c:pt idx="479">
                  <c:v>14746</c:v>
                </c:pt>
                <c:pt idx="480">
                  <c:v>11705</c:v>
                </c:pt>
                <c:pt idx="481">
                  <c:v>9877</c:v>
                </c:pt>
                <c:pt idx="482">
                  <c:v>10984</c:v>
                </c:pt>
                <c:pt idx="483">
                  <c:v>9346</c:v>
                </c:pt>
                <c:pt idx="484">
                  <c:v>11435</c:v>
                </c:pt>
                <c:pt idx="485">
                  <c:v>9466</c:v>
                </c:pt>
                <c:pt idx="486">
                  <c:v>5555</c:v>
                </c:pt>
                <c:pt idx="487">
                  <c:v>25725</c:v>
                </c:pt>
                <c:pt idx="488">
                  <c:v>18885</c:v>
                </c:pt>
                <c:pt idx="489">
                  <c:v>23018</c:v>
                </c:pt>
                <c:pt idx="490">
                  <c:v>30137</c:v>
                </c:pt>
                <c:pt idx="491">
                  <c:v>29784</c:v>
                </c:pt>
                <c:pt idx="492">
                  <c:v>23922</c:v>
                </c:pt>
                <c:pt idx="493">
                  <c:v>13894</c:v>
                </c:pt>
                <c:pt idx="494">
                  <c:v>8200</c:v>
                </c:pt>
                <c:pt idx="495">
                  <c:v>4815</c:v>
                </c:pt>
                <c:pt idx="496">
                  <c:v>5686</c:v>
                </c:pt>
                <c:pt idx="497">
                  <c:v>8276</c:v>
                </c:pt>
                <c:pt idx="498">
                  <c:v>9832</c:v>
                </c:pt>
                <c:pt idx="499">
                  <c:v>23450</c:v>
                </c:pt>
                <c:pt idx="500">
                  <c:v>10373</c:v>
                </c:pt>
                <c:pt idx="501">
                  <c:v>6243</c:v>
                </c:pt>
                <c:pt idx="502">
                  <c:v>6535</c:v>
                </c:pt>
                <c:pt idx="503">
                  <c:v>18174</c:v>
                </c:pt>
                <c:pt idx="504">
                  <c:v>14562</c:v>
                </c:pt>
                <c:pt idx="505">
                  <c:v>14566</c:v>
                </c:pt>
                <c:pt idx="506">
                  <c:v>7829</c:v>
                </c:pt>
                <c:pt idx="507">
                  <c:v>14615</c:v>
                </c:pt>
                <c:pt idx="508">
                  <c:v>4353</c:v>
                </c:pt>
                <c:pt idx="509">
                  <c:v>14504</c:v>
                </c:pt>
                <c:pt idx="510">
                  <c:v>19333</c:v>
                </c:pt>
                <c:pt idx="511">
                  <c:v>15651</c:v>
                </c:pt>
                <c:pt idx="512">
                  <c:v>8984</c:v>
                </c:pt>
                <c:pt idx="513">
                  <c:v>26913</c:v>
                </c:pt>
                <c:pt idx="514">
                  <c:v>41274</c:v>
                </c:pt>
                <c:pt idx="515">
                  <c:v>56516</c:v>
                </c:pt>
                <c:pt idx="516">
                  <c:v>41937</c:v>
                </c:pt>
                <c:pt idx="517">
                  <c:v>33092</c:v>
                </c:pt>
                <c:pt idx="518">
                  <c:v>32852</c:v>
                </c:pt>
                <c:pt idx="519">
                  <c:v>25542</c:v>
                </c:pt>
                <c:pt idx="520">
                  <c:v>39288</c:v>
                </c:pt>
                <c:pt idx="521">
                  <c:v>29363</c:v>
                </c:pt>
                <c:pt idx="522">
                  <c:v>69659</c:v>
                </c:pt>
                <c:pt idx="523">
                  <c:v>52822</c:v>
                </c:pt>
                <c:pt idx="524">
                  <c:v>44469</c:v>
                </c:pt>
                <c:pt idx="525">
                  <c:v>61592</c:v>
                </c:pt>
                <c:pt idx="526">
                  <c:v>63379</c:v>
                </c:pt>
                <c:pt idx="527">
                  <c:v>53677</c:v>
                </c:pt>
                <c:pt idx="528">
                  <c:v>46626</c:v>
                </c:pt>
                <c:pt idx="529">
                  <c:v>60528</c:v>
                </c:pt>
                <c:pt idx="530">
                  <c:v>74192</c:v>
                </c:pt>
                <c:pt idx="531">
                  <c:v>62386</c:v>
                </c:pt>
                <c:pt idx="532">
                  <c:v>89488</c:v>
                </c:pt>
                <c:pt idx="533">
                  <c:v>82866</c:v>
                </c:pt>
                <c:pt idx="534">
                  <c:v>67478</c:v>
                </c:pt>
                <c:pt idx="535">
                  <c:v>59634</c:v>
                </c:pt>
                <c:pt idx="536">
                  <c:v>63346</c:v>
                </c:pt>
                <c:pt idx="537">
                  <c:v>47358</c:v>
                </c:pt>
                <c:pt idx="538">
                  <c:v>44502</c:v>
                </c:pt>
                <c:pt idx="539">
                  <c:v>33697</c:v>
                </c:pt>
                <c:pt idx="540">
                  <c:v>45159</c:v>
                </c:pt>
                <c:pt idx="541">
                  <c:v>44131</c:v>
                </c:pt>
                <c:pt idx="542">
                  <c:v>34332</c:v>
                </c:pt>
              </c:numCache>
            </c:numRef>
          </c:val>
          <c:smooth val="0"/>
          <c:extLst>
            <c:ext xmlns:c16="http://schemas.microsoft.com/office/drawing/2014/chart" uri="{C3380CC4-5D6E-409C-BE32-E72D297353CC}">
              <c16:uniqueId val="{00000000-9C1C-4C94-8C65-0F34CE5CCEDC}"/>
            </c:ext>
          </c:extLst>
        </c:ser>
        <c:dLbls>
          <c:showLegendKey val="0"/>
          <c:showVal val="0"/>
          <c:showCatName val="0"/>
          <c:showSerName val="0"/>
          <c:showPercent val="0"/>
          <c:showBubbleSize val="0"/>
        </c:dLbls>
        <c:smooth val="0"/>
        <c:axId val="322256032"/>
        <c:axId val="322252752"/>
      </c:lineChart>
      <c:catAx>
        <c:axId val="32225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52752"/>
        <c:crosses val="autoZero"/>
        <c:auto val="1"/>
        <c:lblAlgn val="ctr"/>
        <c:lblOffset val="100"/>
        <c:noMultiLvlLbl val="0"/>
      </c:catAx>
      <c:valAx>
        <c:axId val="32225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5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1733</c:v>
                </c:pt>
              </c:numCache>
            </c:numRef>
          </c:val>
          <c:extLst>
            <c:ext xmlns:c16="http://schemas.microsoft.com/office/drawing/2014/chart" uri="{C3380CC4-5D6E-409C-BE32-E72D297353CC}">
              <c16:uniqueId val="{00000000-E3DD-44FC-8066-24B6259303B5}"/>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121</c:v>
                </c:pt>
              </c:numCache>
            </c:numRef>
          </c:val>
          <c:extLst>
            <c:ext xmlns:c16="http://schemas.microsoft.com/office/drawing/2014/chart" uri="{C3380CC4-5D6E-409C-BE32-E72D297353CC}">
              <c16:uniqueId val="{00000001-E3DD-44FC-8066-24B6259303B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1999</c:v>
                </c:pt>
              </c:numCache>
            </c:numRef>
          </c:val>
          <c:extLst>
            <c:ext xmlns:c16="http://schemas.microsoft.com/office/drawing/2014/chart" uri="{C3380CC4-5D6E-409C-BE32-E72D297353CC}">
              <c16:uniqueId val="{00000002-E3DD-44FC-8066-24B6259303B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84</c:v>
                </c:pt>
              </c:numCache>
            </c:numRef>
          </c:val>
          <c:extLst>
            <c:ext xmlns:c16="http://schemas.microsoft.com/office/drawing/2014/chart" uri="{C3380CC4-5D6E-409C-BE32-E72D297353CC}">
              <c16:uniqueId val="{00000003-E3DD-44FC-8066-24B6259303B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1107</c:v>
                </c:pt>
              </c:numCache>
            </c:numRef>
          </c:val>
          <c:extLst>
            <c:ext xmlns:c16="http://schemas.microsoft.com/office/drawing/2014/chart" uri="{C3380CC4-5D6E-409C-BE32-E72D297353CC}">
              <c16:uniqueId val="{00000004-E3DD-44FC-8066-24B6259303B5}"/>
            </c:ext>
          </c:extLst>
        </c:ser>
        <c:dLbls>
          <c:showLegendKey val="0"/>
          <c:showVal val="0"/>
          <c:showCatName val="0"/>
          <c:showSerName val="0"/>
          <c:showPercent val="0"/>
          <c:showBubbleSize val="0"/>
        </c:dLbls>
        <c:gapWidth val="150"/>
        <c:overlap val="100"/>
        <c:axId val="318776736"/>
        <c:axId val="318775752"/>
      </c:barChart>
      <c:catAx>
        <c:axId val="31877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75752"/>
        <c:crosses val="autoZero"/>
        <c:auto val="1"/>
        <c:lblAlgn val="ctr"/>
        <c:lblOffset val="100"/>
        <c:noMultiLvlLbl val="0"/>
      </c:catAx>
      <c:valAx>
        <c:axId val="318775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7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9B7E6-EAA0-4780-9E9D-28A4CCA612E7}"/>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708592D-36EC-413D-A785-94320B75144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51850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C7D0D-8110-40AA-8ECB-458AF5BEB1E6}"/>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3D22C58D-B366-4F14-BB8D-3756090BC204}"/>
              </a:ext>
            </a:extLst>
          </p:cNvPr>
          <p:cNvGraphicFramePr>
            <a:graphicFrameLocks noGrp="1"/>
          </p:cNvGraphicFramePr>
          <p:nvPr>
            <p:ph type="tbl" sz="quarter" idx="13"/>
            <p:extLst>
              <p:ext uri="{D42A27DB-BD31-4B8C-83A1-F6EECF244321}">
                <p14:modId xmlns:p14="http://schemas.microsoft.com/office/powerpoint/2010/main" val="416475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6660763"/>
                    </a:ext>
                  </a:extLst>
                </a:gridCol>
                <a:gridCol w="1645920">
                  <a:extLst>
                    <a:ext uri="{9D8B030D-6E8A-4147-A177-3AD203B41FA5}">
                      <a16:colId xmlns:a16="http://schemas.microsoft.com/office/drawing/2014/main" val="2087209166"/>
                    </a:ext>
                  </a:extLst>
                </a:gridCol>
                <a:gridCol w="1645920">
                  <a:extLst>
                    <a:ext uri="{9D8B030D-6E8A-4147-A177-3AD203B41FA5}">
                      <a16:colId xmlns:a16="http://schemas.microsoft.com/office/drawing/2014/main" val="936030420"/>
                    </a:ext>
                  </a:extLst>
                </a:gridCol>
                <a:gridCol w="1234440">
                  <a:extLst>
                    <a:ext uri="{9D8B030D-6E8A-4147-A177-3AD203B41FA5}">
                      <a16:colId xmlns:a16="http://schemas.microsoft.com/office/drawing/2014/main" val="1904838730"/>
                    </a:ext>
                  </a:extLst>
                </a:gridCol>
                <a:gridCol w="1234440">
                  <a:extLst>
                    <a:ext uri="{9D8B030D-6E8A-4147-A177-3AD203B41FA5}">
                      <a16:colId xmlns:a16="http://schemas.microsoft.com/office/drawing/2014/main" val="3603467323"/>
                    </a:ext>
                  </a:extLst>
                </a:gridCol>
                <a:gridCol w="822960">
                  <a:extLst>
                    <a:ext uri="{9D8B030D-6E8A-4147-A177-3AD203B41FA5}">
                      <a16:colId xmlns:a16="http://schemas.microsoft.com/office/drawing/2014/main" val="358010283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233272866"/>
                  </a:ext>
                </a:extLst>
              </a:tr>
              <a:tr h="370840">
                <a:tc>
                  <a:txBody>
                    <a:bodyPr/>
                    <a:lstStyle/>
                    <a:p>
                      <a:r>
                        <a:rPr lang="en-US" sz="1000"/>
                        <a:t>NDR 2</a:t>
                      </a:r>
                    </a:p>
                  </a:txBody>
                  <a:tcPr/>
                </a:tc>
                <a:tc>
                  <a:txBody>
                    <a:bodyPr/>
                    <a:lstStyle/>
                    <a:p>
                      <a:r>
                        <a:rPr lang="en-US" sz="1000"/>
                        <a:t>214228</a:t>
                      </a:r>
                    </a:p>
                  </a:txBody>
                  <a:tcPr/>
                </a:tc>
                <a:tc>
                  <a:txBody>
                    <a:bodyPr/>
                    <a:lstStyle/>
                    <a:p>
                      <a:r>
                        <a:rPr lang="en-US" sz="1000"/>
                        <a:t>52298</a:t>
                      </a:r>
                    </a:p>
                  </a:txBody>
                  <a:tcPr/>
                </a:tc>
                <a:tc>
                  <a:txBody>
                    <a:bodyPr/>
                    <a:lstStyle/>
                    <a:p>
                      <a:r>
                        <a:rPr lang="en-US" sz="1000"/>
                        <a:t>14321</a:t>
                      </a:r>
                    </a:p>
                  </a:txBody>
                  <a:tcPr/>
                </a:tc>
                <a:tc>
                  <a:txBody>
                    <a:bodyPr/>
                    <a:lstStyle/>
                    <a:p>
                      <a:r>
                        <a:rPr lang="en-US" sz="1000"/>
                        <a:t>7.3%</a:t>
                      </a:r>
                    </a:p>
                  </a:txBody>
                  <a:tcPr/>
                </a:tc>
                <a:tc>
                  <a:txBody>
                    <a:bodyPr/>
                    <a:lstStyle/>
                    <a:p>
                      <a:r>
                        <a:rPr lang="en-US" sz="1000"/>
                        <a:t>137613</a:t>
                      </a:r>
                    </a:p>
                  </a:txBody>
                  <a:tcPr/>
                </a:tc>
                <a:extLst>
                  <a:ext uri="{0D108BD9-81ED-4DB2-BD59-A6C34878D82A}">
                    <a16:rowId xmlns:a16="http://schemas.microsoft.com/office/drawing/2014/main" val="667723384"/>
                  </a:ext>
                </a:extLst>
              </a:tr>
            </a:tbl>
          </a:graphicData>
        </a:graphic>
      </p:graphicFrame>
      <p:sp>
        <p:nvSpPr>
          <p:cNvPr id="4" name="Text Placeholder 3">
            <a:extLst>
              <a:ext uri="{FF2B5EF4-FFF2-40B4-BE49-F238E27FC236}">
                <a16:creationId xmlns:a16="http://schemas.microsoft.com/office/drawing/2014/main" id="{C326C0A9-5F2D-4D67-8AEC-08EBB4F38B7C}"/>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271921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D3CFA-B8ED-4583-A088-E70BE012DF25}"/>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3E3FE5ED-B50F-42BC-9A0A-3CE12A04F8DA}"/>
              </a:ext>
            </a:extLst>
          </p:cNvPr>
          <p:cNvGraphicFramePr>
            <a:graphicFrameLocks noGrp="1"/>
          </p:cNvGraphicFramePr>
          <p:nvPr>
            <p:ph type="tbl" sz="quarter" idx="13"/>
            <p:extLst>
              <p:ext uri="{D42A27DB-BD31-4B8C-83A1-F6EECF244321}">
                <p14:modId xmlns:p14="http://schemas.microsoft.com/office/powerpoint/2010/main" val="117297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94728262"/>
                    </a:ext>
                  </a:extLst>
                </a:gridCol>
                <a:gridCol w="1234440">
                  <a:extLst>
                    <a:ext uri="{9D8B030D-6E8A-4147-A177-3AD203B41FA5}">
                      <a16:colId xmlns:a16="http://schemas.microsoft.com/office/drawing/2014/main" val="2106479972"/>
                    </a:ext>
                  </a:extLst>
                </a:gridCol>
                <a:gridCol w="1234440">
                  <a:extLst>
                    <a:ext uri="{9D8B030D-6E8A-4147-A177-3AD203B41FA5}">
                      <a16:colId xmlns:a16="http://schemas.microsoft.com/office/drawing/2014/main" val="3215799143"/>
                    </a:ext>
                  </a:extLst>
                </a:gridCol>
                <a:gridCol w="1234440">
                  <a:extLst>
                    <a:ext uri="{9D8B030D-6E8A-4147-A177-3AD203B41FA5}">
                      <a16:colId xmlns:a16="http://schemas.microsoft.com/office/drawing/2014/main" val="953982287"/>
                    </a:ext>
                  </a:extLst>
                </a:gridCol>
                <a:gridCol w="1234440">
                  <a:extLst>
                    <a:ext uri="{9D8B030D-6E8A-4147-A177-3AD203B41FA5}">
                      <a16:colId xmlns:a16="http://schemas.microsoft.com/office/drawing/2014/main" val="2268151963"/>
                    </a:ext>
                  </a:extLst>
                </a:gridCol>
                <a:gridCol w="1234440">
                  <a:extLst>
                    <a:ext uri="{9D8B030D-6E8A-4147-A177-3AD203B41FA5}">
                      <a16:colId xmlns:a16="http://schemas.microsoft.com/office/drawing/2014/main" val="3597282461"/>
                    </a:ext>
                  </a:extLst>
                </a:gridCol>
                <a:gridCol w="822960">
                  <a:extLst>
                    <a:ext uri="{9D8B030D-6E8A-4147-A177-3AD203B41FA5}">
                      <a16:colId xmlns:a16="http://schemas.microsoft.com/office/drawing/2014/main" val="40685087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234357508"/>
                  </a:ext>
                </a:extLst>
              </a:tr>
              <a:tr h="370840">
                <a:tc>
                  <a:txBody>
                    <a:bodyPr/>
                    <a:lstStyle/>
                    <a:p>
                      <a:r>
                        <a:rPr lang="en-US" sz="1000"/>
                        <a:t>NDR 2</a:t>
                      </a:r>
                    </a:p>
                  </a:txBody>
                  <a:tcPr/>
                </a:tc>
                <a:tc>
                  <a:txBody>
                    <a:bodyPr/>
                    <a:lstStyle/>
                    <a:p>
                      <a:r>
                        <a:rPr lang="en-US" sz="1000"/>
                        <a:t>137613</a:t>
                      </a:r>
                    </a:p>
                  </a:txBody>
                  <a:tcPr/>
                </a:tc>
                <a:tc>
                  <a:txBody>
                    <a:bodyPr/>
                    <a:lstStyle/>
                    <a:p>
                      <a:r>
                        <a:rPr lang="en-US" sz="1000"/>
                        <a:t>5044</a:t>
                      </a:r>
                    </a:p>
                  </a:txBody>
                  <a:tcPr/>
                </a:tc>
                <a:tc>
                  <a:txBody>
                    <a:bodyPr/>
                    <a:lstStyle/>
                    <a:p>
                      <a:r>
                        <a:rPr lang="en-US" sz="1000"/>
                        <a:t>1227748</a:t>
                      </a:r>
                    </a:p>
                  </a:txBody>
                  <a:tcPr/>
                </a:tc>
                <a:tc>
                  <a:txBody>
                    <a:bodyPr/>
                    <a:lstStyle/>
                    <a:p>
                      <a:r>
                        <a:rPr lang="en-US" sz="1000"/>
                        <a:t>253051</a:t>
                      </a:r>
                    </a:p>
                  </a:txBody>
                  <a:tcPr/>
                </a:tc>
                <a:tc>
                  <a:txBody>
                    <a:bodyPr/>
                    <a:lstStyle/>
                    <a:p>
                      <a:r>
                        <a:rPr lang="en-US" sz="1000"/>
                        <a:t>195038</a:t>
                      </a:r>
                    </a:p>
                  </a:txBody>
                  <a:tcPr/>
                </a:tc>
                <a:tc>
                  <a:txBody>
                    <a:bodyPr/>
                    <a:lstStyle/>
                    <a:p>
                      <a:r>
                        <a:rPr lang="en-US" sz="1000"/>
                        <a:t>904632</a:t>
                      </a:r>
                    </a:p>
                  </a:txBody>
                  <a:tcPr/>
                </a:tc>
                <a:extLst>
                  <a:ext uri="{0D108BD9-81ED-4DB2-BD59-A6C34878D82A}">
                    <a16:rowId xmlns:a16="http://schemas.microsoft.com/office/drawing/2014/main" val="1604514147"/>
                  </a:ext>
                </a:extLst>
              </a:tr>
            </a:tbl>
          </a:graphicData>
        </a:graphic>
      </p:graphicFrame>
      <p:sp>
        <p:nvSpPr>
          <p:cNvPr id="4" name="Text Placeholder 3">
            <a:extLst>
              <a:ext uri="{FF2B5EF4-FFF2-40B4-BE49-F238E27FC236}">
                <a16:creationId xmlns:a16="http://schemas.microsoft.com/office/drawing/2014/main" id="{5D8C6C97-790F-49A1-B125-064D5E358FCA}"/>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3655722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F525D-36FE-4C29-BBF9-79FB1504192A}"/>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1E926639-5A78-4214-8121-B1BA7E04F68B}"/>
              </a:ext>
            </a:extLst>
          </p:cNvPr>
          <p:cNvGraphicFramePr>
            <a:graphicFrameLocks noGrp="1"/>
          </p:cNvGraphicFramePr>
          <p:nvPr>
            <p:ph type="chart" sz="quarter" idx="13"/>
            <p:extLst>
              <p:ext uri="{D42A27DB-BD31-4B8C-83A1-F6EECF244321}">
                <p14:modId xmlns:p14="http://schemas.microsoft.com/office/powerpoint/2010/main" val="1025575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95DDB-3A1B-4045-AC07-1FF497159FF9}"/>
              </a:ext>
            </a:extLst>
          </p:cNvPr>
          <p:cNvSpPr>
            <a:spLocks noGrp="1"/>
          </p:cNvSpPr>
          <p:nvPr>
            <p:ph type="body" sz="quarter" idx="14"/>
          </p:nvPr>
        </p:nvSpPr>
        <p:spPr/>
        <p:txBody>
          <a:bodyPr/>
          <a:lstStyle/>
          <a:p>
            <a:r>
              <a:rPr lang="en-US"/>
              <a:t>01.10.2016 - 27.03.2018</a:t>
            </a:r>
          </a:p>
        </p:txBody>
      </p:sp>
      <p:sp>
        <p:nvSpPr>
          <p:cNvPr id="5" name="Footer Placeholder 4">
            <a:extLst>
              <a:ext uri="{FF2B5EF4-FFF2-40B4-BE49-F238E27FC236}">
                <a16:creationId xmlns:a16="http://schemas.microsoft.com/office/drawing/2014/main" id="{9312FAEB-DA4D-404E-83DA-6EAC021EA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236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4F7E2-09FC-4BAE-B655-D087559BF355}"/>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EBEE1C36-E59A-48E3-9E38-43C58DD47002}"/>
              </a:ext>
            </a:extLst>
          </p:cNvPr>
          <p:cNvGraphicFramePr>
            <a:graphicFrameLocks noGrp="1"/>
          </p:cNvGraphicFramePr>
          <p:nvPr>
            <p:ph type="chart" sz="quarter" idx="13"/>
            <p:extLst>
              <p:ext uri="{D42A27DB-BD31-4B8C-83A1-F6EECF244321}">
                <p14:modId xmlns:p14="http://schemas.microsoft.com/office/powerpoint/2010/main" val="4214758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08B8F-167C-4348-84A0-67DAD67FE722}"/>
              </a:ext>
            </a:extLst>
          </p:cNvPr>
          <p:cNvSpPr>
            <a:spLocks noGrp="1"/>
          </p:cNvSpPr>
          <p:nvPr>
            <p:ph type="body" sz="quarter" idx="14"/>
          </p:nvPr>
        </p:nvSpPr>
        <p:spPr/>
        <p:txBody>
          <a:bodyPr/>
          <a:lstStyle/>
          <a:p>
            <a:r>
              <a:rPr lang="en-US"/>
              <a:t>01.10.2016 - 27.03.2018</a:t>
            </a:r>
          </a:p>
        </p:txBody>
      </p:sp>
      <p:sp>
        <p:nvSpPr>
          <p:cNvPr id="5" name="Footer Placeholder 4">
            <a:extLst>
              <a:ext uri="{FF2B5EF4-FFF2-40B4-BE49-F238E27FC236}">
                <a16:creationId xmlns:a16="http://schemas.microsoft.com/office/drawing/2014/main" id="{FCCE7F4B-5D8C-4555-B866-81E59809E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42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234FF-08B8-4E7D-B425-F03A924C5A93}"/>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88007C13-4967-4AA8-9A3D-19FE0065D560}"/>
              </a:ext>
            </a:extLst>
          </p:cNvPr>
          <p:cNvGraphicFramePr>
            <a:graphicFrameLocks noGrp="1"/>
          </p:cNvGraphicFramePr>
          <p:nvPr>
            <p:ph type="chart" sz="quarter" idx="13"/>
            <p:extLst>
              <p:ext uri="{D42A27DB-BD31-4B8C-83A1-F6EECF244321}">
                <p14:modId xmlns:p14="http://schemas.microsoft.com/office/powerpoint/2010/main" val="3850711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F3225-B5DE-4257-BBC9-187085E6CA0A}"/>
              </a:ext>
            </a:extLst>
          </p:cNvPr>
          <p:cNvSpPr>
            <a:spLocks noGrp="1"/>
          </p:cNvSpPr>
          <p:nvPr>
            <p:ph type="body" sz="quarter" idx="14"/>
          </p:nvPr>
        </p:nvSpPr>
        <p:spPr/>
        <p:txBody>
          <a:bodyPr/>
          <a:lstStyle/>
          <a:p>
            <a:r>
              <a:rPr lang="en-US"/>
              <a:t>01.10.2016 - 27.03.2018</a:t>
            </a:r>
          </a:p>
        </p:txBody>
      </p:sp>
      <p:sp>
        <p:nvSpPr>
          <p:cNvPr id="5" name="Footer Placeholder 4">
            <a:extLst>
              <a:ext uri="{FF2B5EF4-FFF2-40B4-BE49-F238E27FC236}">
                <a16:creationId xmlns:a16="http://schemas.microsoft.com/office/drawing/2014/main" id="{6023E534-5009-492B-A4A4-88BB74CDC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33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AB01-8BFF-4D6D-851E-0F6AF89758EC}"/>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A641C7BB-C725-466E-9F59-14921EEF2C4A}"/>
              </a:ext>
            </a:extLst>
          </p:cNvPr>
          <p:cNvGraphicFramePr>
            <a:graphicFrameLocks noGrp="1"/>
          </p:cNvGraphicFramePr>
          <p:nvPr>
            <p:ph type="chart" sz="quarter" idx="13"/>
            <p:extLst>
              <p:ext uri="{D42A27DB-BD31-4B8C-83A1-F6EECF244321}">
                <p14:modId xmlns:p14="http://schemas.microsoft.com/office/powerpoint/2010/main" val="1532561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593B7-1B08-41F7-A9DC-AF80E9F25B08}"/>
              </a:ext>
            </a:extLst>
          </p:cNvPr>
          <p:cNvSpPr>
            <a:spLocks noGrp="1"/>
          </p:cNvSpPr>
          <p:nvPr>
            <p:ph type="body" sz="quarter" idx="14"/>
          </p:nvPr>
        </p:nvSpPr>
        <p:spPr/>
        <p:txBody>
          <a:bodyPr/>
          <a:lstStyle/>
          <a:p>
            <a:r>
              <a:rPr lang="en-US"/>
              <a:t>01.10.2016 - 27.03.2018</a:t>
            </a:r>
          </a:p>
        </p:txBody>
      </p:sp>
      <p:sp>
        <p:nvSpPr>
          <p:cNvPr id="5" name="Footer Placeholder 4">
            <a:extLst>
              <a:ext uri="{FF2B5EF4-FFF2-40B4-BE49-F238E27FC236}">
                <a16:creationId xmlns:a16="http://schemas.microsoft.com/office/drawing/2014/main" id="{3170F191-0BD5-4F8D-8DC4-0557CA118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08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15BD6-0248-449F-AC7D-F8C2895627BC}"/>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C00B5837-7FE4-48D4-84D7-32509D5480ED}"/>
              </a:ext>
            </a:extLst>
          </p:cNvPr>
          <p:cNvGraphicFramePr>
            <a:graphicFrameLocks noGrp="1"/>
          </p:cNvGraphicFramePr>
          <p:nvPr>
            <p:ph type="tbl" sz="quarter" idx="13"/>
            <p:extLst>
              <p:ext uri="{D42A27DB-BD31-4B8C-83A1-F6EECF244321}">
                <p14:modId xmlns:p14="http://schemas.microsoft.com/office/powerpoint/2010/main" val="362573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5033637"/>
                    </a:ext>
                  </a:extLst>
                </a:gridCol>
                <a:gridCol w="1645920">
                  <a:extLst>
                    <a:ext uri="{9D8B030D-6E8A-4147-A177-3AD203B41FA5}">
                      <a16:colId xmlns:a16="http://schemas.microsoft.com/office/drawing/2014/main" val="2287442650"/>
                    </a:ext>
                  </a:extLst>
                </a:gridCol>
                <a:gridCol w="1234440">
                  <a:extLst>
                    <a:ext uri="{9D8B030D-6E8A-4147-A177-3AD203B41FA5}">
                      <a16:colId xmlns:a16="http://schemas.microsoft.com/office/drawing/2014/main" val="3166644613"/>
                    </a:ext>
                  </a:extLst>
                </a:gridCol>
                <a:gridCol w="1234440">
                  <a:extLst>
                    <a:ext uri="{9D8B030D-6E8A-4147-A177-3AD203B41FA5}">
                      <a16:colId xmlns:a16="http://schemas.microsoft.com/office/drawing/2014/main" val="4142205498"/>
                    </a:ext>
                  </a:extLst>
                </a:gridCol>
                <a:gridCol w="1234440">
                  <a:extLst>
                    <a:ext uri="{9D8B030D-6E8A-4147-A177-3AD203B41FA5}">
                      <a16:colId xmlns:a16="http://schemas.microsoft.com/office/drawing/2014/main" val="2249796927"/>
                    </a:ext>
                  </a:extLst>
                </a:gridCol>
                <a:gridCol w="1234440">
                  <a:extLst>
                    <a:ext uri="{9D8B030D-6E8A-4147-A177-3AD203B41FA5}">
                      <a16:colId xmlns:a16="http://schemas.microsoft.com/office/drawing/2014/main" val="102953140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974909344"/>
                  </a:ext>
                </a:extLst>
              </a:tr>
              <a:tr h="370840">
                <a:tc>
                  <a:txBody>
                    <a:bodyPr/>
                    <a:lstStyle/>
                    <a:p>
                      <a:r>
                        <a:rPr lang="en-US" sz="1000"/>
                        <a:t>NDR 2</a:t>
                      </a:r>
                    </a:p>
                  </a:txBody>
                  <a:tcPr/>
                </a:tc>
                <a:tc>
                  <a:txBody>
                    <a:bodyPr/>
                    <a:lstStyle/>
                    <a:p>
                      <a:r>
                        <a:rPr lang="en-US" sz="1000"/>
                        <a:t>214228</a:t>
                      </a:r>
                    </a:p>
                  </a:txBody>
                  <a:tcPr/>
                </a:tc>
                <a:tc>
                  <a:txBody>
                    <a:bodyPr/>
                    <a:lstStyle/>
                    <a:p>
                      <a:r>
                        <a:rPr lang="en-US" sz="1000"/>
                        <a:t>97020</a:t>
                      </a:r>
                    </a:p>
                  </a:txBody>
                  <a:tcPr/>
                </a:tc>
                <a:tc>
                  <a:txBody>
                    <a:bodyPr/>
                    <a:lstStyle/>
                    <a:p>
                      <a:r>
                        <a:rPr lang="en-US" sz="1000"/>
                        <a:t>52298</a:t>
                      </a:r>
                    </a:p>
                  </a:txBody>
                  <a:tcPr/>
                </a:tc>
                <a:tc>
                  <a:txBody>
                    <a:bodyPr/>
                    <a:lstStyle/>
                    <a:p>
                      <a:r>
                        <a:rPr lang="en-US" sz="1000"/>
                        <a:t>73278</a:t>
                      </a:r>
                    </a:p>
                  </a:txBody>
                  <a:tcPr/>
                </a:tc>
                <a:tc>
                  <a:txBody>
                    <a:bodyPr/>
                    <a:lstStyle/>
                    <a:p>
                      <a:r>
                        <a:rPr lang="en-US" sz="1000"/>
                        <a:t>161930</a:t>
                      </a:r>
                    </a:p>
                  </a:txBody>
                  <a:tcPr/>
                </a:tc>
                <a:extLst>
                  <a:ext uri="{0D108BD9-81ED-4DB2-BD59-A6C34878D82A}">
                    <a16:rowId xmlns:a16="http://schemas.microsoft.com/office/drawing/2014/main" val="257278419"/>
                  </a:ext>
                </a:extLst>
              </a:tr>
            </a:tbl>
          </a:graphicData>
        </a:graphic>
      </p:graphicFrame>
      <p:sp>
        <p:nvSpPr>
          <p:cNvPr id="4" name="Text Placeholder 3">
            <a:extLst>
              <a:ext uri="{FF2B5EF4-FFF2-40B4-BE49-F238E27FC236}">
                <a16:creationId xmlns:a16="http://schemas.microsoft.com/office/drawing/2014/main" id="{339B835F-55B7-4758-94B7-219D203A66F2}"/>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3437707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43967-AC10-431B-A745-78F7D0F62E59}"/>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20E5300A-1B17-4164-86B8-5F0641DC4F6C}"/>
              </a:ext>
            </a:extLst>
          </p:cNvPr>
          <p:cNvGraphicFramePr>
            <a:graphicFrameLocks noGrp="1"/>
          </p:cNvGraphicFramePr>
          <p:nvPr>
            <p:ph type="chart" sz="quarter" idx="13"/>
            <p:extLst>
              <p:ext uri="{D42A27DB-BD31-4B8C-83A1-F6EECF244321}">
                <p14:modId xmlns:p14="http://schemas.microsoft.com/office/powerpoint/2010/main" val="1781398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A068D-DFC3-4FAC-97CF-B174FB39C014}"/>
              </a:ext>
            </a:extLst>
          </p:cNvPr>
          <p:cNvSpPr>
            <a:spLocks noGrp="1"/>
          </p:cNvSpPr>
          <p:nvPr>
            <p:ph type="body" sz="quarter" idx="14"/>
          </p:nvPr>
        </p:nvSpPr>
        <p:spPr/>
        <p:txBody>
          <a:bodyPr/>
          <a:lstStyle/>
          <a:p>
            <a:r>
              <a:rPr lang="en-US"/>
              <a:t>01.10.2016 - 27.03.2018</a:t>
            </a:r>
          </a:p>
        </p:txBody>
      </p:sp>
      <p:sp>
        <p:nvSpPr>
          <p:cNvPr id="5" name="Footer Placeholder 4">
            <a:extLst>
              <a:ext uri="{FF2B5EF4-FFF2-40B4-BE49-F238E27FC236}">
                <a16:creationId xmlns:a16="http://schemas.microsoft.com/office/drawing/2014/main" id="{CAAC2D12-9180-4A75-A3FD-CB59527050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041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35EE-5366-4BDC-A51C-3012BD02BA21}"/>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392A0970-B5A5-4302-A977-793C6591A1BF}"/>
              </a:ext>
            </a:extLst>
          </p:cNvPr>
          <p:cNvGraphicFramePr>
            <a:graphicFrameLocks noGrp="1"/>
          </p:cNvGraphicFramePr>
          <p:nvPr>
            <p:ph type="tbl" sz="quarter" idx="13"/>
            <p:extLst>
              <p:ext uri="{D42A27DB-BD31-4B8C-83A1-F6EECF244321}">
                <p14:modId xmlns:p14="http://schemas.microsoft.com/office/powerpoint/2010/main" val="358576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8304970"/>
                    </a:ext>
                  </a:extLst>
                </a:gridCol>
                <a:gridCol w="1234440">
                  <a:extLst>
                    <a:ext uri="{9D8B030D-6E8A-4147-A177-3AD203B41FA5}">
                      <a16:colId xmlns:a16="http://schemas.microsoft.com/office/drawing/2014/main" val="3059828487"/>
                    </a:ext>
                  </a:extLst>
                </a:gridCol>
                <a:gridCol w="822960">
                  <a:extLst>
                    <a:ext uri="{9D8B030D-6E8A-4147-A177-3AD203B41FA5}">
                      <a16:colId xmlns:a16="http://schemas.microsoft.com/office/drawing/2014/main" val="2119430120"/>
                    </a:ext>
                  </a:extLst>
                </a:gridCol>
                <a:gridCol w="822960">
                  <a:extLst>
                    <a:ext uri="{9D8B030D-6E8A-4147-A177-3AD203B41FA5}">
                      <a16:colId xmlns:a16="http://schemas.microsoft.com/office/drawing/2014/main" val="401252766"/>
                    </a:ext>
                  </a:extLst>
                </a:gridCol>
                <a:gridCol w="822960">
                  <a:extLst>
                    <a:ext uri="{9D8B030D-6E8A-4147-A177-3AD203B41FA5}">
                      <a16:colId xmlns:a16="http://schemas.microsoft.com/office/drawing/2014/main" val="3755962999"/>
                    </a:ext>
                  </a:extLst>
                </a:gridCol>
                <a:gridCol w="822960">
                  <a:extLst>
                    <a:ext uri="{9D8B030D-6E8A-4147-A177-3AD203B41FA5}">
                      <a16:colId xmlns:a16="http://schemas.microsoft.com/office/drawing/2014/main" val="2806158355"/>
                    </a:ext>
                  </a:extLst>
                </a:gridCol>
                <a:gridCol w="822960">
                  <a:extLst>
                    <a:ext uri="{9D8B030D-6E8A-4147-A177-3AD203B41FA5}">
                      <a16:colId xmlns:a16="http://schemas.microsoft.com/office/drawing/2014/main" val="2799566217"/>
                    </a:ext>
                  </a:extLst>
                </a:gridCol>
                <a:gridCol w="822960">
                  <a:extLst>
                    <a:ext uri="{9D8B030D-6E8A-4147-A177-3AD203B41FA5}">
                      <a16:colId xmlns:a16="http://schemas.microsoft.com/office/drawing/2014/main" val="240901484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4951057"/>
                  </a:ext>
                </a:extLst>
              </a:tr>
              <a:tr h="370840">
                <a:tc>
                  <a:txBody>
                    <a:bodyPr/>
                    <a:lstStyle/>
                    <a:p>
                      <a:r>
                        <a:rPr lang="en-US" sz="1000"/>
                        <a:t>NDR 2</a:t>
                      </a:r>
                    </a:p>
                  </a:txBody>
                  <a:tcPr/>
                </a:tc>
                <a:tc>
                  <a:txBody>
                    <a:bodyPr/>
                    <a:lstStyle/>
                    <a:p>
                      <a:r>
                        <a:rPr lang="en-US" sz="1000"/>
                        <a:t>5044</a:t>
                      </a:r>
                    </a:p>
                  </a:txBody>
                  <a:tcPr/>
                </a:tc>
                <a:tc>
                  <a:txBody>
                    <a:bodyPr/>
                    <a:lstStyle/>
                    <a:p>
                      <a:r>
                        <a:rPr lang="en-US" sz="1000"/>
                        <a:t>1999</a:t>
                      </a:r>
                    </a:p>
                  </a:txBody>
                  <a:tcPr/>
                </a:tc>
                <a:tc>
                  <a:txBody>
                    <a:bodyPr/>
                    <a:lstStyle/>
                    <a:p>
                      <a:r>
                        <a:rPr lang="en-US" sz="1000"/>
                        <a:t>1107</a:t>
                      </a:r>
                    </a:p>
                  </a:txBody>
                  <a:tcPr/>
                </a:tc>
                <a:tc>
                  <a:txBody>
                    <a:bodyPr/>
                    <a:lstStyle/>
                    <a:p>
                      <a:r>
                        <a:rPr lang="en-US" sz="1000"/>
                        <a:t>84</a:t>
                      </a:r>
                    </a:p>
                  </a:txBody>
                  <a:tcPr/>
                </a:tc>
                <a:tc>
                  <a:txBody>
                    <a:bodyPr/>
                    <a:lstStyle/>
                    <a:p>
                      <a:r>
                        <a:rPr lang="en-US" sz="1000"/>
                        <a:t>1733</a:t>
                      </a:r>
                    </a:p>
                  </a:txBody>
                  <a:tcPr/>
                </a:tc>
                <a:tc>
                  <a:txBody>
                    <a:bodyPr/>
                    <a:lstStyle/>
                    <a:p>
                      <a:r>
                        <a:rPr lang="en-US" sz="1000"/>
                        <a:t>0</a:t>
                      </a:r>
                    </a:p>
                  </a:txBody>
                  <a:tcPr/>
                </a:tc>
                <a:tc>
                  <a:txBody>
                    <a:bodyPr/>
                    <a:lstStyle/>
                    <a:p>
                      <a:r>
                        <a:rPr lang="en-US" sz="1000"/>
                        <a:t>121</a:t>
                      </a:r>
                    </a:p>
                  </a:txBody>
                  <a:tcPr/>
                </a:tc>
                <a:extLst>
                  <a:ext uri="{0D108BD9-81ED-4DB2-BD59-A6C34878D82A}">
                    <a16:rowId xmlns:a16="http://schemas.microsoft.com/office/drawing/2014/main" val="3347873541"/>
                  </a:ext>
                </a:extLst>
              </a:tr>
            </a:tbl>
          </a:graphicData>
        </a:graphic>
      </p:graphicFrame>
      <p:sp>
        <p:nvSpPr>
          <p:cNvPr id="4" name="Text Placeholder 3">
            <a:extLst>
              <a:ext uri="{FF2B5EF4-FFF2-40B4-BE49-F238E27FC236}">
                <a16:creationId xmlns:a16="http://schemas.microsoft.com/office/drawing/2014/main" id="{4539E7FD-D330-48B7-A127-4E5C90A4C332}"/>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122829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01A89-D3FB-469A-BED0-C135F666C3C4}"/>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5EF0B41C-F499-4551-B910-84914320ACF3}"/>
              </a:ext>
            </a:extLst>
          </p:cNvPr>
          <p:cNvGraphicFramePr>
            <a:graphicFrameLocks noGrp="1"/>
          </p:cNvGraphicFramePr>
          <p:nvPr>
            <p:ph type="tbl" sz="quarter" idx="13"/>
            <p:extLst>
              <p:ext uri="{D42A27DB-BD31-4B8C-83A1-F6EECF244321}">
                <p14:modId xmlns:p14="http://schemas.microsoft.com/office/powerpoint/2010/main" val="82874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4572409"/>
                    </a:ext>
                  </a:extLst>
                </a:gridCol>
                <a:gridCol w="822960">
                  <a:extLst>
                    <a:ext uri="{9D8B030D-6E8A-4147-A177-3AD203B41FA5}">
                      <a16:colId xmlns:a16="http://schemas.microsoft.com/office/drawing/2014/main" val="488426661"/>
                    </a:ext>
                  </a:extLst>
                </a:gridCol>
                <a:gridCol w="822960">
                  <a:extLst>
                    <a:ext uri="{9D8B030D-6E8A-4147-A177-3AD203B41FA5}">
                      <a16:colId xmlns:a16="http://schemas.microsoft.com/office/drawing/2014/main" val="1666154557"/>
                    </a:ext>
                  </a:extLst>
                </a:gridCol>
                <a:gridCol w="822960">
                  <a:extLst>
                    <a:ext uri="{9D8B030D-6E8A-4147-A177-3AD203B41FA5}">
                      <a16:colId xmlns:a16="http://schemas.microsoft.com/office/drawing/2014/main" val="4235921345"/>
                    </a:ext>
                  </a:extLst>
                </a:gridCol>
                <a:gridCol w="822960">
                  <a:extLst>
                    <a:ext uri="{9D8B030D-6E8A-4147-A177-3AD203B41FA5}">
                      <a16:colId xmlns:a16="http://schemas.microsoft.com/office/drawing/2014/main" val="1455519458"/>
                    </a:ext>
                  </a:extLst>
                </a:gridCol>
                <a:gridCol w="822960">
                  <a:extLst>
                    <a:ext uri="{9D8B030D-6E8A-4147-A177-3AD203B41FA5}">
                      <a16:colId xmlns:a16="http://schemas.microsoft.com/office/drawing/2014/main" val="3572481755"/>
                    </a:ext>
                  </a:extLst>
                </a:gridCol>
                <a:gridCol w="822960">
                  <a:extLst>
                    <a:ext uri="{9D8B030D-6E8A-4147-A177-3AD203B41FA5}">
                      <a16:colId xmlns:a16="http://schemas.microsoft.com/office/drawing/2014/main" val="167159574"/>
                    </a:ext>
                  </a:extLst>
                </a:gridCol>
                <a:gridCol w="822960">
                  <a:extLst>
                    <a:ext uri="{9D8B030D-6E8A-4147-A177-3AD203B41FA5}">
                      <a16:colId xmlns:a16="http://schemas.microsoft.com/office/drawing/2014/main" val="2107104265"/>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22049824"/>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18903</a:t>
                      </a:r>
                    </a:p>
                  </a:txBody>
                  <a:tcPr/>
                </a:tc>
                <a:tc>
                  <a:txBody>
                    <a:bodyPr/>
                    <a:lstStyle/>
                    <a:p>
                      <a:r>
                        <a:rPr lang="en-US" sz="1000"/>
                        <a:t>4563</a:t>
                      </a:r>
                    </a:p>
                  </a:txBody>
                  <a:tcPr/>
                </a:tc>
                <a:tc>
                  <a:txBody>
                    <a:bodyPr/>
                    <a:lstStyle/>
                    <a:p>
                      <a:r>
                        <a:rPr lang="en-US" sz="1000"/>
                        <a:t>4210</a:t>
                      </a:r>
                    </a:p>
                  </a:txBody>
                  <a:tcPr/>
                </a:tc>
                <a:tc>
                  <a:txBody>
                    <a:bodyPr/>
                    <a:lstStyle/>
                    <a:p>
                      <a:r>
                        <a:rPr lang="en-US" sz="1000"/>
                        <a:t>27676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48420049"/>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18238</a:t>
                      </a:r>
                    </a:p>
                  </a:txBody>
                  <a:tcPr/>
                </a:tc>
                <a:tc>
                  <a:txBody>
                    <a:bodyPr/>
                    <a:lstStyle/>
                    <a:p>
                      <a:r>
                        <a:rPr lang="en-US" sz="1000"/>
                        <a:t>7196</a:t>
                      </a:r>
                    </a:p>
                  </a:txBody>
                  <a:tcPr/>
                </a:tc>
                <a:tc>
                  <a:txBody>
                    <a:bodyPr/>
                    <a:lstStyle/>
                    <a:p>
                      <a:r>
                        <a:rPr lang="en-US" sz="1000"/>
                        <a:t>1627</a:t>
                      </a:r>
                    </a:p>
                  </a:txBody>
                  <a:tcPr/>
                </a:tc>
                <a:tc>
                  <a:txBody>
                    <a:bodyPr/>
                    <a:lstStyle/>
                    <a:p>
                      <a:r>
                        <a:rPr lang="en-US" sz="1000"/>
                        <a:t>27061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8488250"/>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11953</a:t>
                      </a:r>
                    </a:p>
                  </a:txBody>
                  <a:tcPr/>
                </a:tc>
                <a:tc>
                  <a:txBody>
                    <a:bodyPr/>
                    <a:lstStyle/>
                    <a:p>
                      <a:r>
                        <a:rPr lang="en-US" sz="1000"/>
                        <a:t>594</a:t>
                      </a:r>
                    </a:p>
                  </a:txBody>
                  <a:tcPr/>
                </a:tc>
                <a:tc>
                  <a:txBody>
                    <a:bodyPr/>
                    <a:lstStyle/>
                    <a:p>
                      <a:r>
                        <a:rPr lang="en-US" sz="1000"/>
                        <a:t>2123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8664329"/>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4497</a:t>
                      </a:r>
                    </a:p>
                  </a:txBody>
                  <a:tcPr/>
                </a:tc>
                <a:tc>
                  <a:txBody>
                    <a:bodyPr/>
                    <a:lstStyle/>
                    <a:p>
                      <a:r>
                        <a:rPr lang="en-US" sz="1000"/>
                        <a:t>857</a:t>
                      </a:r>
                    </a:p>
                  </a:txBody>
                  <a:tcPr/>
                </a:tc>
                <a:tc>
                  <a:txBody>
                    <a:bodyPr/>
                    <a:lstStyle/>
                    <a:p>
                      <a:r>
                        <a:rPr lang="en-US" sz="1000"/>
                        <a:t>200</a:t>
                      </a:r>
                    </a:p>
                  </a:txBody>
                  <a:tcPr/>
                </a:tc>
                <a:tc>
                  <a:txBody>
                    <a:bodyPr/>
                    <a:lstStyle/>
                    <a:p>
                      <a:r>
                        <a:rPr lang="en-US" sz="1000"/>
                        <a:t>5554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41405300"/>
                  </a:ext>
                </a:extLst>
              </a:tr>
              <a:tr h="370840">
                <a:tc>
                  <a:txBody>
                    <a:bodyPr/>
                    <a:lstStyle/>
                    <a:p>
                      <a:r>
                        <a:rPr lang="de-DE" sz="1000" b="1"/>
                        <a:t>NDR 2 - 2018-03-13 18:50:27</a:t>
                      </a:r>
                      <a:r>
                        <a:rPr lang="de-DE" sz="1000"/>
                        <a:t>
Zu wenig Zeit, zu wenig Personal: So gefährlich ist der Pflegenotstand für Patienten und Pflegekräfte.</a:t>
                      </a:r>
                      <a:endParaRPr lang="en-US" sz="1000"/>
                    </a:p>
                  </a:txBody>
                  <a:tcPr/>
                </a:tc>
                <a:tc>
                  <a:txBody>
                    <a:bodyPr/>
                    <a:lstStyle/>
                    <a:p>
                      <a:r>
                        <a:rPr lang="en-US" sz="1000"/>
                        <a:t>3899</a:t>
                      </a:r>
                    </a:p>
                  </a:txBody>
                  <a:tcPr/>
                </a:tc>
                <a:tc>
                  <a:txBody>
                    <a:bodyPr/>
                    <a:lstStyle/>
                    <a:p>
                      <a:r>
                        <a:rPr lang="en-US" sz="1000"/>
                        <a:t>322</a:t>
                      </a:r>
                    </a:p>
                  </a:txBody>
                  <a:tcPr/>
                </a:tc>
                <a:tc>
                  <a:txBody>
                    <a:bodyPr/>
                    <a:lstStyle/>
                    <a:p>
                      <a:r>
                        <a:rPr lang="en-US" sz="1000"/>
                        <a:t>206</a:t>
                      </a:r>
                    </a:p>
                  </a:txBody>
                  <a:tcPr/>
                </a:tc>
                <a:tc>
                  <a:txBody>
                    <a:bodyPr/>
                    <a:lstStyle/>
                    <a:p>
                      <a:r>
                        <a:rPr lang="en-US" sz="1000"/>
                        <a:t>4427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88808207"/>
                  </a:ext>
                </a:extLst>
              </a:tr>
            </a:tbl>
          </a:graphicData>
        </a:graphic>
      </p:graphicFrame>
      <p:sp>
        <p:nvSpPr>
          <p:cNvPr id="4" name="Text Placeholder 3">
            <a:extLst>
              <a:ext uri="{FF2B5EF4-FFF2-40B4-BE49-F238E27FC236}">
                <a16:creationId xmlns:a16="http://schemas.microsoft.com/office/drawing/2014/main" id="{9D724D70-B3E8-47EF-A436-7F9A0BFFD69D}"/>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77174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0AFB3-C8C4-4E7C-9B10-A4D483F76046}"/>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E62A993D-1489-4CD8-95AE-AA5EC84A248E}"/>
              </a:ext>
            </a:extLst>
          </p:cNvPr>
          <p:cNvGraphicFramePr>
            <a:graphicFrameLocks noGrp="1"/>
          </p:cNvGraphicFramePr>
          <p:nvPr>
            <p:ph type="tbl" sz="quarter" idx="13"/>
            <p:extLst>
              <p:ext uri="{D42A27DB-BD31-4B8C-83A1-F6EECF244321}">
                <p14:modId xmlns:p14="http://schemas.microsoft.com/office/powerpoint/2010/main" val="213153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9829450"/>
                    </a:ext>
                  </a:extLst>
                </a:gridCol>
                <a:gridCol w="822960">
                  <a:extLst>
                    <a:ext uri="{9D8B030D-6E8A-4147-A177-3AD203B41FA5}">
                      <a16:colId xmlns:a16="http://schemas.microsoft.com/office/drawing/2014/main" val="624619451"/>
                    </a:ext>
                  </a:extLst>
                </a:gridCol>
                <a:gridCol w="822960">
                  <a:extLst>
                    <a:ext uri="{9D8B030D-6E8A-4147-A177-3AD203B41FA5}">
                      <a16:colId xmlns:a16="http://schemas.microsoft.com/office/drawing/2014/main" val="4004562207"/>
                    </a:ext>
                  </a:extLst>
                </a:gridCol>
                <a:gridCol w="822960">
                  <a:extLst>
                    <a:ext uri="{9D8B030D-6E8A-4147-A177-3AD203B41FA5}">
                      <a16:colId xmlns:a16="http://schemas.microsoft.com/office/drawing/2014/main" val="3298274896"/>
                    </a:ext>
                  </a:extLst>
                </a:gridCol>
                <a:gridCol w="822960">
                  <a:extLst>
                    <a:ext uri="{9D8B030D-6E8A-4147-A177-3AD203B41FA5}">
                      <a16:colId xmlns:a16="http://schemas.microsoft.com/office/drawing/2014/main" val="2176333875"/>
                    </a:ext>
                  </a:extLst>
                </a:gridCol>
                <a:gridCol w="822960">
                  <a:extLst>
                    <a:ext uri="{9D8B030D-6E8A-4147-A177-3AD203B41FA5}">
                      <a16:colId xmlns:a16="http://schemas.microsoft.com/office/drawing/2014/main" val="3213630361"/>
                    </a:ext>
                  </a:extLst>
                </a:gridCol>
                <a:gridCol w="822960">
                  <a:extLst>
                    <a:ext uri="{9D8B030D-6E8A-4147-A177-3AD203B41FA5}">
                      <a16:colId xmlns:a16="http://schemas.microsoft.com/office/drawing/2014/main" val="3876987778"/>
                    </a:ext>
                  </a:extLst>
                </a:gridCol>
                <a:gridCol w="822960">
                  <a:extLst>
                    <a:ext uri="{9D8B030D-6E8A-4147-A177-3AD203B41FA5}">
                      <a16:colId xmlns:a16="http://schemas.microsoft.com/office/drawing/2014/main" val="2647979967"/>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14384958"/>
                  </a:ext>
                </a:extLst>
              </a:tr>
              <a:tr h="370840">
                <a:tc>
                  <a:txBody>
                    <a:bodyPr/>
                    <a:lstStyle/>
                    <a:p>
                      <a:r>
                        <a:rPr lang="de-DE" sz="1000" b="1"/>
                        <a:t>NDR 2 - 2017-09-06 13:30:37</a:t>
                      </a:r>
                      <a:r>
                        <a:rPr lang="de-DE" sz="1000"/>
                        <a:t>
Wir sind dann mal gespannt! 🤗</a:t>
                      </a:r>
                      <a:endParaRPr lang="en-US" sz="1000"/>
                    </a:p>
                  </a:txBody>
                  <a:tcPr/>
                </a:tc>
                <a:tc>
                  <a:txBody>
                    <a:bodyPr/>
                    <a:lstStyle/>
                    <a:p>
                      <a:r>
                        <a:rPr lang="en-US" sz="1000"/>
                        <a:t>5594</a:t>
                      </a:r>
                    </a:p>
                  </a:txBody>
                  <a:tcPr/>
                </a:tc>
                <a:tc>
                  <a:txBody>
                    <a:bodyPr/>
                    <a:lstStyle/>
                    <a:p>
                      <a:r>
                        <a:rPr lang="en-US" sz="1000"/>
                        <a:t>159</a:t>
                      </a:r>
                    </a:p>
                  </a:txBody>
                  <a:tcPr/>
                </a:tc>
                <a:tc>
                  <a:txBody>
                    <a:bodyPr/>
                    <a:lstStyle/>
                    <a:p>
                      <a:r>
                        <a:rPr lang="en-US" sz="1000"/>
                        <a:t>23</a:t>
                      </a:r>
                    </a:p>
                  </a:txBody>
                  <a:tcPr/>
                </a:tc>
                <a:tc>
                  <a:txBody>
                    <a:bodyPr/>
                    <a:lstStyle/>
                    <a:p>
                      <a:r>
                        <a:rPr lang="en-US" sz="1000"/>
                        <a:t>5776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70075353"/>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4210</a:t>
                      </a:r>
                    </a:p>
                  </a:txBody>
                  <a:tcPr/>
                </a:tc>
                <a:tc>
                  <a:txBody>
                    <a:bodyPr/>
                    <a:lstStyle/>
                    <a:p>
                      <a:r>
                        <a:rPr lang="en-US" sz="1000"/>
                        <a:t>4563</a:t>
                      </a:r>
                    </a:p>
                  </a:txBody>
                  <a:tcPr/>
                </a:tc>
                <a:tc>
                  <a:txBody>
                    <a:bodyPr/>
                    <a:lstStyle/>
                    <a:p>
                      <a:r>
                        <a:rPr lang="en-US" sz="1000"/>
                        <a:t>18903</a:t>
                      </a:r>
                    </a:p>
                  </a:txBody>
                  <a:tcPr/>
                </a:tc>
                <a:tc>
                  <a:txBody>
                    <a:bodyPr/>
                    <a:lstStyle/>
                    <a:p>
                      <a:r>
                        <a:rPr lang="en-US" sz="1000"/>
                        <a:t>27676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7676395"/>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2639</a:t>
                      </a:r>
                    </a:p>
                  </a:txBody>
                  <a:tcPr/>
                </a:tc>
                <a:tc>
                  <a:txBody>
                    <a:bodyPr/>
                    <a:lstStyle/>
                    <a:p>
                      <a:r>
                        <a:rPr lang="en-US" sz="1000"/>
                        <a:t>1925</a:t>
                      </a:r>
                    </a:p>
                  </a:txBody>
                  <a:tcPr/>
                </a:tc>
                <a:tc>
                  <a:txBody>
                    <a:bodyPr/>
                    <a:lstStyle/>
                    <a:p>
                      <a:r>
                        <a:rPr lang="en-US" sz="1000"/>
                        <a:t>651</a:t>
                      </a:r>
                    </a:p>
                  </a:txBody>
                  <a:tcPr/>
                </a:tc>
                <a:tc>
                  <a:txBody>
                    <a:bodyPr/>
                    <a:lstStyle/>
                    <a:p>
                      <a:r>
                        <a:rPr lang="en-US" sz="1000"/>
                        <a:t>5215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16379223"/>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2123</a:t>
                      </a:r>
                    </a:p>
                  </a:txBody>
                  <a:tcPr/>
                </a:tc>
                <a:tc>
                  <a:txBody>
                    <a:bodyPr/>
                    <a:lstStyle/>
                    <a:p>
                      <a:r>
                        <a:rPr lang="en-US" sz="1000"/>
                        <a:t>594</a:t>
                      </a:r>
                    </a:p>
                  </a:txBody>
                  <a:tcPr/>
                </a:tc>
                <a:tc>
                  <a:txBody>
                    <a:bodyPr/>
                    <a:lstStyle/>
                    <a:p>
                      <a:r>
                        <a:rPr lang="en-US" sz="1000"/>
                        <a:t>11953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4141877"/>
                  </a:ext>
                </a:extLst>
              </a:tr>
              <a:tr h="370840">
                <a:tc>
                  <a:txBody>
                    <a:bodyPr/>
                    <a:lstStyle/>
                    <a:p>
                      <a:r>
                        <a:rPr lang="de-DE" sz="1000" b="1"/>
                        <a:t>NDR 2 - 2018-03-11 11:14:23</a:t>
                      </a:r>
                      <a:r>
                        <a:rPr lang="de-DE" sz="1000"/>
                        <a:t>
Wir sind gespannt! 🤓 🤩</a:t>
                      </a:r>
                      <a:endParaRPr lang="en-US" sz="1000"/>
                    </a:p>
                  </a:txBody>
                  <a:tcPr/>
                </a:tc>
                <a:tc>
                  <a:txBody>
                    <a:bodyPr/>
                    <a:lstStyle/>
                    <a:p>
                      <a:r>
                        <a:rPr lang="en-US" sz="1000"/>
                        <a:t>1737</a:t>
                      </a:r>
                    </a:p>
                  </a:txBody>
                  <a:tcPr/>
                </a:tc>
                <a:tc>
                  <a:txBody>
                    <a:bodyPr/>
                    <a:lstStyle/>
                    <a:p>
                      <a:r>
                        <a:rPr lang="en-US" sz="1000"/>
                        <a:t>120</a:t>
                      </a:r>
                    </a:p>
                  </a:txBody>
                  <a:tcPr/>
                </a:tc>
                <a:tc>
                  <a:txBody>
                    <a:bodyPr/>
                    <a:lstStyle/>
                    <a:p>
                      <a:r>
                        <a:rPr lang="en-US" sz="1000"/>
                        <a:t>5</a:t>
                      </a:r>
                    </a:p>
                  </a:txBody>
                  <a:tcPr/>
                </a:tc>
                <a:tc>
                  <a:txBody>
                    <a:bodyPr/>
                    <a:lstStyle/>
                    <a:p>
                      <a:r>
                        <a:rPr lang="en-US" sz="1000"/>
                        <a:t>1862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18070137"/>
                  </a:ext>
                </a:extLst>
              </a:tr>
            </a:tbl>
          </a:graphicData>
        </a:graphic>
      </p:graphicFrame>
      <p:sp>
        <p:nvSpPr>
          <p:cNvPr id="4" name="Text Placeholder 3">
            <a:extLst>
              <a:ext uri="{FF2B5EF4-FFF2-40B4-BE49-F238E27FC236}">
                <a16:creationId xmlns:a16="http://schemas.microsoft.com/office/drawing/2014/main" id="{EF6201A0-66F1-4573-966B-DCC703B60D4D}"/>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55246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977E-E37C-4AC3-9B48-4EF3760B895A}"/>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899EC83F-1B41-4E83-9F83-BE1E9352045C}"/>
              </a:ext>
            </a:extLst>
          </p:cNvPr>
          <p:cNvGraphicFramePr>
            <a:graphicFrameLocks noGrp="1"/>
          </p:cNvGraphicFramePr>
          <p:nvPr>
            <p:ph type="tbl" sz="quarter" idx="13"/>
            <p:extLst>
              <p:ext uri="{D42A27DB-BD31-4B8C-83A1-F6EECF244321}">
                <p14:modId xmlns:p14="http://schemas.microsoft.com/office/powerpoint/2010/main" val="269108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91953"/>
                    </a:ext>
                  </a:extLst>
                </a:gridCol>
                <a:gridCol w="822960">
                  <a:extLst>
                    <a:ext uri="{9D8B030D-6E8A-4147-A177-3AD203B41FA5}">
                      <a16:colId xmlns:a16="http://schemas.microsoft.com/office/drawing/2014/main" val="3148679686"/>
                    </a:ext>
                  </a:extLst>
                </a:gridCol>
                <a:gridCol w="822960">
                  <a:extLst>
                    <a:ext uri="{9D8B030D-6E8A-4147-A177-3AD203B41FA5}">
                      <a16:colId xmlns:a16="http://schemas.microsoft.com/office/drawing/2014/main" val="1398882421"/>
                    </a:ext>
                  </a:extLst>
                </a:gridCol>
                <a:gridCol w="822960">
                  <a:extLst>
                    <a:ext uri="{9D8B030D-6E8A-4147-A177-3AD203B41FA5}">
                      <a16:colId xmlns:a16="http://schemas.microsoft.com/office/drawing/2014/main" val="757197102"/>
                    </a:ext>
                  </a:extLst>
                </a:gridCol>
                <a:gridCol w="822960">
                  <a:extLst>
                    <a:ext uri="{9D8B030D-6E8A-4147-A177-3AD203B41FA5}">
                      <a16:colId xmlns:a16="http://schemas.microsoft.com/office/drawing/2014/main" val="3194299085"/>
                    </a:ext>
                  </a:extLst>
                </a:gridCol>
                <a:gridCol w="822960">
                  <a:extLst>
                    <a:ext uri="{9D8B030D-6E8A-4147-A177-3AD203B41FA5}">
                      <a16:colId xmlns:a16="http://schemas.microsoft.com/office/drawing/2014/main" val="4143882035"/>
                    </a:ext>
                  </a:extLst>
                </a:gridCol>
                <a:gridCol w="822960">
                  <a:extLst>
                    <a:ext uri="{9D8B030D-6E8A-4147-A177-3AD203B41FA5}">
                      <a16:colId xmlns:a16="http://schemas.microsoft.com/office/drawing/2014/main" val="4287255670"/>
                    </a:ext>
                  </a:extLst>
                </a:gridCol>
                <a:gridCol w="822960">
                  <a:extLst>
                    <a:ext uri="{9D8B030D-6E8A-4147-A177-3AD203B41FA5}">
                      <a16:colId xmlns:a16="http://schemas.microsoft.com/office/drawing/2014/main" val="2268471358"/>
                    </a:ext>
                  </a:extLst>
                </a:gridCol>
                <a:gridCol w="822960">
                  <a:extLst>
                    <a:ext uri="{9D8B030D-6E8A-4147-A177-3AD203B41FA5}">
                      <a16:colId xmlns:a16="http://schemas.microsoft.com/office/drawing/2014/main" val="3914749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208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2 - 2018-03-06 20:42:46</a:t>
                      </a:r>
                      <a:r>
                        <a:rPr kumimoji="0" lang="de-DE" sz="1000" b="0" i="0" u="none" strike="noStrike" kern="1200" cap="none" spc="0" normalizeH="0" baseline="0" noProof="0">
                          <a:ln>
                            <a:noFill/>
                          </a:ln>
                          <a:solidFill>
                            <a:prstClr val="black"/>
                          </a:solidFill>
                          <a:effectLst/>
                          <a:uLnTx/>
                          <a:uFillTx/>
                          <a:latin typeface="+mn-lt"/>
                          <a:ea typeface="+mn-ea"/>
                          <a:cs typeface="+mn-cs"/>
                        </a:rPr>
                        <a:t>
Grippe: Es kommt noch schlimmer!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396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2 - 2017-07-30 14:48:06</a:t>
                      </a:r>
                      <a:r>
                        <a:rPr kumimoji="0" lang="de-DE" sz="1000" b="0" i="0" u="none" strike="noStrike" kern="1200" cap="none" spc="0" normalizeH="0" baseline="0" noProof="0">
                          <a:ln>
                            <a:noFill/>
                          </a:ln>
                          <a:solidFill>
                            <a:prstClr val="black"/>
                          </a:solidFill>
                          <a:effectLst/>
                          <a:uLnTx/>
                          <a:uFillTx/>
                          <a:latin typeface="+mn-lt"/>
                          <a:ea typeface="+mn-ea"/>
                          <a:cs typeface="+mn-cs"/>
                        </a:rPr>
                        <a:t>
Zum Glück war der Supermarkt schon geschlossen.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219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2 - 2017-01-06 21:10:39</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Es ist glatt auf den Straßen!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3132879"/>
                  </a:ext>
                </a:extLst>
              </a:tr>
            </a:tbl>
          </a:graphicData>
        </a:graphic>
      </p:graphicFrame>
      <p:sp>
        <p:nvSpPr>
          <p:cNvPr id="4" name="Text Placeholder 3">
            <a:extLst>
              <a:ext uri="{FF2B5EF4-FFF2-40B4-BE49-F238E27FC236}">
                <a16:creationId xmlns:a16="http://schemas.microsoft.com/office/drawing/2014/main" id="{BD729C71-1792-4231-A792-6960F6798A9E}"/>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3145536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4DF7-35D9-4EED-92E3-EE8466BC41F2}"/>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0EDD7D07-EA6E-4E28-B3A1-EF3AC0B75ED5}"/>
              </a:ext>
            </a:extLst>
          </p:cNvPr>
          <p:cNvGraphicFramePr>
            <a:graphicFrameLocks noGrp="1"/>
          </p:cNvGraphicFramePr>
          <p:nvPr>
            <p:ph type="tbl" sz="quarter" idx="13"/>
            <p:extLst>
              <p:ext uri="{D42A27DB-BD31-4B8C-83A1-F6EECF244321}">
                <p14:modId xmlns:p14="http://schemas.microsoft.com/office/powerpoint/2010/main" val="12944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4627652"/>
                    </a:ext>
                  </a:extLst>
                </a:gridCol>
                <a:gridCol w="822960">
                  <a:extLst>
                    <a:ext uri="{9D8B030D-6E8A-4147-A177-3AD203B41FA5}">
                      <a16:colId xmlns:a16="http://schemas.microsoft.com/office/drawing/2014/main" val="980101012"/>
                    </a:ext>
                  </a:extLst>
                </a:gridCol>
                <a:gridCol w="822960">
                  <a:extLst>
                    <a:ext uri="{9D8B030D-6E8A-4147-A177-3AD203B41FA5}">
                      <a16:colId xmlns:a16="http://schemas.microsoft.com/office/drawing/2014/main" val="3652405865"/>
                    </a:ext>
                  </a:extLst>
                </a:gridCol>
                <a:gridCol w="822960">
                  <a:extLst>
                    <a:ext uri="{9D8B030D-6E8A-4147-A177-3AD203B41FA5}">
                      <a16:colId xmlns:a16="http://schemas.microsoft.com/office/drawing/2014/main" val="2236157141"/>
                    </a:ext>
                  </a:extLst>
                </a:gridCol>
                <a:gridCol w="822960">
                  <a:extLst>
                    <a:ext uri="{9D8B030D-6E8A-4147-A177-3AD203B41FA5}">
                      <a16:colId xmlns:a16="http://schemas.microsoft.com/office/drawing/2014/main" val="618259"/>
                    </a:ext>
                  </a:extLst>
                </a:gridCol>
                <a:gridCol w="822960">
                  <a:extLst>
                    <a:ext uri="{9D8B030D-6E8A-4147-A177-3AD203B41FA5}">
                      <a16:colId xmlns:a16="http://schemas.microsoft.com/office/drawing/2014/main" val="1250916299"/>
                    </a:ext>
                  </a:extLst>
                </a:gridCol>
                <a:gridCol w="822960">
                  <a:extLst>
                    <a:ext uri="{9D8B030D-6E8A-4147-A177-3AD203B41FA5}">
                      <a16:colId xmlns:a16="http://schemas.microsoft.com/office/drawing/2014/main" val="4065857614"/>
                    </a:ext>
                  </a:extLst>
                </a:gridCol>
                <a:gridCol w="822960">
                  <a:extLst>
                    <a:ext uri="{9D8B030D-6E8A-4147-A177-3AD203B41FA5}">
                      <a16:colId xmlns:a16="http://schemas.microsoft.com/office/drawing/2014/main" val="3030547853"/>
                    </a:ext>
                  </a:extLst>
                </a:gridCol>
                <a:gridCol w="822960">
                  <a:extLst>
                    <a:ext uri="{9D8B030D-6E8A-4147-A177-3AD203B41FA5}">
                      <a16:colId xmlns:a16="http://schemas.microsoft.com/office/drawing/2014/main" val="52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246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2 - 2017-01-17 12:40:31</a:t>
                      </a:r>
                      <a:r>
                        <a:rPr kumimoji="0" lang="de-DE" sz="1000" b="0" i="0" u="none" strike="noStrike" kern="1200" cap="none" spc="0" normalizeH="0" baseline="0" noProof="0">
                          <a:ln>
                            <a:noFill/>
                          </a:ln>
                          <a:solidFill>
                            <a:prstClr val="black"/>
                          </a:solidFill>
                          <a:effectLst/>
                          <a:uLnTx/>
                          <a:uFillTx/>
                          <a:latin typeface="+mn-lt"/>
                          <a:ea typeface="+mn-ea"/>
                          <a:cs typeface="+mn-cs"/>
                        </a:rPr>
                        <a:t>
"Katharina" ist intelligent, "Rico" ist forsch. 😳 Eine Studie hat das Image von Vornamen untersucht. Wenn ihr wissen wollt, wie euer Name ankommt: Ruft uns an unter (0800) 11 77 220 oder schreibt eine WhatsApp und wir reden im #NDR2Nachmittag drüber! Wer lieber selbst nachschauen möchte, kann das auf dieser Seite tun: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929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2 - 2016-10-10 16:38:42</a:t>
                      </a:r>
                      <a:r>
                        <a:rPr kumimoji="0" lang="de-DE" sz="1000" b="0" i="0" u="none" strike="noStrike" kern="1200" cap="none" spc="0" normalizeH="0" baseline="0" noProof="0">
                          <a:ln>
                            <a:noFill/>
                          </a:ln>
                          <a:solidFill>
                            <a:prstClr val="black"/>
                          </a:solidFill>
                          <a:effectLst/>
                          <a:uLnTx/>
                          <a:uFillTx/>
                          <a:latin typeface="+mn-lt"/>
                          <a:ea typeface="+mn-ea"/>
                          <a:cs typeface="+mn-cs"/>
                        </a:rPr>
                        <a:t>
Traurige Nachricht aus Filsum: XXL-Ostfriese und Pferde-Heilkundler Tamme Hanken ist gestorben. 56 Jahre ist er alt geworden.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2240825"/>
                  </a:ext>
                </a:extLst>
              </a:tr>
            </a:tbl>
          </a:graphicData>
        </a:graphic>
      </p:graphicFrame>
      <p:sp>
        <p:nvSpPr>
          <p:cNvPr id="4" name="Text Placeholder 3">
            <a:extLst>
              <a:ext uri="{FF2B5EF4-FFF2-40B4-BE49-F238E27FC236}">
                <a16:creationId xmlns:a16="http://schemas.microsoft.com/office/drawing/2014/main" id="{414074F9-CD61-44C5-A6D4-7ADD9F698243}"/>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72442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EFD0-B172-49A6-AE75-906AFD854F0B}"/>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C70B7950-4ECC-45C7-9783-3B0E4340FAD1}"/>
              </a:ext>
            </a:extLst>
          </p:cNvPr>
          <p:cNvGraphicFramePr>
            <a:graphicFrameLocks noGrp="1"/>
          </p:cNvGraphicFramePr>
          <p:nvPr>
            <p:ph type="tbl" sz="quarter" idx="13"/>
            <p:extLst>
              <p:ext uri="{D42A27DB-BD31-4B8C-83A1-F6EECF244321}">
                <p14:modId xmlns:p14="http://schemas.microsoft.com/office/powerpoint/2010/main" val="95367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9119770"/>
                    </a:ext>
                  </a:extLst>
                </a:gridCol>
                <a:gridCol w="822960">
                  <a:extLst>
                    <a:ext uri="{9D8B030D-6E8A-4147-A177-3AD203B41FA5}">
                      <a16:colId xmlns:a16="http://schemas.microsoft.com/office/drawing/2014/main" val="133848064"/>
                    </a:ext>
                  </a:extLst>
                </a:gridCol>
                <a:gridCol w="822960">
                  <a:extLst>
                    <a:ext uri="{9D8B030D-6E8A-4147-A177-3AD203B41FA5}">
                      <a16:colId xmlns:a16="http://schemas.microsoft.com/office/drawing/2014/main" val="1992915643"/>
                    </a:ext>
                  </a:extLst>
                </a:gridCol>
                <a:gridCol w="822960">
                  <a:extLst>
                    <a:ext uri="{9D8B030D-6E8A-4147-A177-3AD203B41FA5}">
                      <a16:colId xmlns:a16="http://schemas.microsoft.com/office/drawing/2014/main" val="1274312353"/>
                    </a:ext>
                  </a:extLst>
                </a:gridCol>
                <a:gridCol w="822960">
                  <a:extLst>
                    <a:ext uri="{9D8B030D-6E8A-4147-A177-3AD203B41FA5}">
                      <a16:colId xmlns:a16="http://schemas.microsoft.com/office/drawing/2014/main" val="422765142"/>
                    </a:ext>
                  </a:extLst>
                </a:gridCol>
                <a:gridCol w="822960">
                  <a:extLst>
                    <a:ext uri="{9D8B030D-6E8A-4147-A177-3AD203B41FA5}">
                      <a16:colId xmlns:a16="http://schemas.microsoft.com/office/drawing/2014/main" val="4266590037"/>
                    </a:ext>
                  </a:extLst>
                </a:gridCol>
                <a:gridCol w="822960">
                  <a:extLst>
                    <a:ext uri="{9D8B030D-6E8A-4147-A177-3AD203B41FA5}">
                      <a16:colId xmlns:a16="http://schemas.microsoft.com/office/drawing/2014/main" val="826262885"/>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5346991"/>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1373019</a:t>
                      </a:r>
                    </a:p>
                  </a:txBody>
                  <a:tcPr/>
                </a:tc>
                <a:tc>
                  <a:txBody>
                    <a:bodyPr/>
                    <a:lstStyle/>
                    <a:p>
                      <a:r>
                        <a:rPr lang="en-US" sz="1000"/>
                        <a:t>688243</a:t>
                      </a:r>
                    </a:p>
                  </a:txBody>
                  <a:tcPr/>
                </a:tc>
                <a:tc>
                  <a:txBody>
                    <a:bodyPr/>
                    <a:lstStyle/>
                    <a:p>
                      <a:r>
                        <a:rPr lang="en-US" sz="1000"/>
                        <a:t>16%</a:t>
                      </a:r>
                    </a:p>
                  </a:txBody>
                  <a:tcPr/>
                </a:tc>
                <a:tc>
                  <a:txBody>
                    <a:bodyPr/>
                    <a:lstStyle/>
                    <a:p>
                      <a:r>
                        <a:rPr lang="en-US" sz="1000"/>
                        <a:t>2:13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7150282"/>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252420</a:t>
                      </a:r>
                    </a:p>
                  </a:txBody>
                  <a:tcPr/>
                </a:tc>
                <a:tc>
                  <a:txBody>
                    <a:bodyPr/>
                    <a:lstStyle/>
                    <a:p>
                      <a:r>
                        <a:rPr lang="en-US" sz="1000"/>
                        <a:t>179603</a:t>
                      </a:r>
                    </a:p>
                  </a:txBody>
                  <a:tcPr/>
                </a:tc>
                <a:tc>
                  <a:txBody>
                    <a:bodyPr/>
                    <a:lstStyle/>
                    <a:p>
                      <a:r>
                        <a:rPr lang="en-US" sz="1000"/>
                        <a:t>31%</a:t>
                      </a:r>
                    </a:p>
                  </a:txBody>
                  <a:tcPr/>
                </a:tc>
                <a:tc>
                  <a:txBody>
                    <a:bodyPr/>
                    <a:lstStyle/>
                    <a:p>
                      <a:r>
                        <a:rPr lang="en-US" sz="1000"/>
                        <a:t>1:22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7902852"/>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205331</a:t>
                      </a:r>
                    </a:p>
                  </a:txBody>
                  <a:tcPr/>
                </a:tc>
                <a:tc>
                  <a:txBody>
                    <a:bodyPr/>
                    <a:lstStyle/>
                    <a:p>
                      <a:r>
                        <a:rPr lang="en-US" sz="1000"/>
                        <a:t>124209</a:t>
                      </a:r>
                    </a:p>
                  </a:txBody>
                  <a:tcPr/>
                </a:tc>
                <a:tc>
                  <a:txBody>
                    <a:bodyPr/>
                    <a:lstStyle/>
                    <a:p>
                      <a:r>
                        <a:rPr lang="en-US" sz="1000"/>
                        <a:t>25%</a:t>
                      </a:r>
                    </a:p>
                  </a:txBody>
                  <a:tcPr/>
                </a:tc>
                <a:tc>
                  <a:txBody>
                    <a:bodyPr/>
                    <a:lstStyle/>
                    <a:p>
                      <a:r>
                        <a:rPr lang="en-US" sz="1000"/>
                        <a:t>1:30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3036375"/>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218542</a:t>
                      </a:r>
                    </a:p>
                  </a:txBody>
                  <a:tcPr/>
                </a:tc>
                <a:tc>
                  <a:txBody>
                    <a:bodyPr/>
                    <a:lstStyle/>
                    <a:p>
                      <a:r>
                        <a:rPr lang="en-US" sz="1000"/>
                        <a:t>123523</a:t>
                      </a:r>
                    </a:p>
                  </a:txBody>
                  <a:tcPr/>
                </a:tc>
                <a:tc>
                  <a:txBody>
                    <a:bodyPr/>
                    <a:lstStyle/>
                    <a:p>
                      <a:r>
                        <a:rPr lang="en-US" sz="1000"/>
                        <a:t>50%</a:t>
                      </a:r>
                    </a:p>
                  </a:txBody>
                  <a:tcPr/>
                </a:tc>
                <a:tc>
                  <a:txBody>
                    <a:bodyPr/>
                    <a:lstStyle/>
                    <a:p>
                      <a:r>
                        <a:rPr lang="en-US" sz="1000"/>
                        <a:t>0:15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06926763"/>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243131</a:t>
                      </a:r>
                    </a:p>
                  </a:txBody>
                  <a:tcPr/>
                </a:tc>
                <a:tc>
                  <a:txBody>
                    <a:bodyPr/>
                    <a:lstStyle/>
                    <a:p>
                      <a:r>
                        <a:rPr lang="en-US" sz="1000"/>
                        <a:t>122950</a:t>
                      </a:r>
                    </a:p>
                  </a:txBody>
                  <a:tcPr/>
                </a:tc>
                <a:tc>
                  <a:txBody>
                    <a:bodyPr/>
                    <a:lstStyle/>
                    <a:p>
                      <a:r>
                        <a:rPr lang="en-US" sz="1000"/>
                        <a:t>29%</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0848793"/>
                  </a:ext>
                </a:extLst>
              </a:tr>
            </a:tbl>
          </a:graphicData>
        </a:graphic>
      </p:graphicFrame>
      <p:sp>
        <p:nvSpPr>
          <p:cNvPr id="4" name="Text Placeholder 3">
            <a:extLst>
              <a:ext uri="{FF2B5EF4-FFF2-40B4-BE49-F238E27FC236}">
                <a16:creationId xmlns:a16="http://schemas.microsoft.com/office/drawing/2014/main" id="{2DB69392-3C6F-4550-89B2-5C9255FE9BC0}"/>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54983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D243-2AE0-4F0A-B98D-AC4AA9D2B982}"/>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75A3255-3A8D-49D0-9385-26D9F183C9BC}"/>
              </a:ext>
            </a:extLst>
          </p:cNvPr>
          <p:cNvGraphicFramePr>
            <a:graphicFrameLocks noGrp="1"/>
          </p:cNvGraphicFramePr>
          <p:nvPr>
            <p:ph type="tbl" sz="quarter" idx="13"/>
            <p:extLst>
              <p:ext uri="{D42A27DB-BD31-4B8C-83A1-F6EECF244321}">
                <p14:modId xmlns:p14="http://schemas.microsoft.com/office/powerpoint/2010/main" val="225924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095332"/>
                    </a:ext>
                  </a:extLst>
                </a:gridCol>
                <a:gridCol w="822960">
                  <a:extLst>
                    <a:ext uri="{9D8B030D-6E8A-4147-A177-3AD203B41FA5}">
                      <a16:colId xmlns:a16="http://schemas.microsoft.com/office/drawing/2014/main" val="104505295"/>
                    </a:ext>
                  </a:extLst>
                </a:gridCol>
                <a:gridCol w="822960">
                  <a:extLst>
                    <a:ext uri="{9D8B030D-6E8A-4147-A177-3AD203B41FA5}">
                      <a16:colId xmlns:a16="http://schemas.microsoft.com/office/drawing/2014/main" val="2179796671"/>
                    </a:ext>
                  </a:extLst>
                </a:gridCol>
                <a:gridCol w="822960">
                  <a:extLst>
                    <a:ext uri="{9D8B030D-6E8A-4147-A177-3AD203B41FA5}">
                      <a16:colId xmlns:a16="http://schemas.microsoft.com/office/drawing/2014/main" val="1952748894"/>
                    </a:ext>
                  </a:extLst>
                </a:gridCol>
                <a:gridCol w="822960">
                  <a:extLst>
                    <a:ext uri="{9D8B030D-6E8A-4147-A177-3AD203B41FA5}">
                      <a16:colId xmlns:a16="http://schemas.microsoft.com/office/drawing/2014/main" val="2475313465"/>
                    </a:ext>
                  </a:extLst>
                </a:gridCol>
                <a:gridCol w="822960">
                  <a:extLst>
                    <a:ext uri="{9D8B030D-6E8A-4147-A177-3AD203B41FA5}">
                      <a16:colId xmlns:a16="http://schemas.microsoft.com/office/drawing/2014/main" val="1139003132"/>
                    </a:ext>
                  </a:extLst>
                </a:gridCol>
                <a:gridCol w="822960">
                  <a:extLst>
                    <a:ext uri="{9D8B030D-6E8A-4147-A177-3AD203B41FA5}">
                      <a16:colId xmlns:a16="http://schemas.microsoft.com/office/drawing/2014/main" val="249191621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8571687"/>
                  </a:ext>
                </a:extLst>
              </a:tr>
              <a:tr h="370840">
                <a:tc>
                  <a:txBody>
                    <a:bodyPr/>
                    <a:lstStyle/>
                    <a:p>
                      <a:r>
                        <a:rPr lang="de-DE" sz="1000" b="1"/>
                        <a:t>NDR 2 - 2017-12-20 16:32:57</a:t>
                      </a:r>
                      <a:r>
                        <a:rPr lang="de-DE" sz="1000"/>
                        <a:t>
Warum liegt hier eigentlich Konfetti rum? Keine Ahnung,  wünscht euch doch was...  😂 #NDR2HITMIX</a:t>
                      </a:r>
                      <a:endParaRPr lang="en-US" sz="1000"/>
                    </a:p>
                  </a:txBody>
                  <a:tcPr/>
                </a:tc>
                <a:tc>
                  <a:txBody>
                    <a:bodyPr/>
                    <a:lstStyle/>
                    <a:p>
                      <a:r>
                        <a:rPr lang="en-US" sz="1000"/>
                        <a:t>57.18%</a:t>
                      </a:r>
                    </a:p>
                  </a:txBody>
                  <a:tcPr/>
                </a:tc>
                <a:tc>
                  <a:txBody>
                    <a:bodyPr/>
                    <a:lstStyle/>
                    <a:p>
                      <a:r>
                        <a:rPr lang="en-US" sz="1000"/>
                        <a:t>57.18%</a:t>
                      </a:r>
                    </a:p>
                  </a:txBody>
                  <a:tcPr/>
                </a:tc>
                <a:tc>
                  <a:txBody>
                    <a:bodyPr/>
                    <a:lstStyle/>
                    <a:p>
                      <a:r>
                        <a:rPr lang="en-US" sz="1000"/>
                        <a:t>15279</a:t>
                      </a:r>
                    </a:p>
                  </a:txBody>
                  <a:tcPr/>
                </a:tc>
                <a:tc>
                  <a:txBody>
                    <a:bodyPr/>
                    <a:lstStyle/>
                    <a:p>
                      <a:r>
                        <a:rPr lang="en-US" sz="1000"/>
                        <a:t>24521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4008570"/>
                  </a:ext>
                </a:extLst>
              </a:tr>
              <a:tr h="370840">
                <a:tc>
                  <a:txBody>
                    <a:bodyPr/>
                    <a:lstStyle/>
                    <a:p>
                      <a:r>
                        <a:rPr lang="de-DE" sz="1000" b="1"/>
                        <a:t>NDR 2 - 2018-01-19 18:42:00</a:t>
                      </a:r>
                      <a:r>
                        <a:rPr lang="de-DE" sz="1000"/>
                        <a:t>
Hoch die 🙌, Wochenende!  🤩 🎉
via GIPHY</a:t>
                      </a:r>
                      <a:endParaRPr lang="en-US" sz="1000"/>
                    </a:p>
                  </a:txBody>
                  <a:tcPr/>
                </a:tc>
                <a:tc>
                  <a:txBody>
                    <a:bodyPr/>
                    <a:lstStyle/>
                    <a:p>
                      <a:r>
                        <a:rPr lang="en-US" sz="1000"/>
                        <a:t>49.19%</a:t>
                      </a:r>
                    </a:p>
                  </a:txBody>
                  <a:tcPr/>
                </a:tc>
                <a:tc>
                  <a:txBody>
                    <a:bodyPr/>
                    <a:lstStyle/>
                    <a:p>
                      <a:r>
                        <a:rPr lang="en-US" sz="1000"/>
                        <a:t>49.19%</a:t>
                      </a:r>
                    </a:p>
                  </a:txBody>
                  <a:tcPr/>
                </a:tc>
                <a:tc>
                  <a:txBody>
                    <a:bodyPr/>
                    <a:lstStyle/>
                    <a:p>
                      <a:r>
                        <a:rPr lang="en-US" sz="1000"/>
                        <a:t>43553</a:t>
                      </a:r>
                    </a:p>
                  </a:txBody>
                  <a:tcPr/>
                </a:tc>
                <a:tc>
                  <a:txBody>
                    <a:bodyPr/>
                    <a:lstStyle/>
                    <a:p>
                      <a:r>
                        <a:rPr lang="en-US" sz="1000"/>
                        <a:t>82375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3505355"/>
                  </a:ext>
                </a:extLst>
              </a:tr>
              <a:tr h="370840">
                <a:tc>
                  <a:txBody>
                    <a:bodyPr/>
                    <a:lstStyle/>
                    <a:p>
                      <a:r>
                        <a:rPr lang="de-DE" sz="1000" b="1"/>
                        <a:t>NDR 2 - 2017-09-04 20:38:04</a:t>
                      </a:r>
                      <a:r>
                        <a:rPr lang="de-DE" sz="1000"/>
                        <a:t>
Jetzt nicht gleich durchdrehen: DFB-Team (Die Mannschaft) gewinnt 6:0 gegen schwache Norweger 😜🏆⚽️👏😎 trotzdem schöner Kick, oder?</a:t>
                      </a:r>
                      <a:endParaRPr lang="en-US" sz="1000"/>
                    </a:p>
                  </a:txBody>
                  <a:tcPr/>
                </a:tc>
                <a:tc>
                  <a:txBody>
                    <a:bodyPr/>
                    <a:lstStyle/>
                    <a:p>
                      <a:r>
                        <a:rPr lang="en-US" sz="1000"/>
                        <a:t>47.26%</a:t>
                      </a:r>
                    </a:p>
                  </a:txBody>
                  <a:tcPr/>
                </a:tc>
                <a:tc>
                  <a:txBody>
                    <a:bodyPr/>
                    <a:lstStyle/>
                    <a:p>
                      <a:r>
                        <a:rPr lang="en-US" sz="1000"/>
                        <a:t>47.26%</a:t>
                      </a:r>
                    </a:p>
                  </a:txBody>
                  <a:tcPr/>
                </a:tc>
                <a:tc>
                  <a:txBody>
                    <a:bodyPr/>
                    <a:lstStyle/>
                    <a:p>
                      <a:r>
                        <a:rPr lang="en-US" sz="1000"/>
                        <a:t>6389</a:t>
                      </a:r>
                    </a:p>
                  </a:txBody>
                  <a:tcPr/>
                </a:tc>
                <a:tc>
                  <a:txBody>
                    <a:bodyPr/>
                    <a:lstStyle/>
                    <a:p>
                      <a:r>
                        <a:rPr lang="en-US" sz="1000"/>
                        <a:t>13088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5419825"/>
                  </a:ext>
                </a:extLst>
              </a:tr>
              <a:tr h="370840">
                <a:tc>
                  <a:txBody>
                    <a:bodyPr/>
                    <a:lstStyle/>
                    <a:p>
                      <a:r>
                        <a:rPr lang="de-DE" sz="1000" b="1"/>
                        <a:t>NDR 2 - 2018-03-07 17:19:08</a:t>
                      </a:r>
                      <a:r>
                        <a:rPr lang="de-DE" sz="1000"/>
                        <a:t>
Habt ihr sie gerochen? 👃 😷
Die größte Blüte der Welt lässt Jahre auf sich warten 🕰️  Und zack ist das Naturschauspiel in Göttingen auch schon wieder vorbei. 🌱</a:t>
                      </a:r>
                      <a:endParaRPr lang="en-US" sz="1000"/>
                    </a:p>
                  </a:txBody>
                  <a:tcPr/>
                </a:tc>
                <a:tc>
                  <a:txBody>
                    <a:bodyPr/>
                    <a:lstStyle/>
                    <a:p>
                      <a:r>
                        <a:rPr lang="en-US" sz="1000"/>
                        <a:t>44.94%</a:t>
                      </a:r>
                    </a:p>
                  </a:txBody>
                  <a:tcPr/>
                </a:tc>
                <a:tc>
                  <a:txBody>
                    <a:bodyPr/>
                    <a:lstStyle/>
                    <a:p>
                      <a:r>
                        <a:rPr lang="en-US" sz="1000"/>
                        <a:t>70.22%</a:t>
                      </a:r>
                    </a:p>
                  </a:txBody>
                  <a:tcPr/>
                </a:tc>
                <a:tc>
                  <a:txBody>
                    <a:bodyPr/>
                    <a:lstStyle/>
                    <a:p>
                      <a:r>
                        <a:rPr lang="en-US" sz="1000"/>
                        <a:t>14099</a:t>
                      </a:r>
                    </a:p>
                  </a:txBody>
                  <a:tcPr/>
                </a:tc>
                <a:tc>
                  <a:txBody>
                    <a:bodyPr/>
                    <a:lstStyle/>
                    <a:p>
                      <a:r>
                        <a:rPr lang="en-US" sz="1000"/>
                        <a:t>31375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5873152"/>
                  </a:ext>
                </a:extLst>
              </a:tr>
              <a:tr h="370840">
                <a:tc>
                  <a:txBody>
                    <a:bodyPr/>
                    <a:lstStyle/>
                    <a:p>
                      <a:r>
                        <a:rPr lang="de-DE" sz="1000" b="1"/>
                        <a:t>NDR 2 - 2018-03-25 11:30:00</a:t>
                      </a:r>
                      <a:r>
                        <a:rPr lang="de-DE" sz="1000"/>
                        <a:t>
Starke Maßnahme gegen Gaffer In Sachsen-Anhalt - weil sich Rettungskräfte nicht mehr anders zu helfen wissen. 
______________________________________
Hintergrund ▶️ mdr.de/s/sichtschutzgegengaffer</a:t>
                      </a:r>
                      <a:endParaRPr lang="en-US" sz="1000"/>
                    </a:p>
                  </a:txBody>
                  <a:tcPr/>
                </a:tc>
                <a:tc>
                  <a:txBody>
                    <a:bodyPr/>
                    <a:lstStyle/>
                    <a:p>
                      <a:r>
                        <a:rPr lang="en-US" sz="1000"/>
                        <a:t>41.07%</a:t>
                      </a:r>
                    </a:p>
                  </a:txBody>
                  <a:tcPr/>
                </a:tc>
                <a:tc>
                  <a:txBody>
                    <a:bodyPr/>
                    <a:lstStyle/>
                    <a:p>
                      <a:r>
                        <a:rPr lang="en-US" sz="1000"/>
                        <a:t>55.77%</a:t>
                      </a:r>
                    </a:p>
                  </a:txBody>
                  <a:tcPr/>
                </a:tc>
                <a:tc>
                  <a:txBody>
                    <a:bodyPr/>
                    <a:lstStyle/>
                    <a:p>
                      <a:r>
                        <a:rPr lang="en-US" sz="1000"/>
                        <a:t>19390</a:t>
                      </a:r>
                    </a:p>
                  </a:txBody>
                  <a:tcPr/>
                </a:tc>
                <a:tc>
                  <a:txBody>
                    <a:bodyPr/>
                    <a:lstStyle/>
                    <a:p>
                      <a:r>
                        <a:rPr lang="en-US" sz="1000"/>
                        <a:t>46903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24941179"/>
                  </a:ext>
                </a:extLst>
              </a:tr>
            </a:tbl>
          </a:graphicData>
        </a:graphic>
      </p:graphicFrame>
      <p:sp>
        <p:nvSpPr>
          <p:cNvPr id="4" name="Text Placeholder 3">
            <a:extLst>
              <a:ext uri="{FF2B5EF4-FFF2-40B4-BE49-F238E27FC236}">
                <a16:creationId xmlns:a16="http://schemas.microsoft.com/office/drawing/2014/main" id="{00729CD3-CE31-44FD-930F-186B649D0D7D}"/>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615608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4A6E-38FB-4FDA-A22E-D041A3685FC1}"/>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BEC28607-A521-41EF-B61D-3FFA3F9CD5F5}"/>
              </a:ext>
            </a:extLst>
          </p:cNvPr>
          <p:cNvGraphicFramePr>
            <a:graphicFrameLocks noGrp="1"/>
          </p:cNvGraphicFramePr>
          <p:nvPr>
            <p:ph type="tbl" sz="quarter" idx="13"/>
            <p:extLst>
              <p:ext uri="{D42A27DB-BD31-4B8C-83A1-F6EECF244321}">
                <p14:modId xmlns:p14="http://schemas.microsoft.com/office/powerpoint/2010/main" val="69385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3764636"/>
                    </a:ext>
                  </a:extLst>
                </a:gridCol>
                <a:gridCol w="822960">
                  <a:extLst>
                    <a:ext uri="{9D8B030D-6E8A-4147-A177-3AD203B41FA5}">
                      <a16:colId xmlns:a16="http://schemas.microsoft.com/office/drawing/2014/main" val="2293364992"/>
                    </a:ext>
                  </a:extLst>
                </a:gridCol>
                <a:gridCol w="822960">
                  <a:extLst>
                    <a:ext uri="{9D8B030D-6E8A-4147-A177-3AD203B41FA5}">
                      <a16:colId xmlns:a16="http://schemas.microsoft.com/office/drawing/2014/main" val="1077121314"/>
                    </a:ext>
                  </a:extLst>
                </a:gridCol>
                <a:gridCol w="822960">
                  <a:extLst>
                    <a:ext uri="{9D8B030D-6E8A-4147-A177-3AD203B41FA5}">
                      <a16:colId xmlns:a16="http://schemas.microsoft.com/office/drawing/2014/main" val="1715626384"/>
                    </a:ext>
                  </a:extLst>
                </a:gridCol>
                <a:gridCol w="822960">
                  <a:extLst>
                    <a:ext uri="{9D8B030D-6E8A-4147-A177-3AD203B41FA5}">
                      <a16:colId xmlns:a16="http://schemas.microsoft.com/office/drawing/2014/main" val="381338066"/>
                    </a:ext>
                  </a:extLst>
                </a:gridCol>
                <a:gridCol w="822960">
                  <a:extLst>
                    <a:ext uri="{9D8B030D-6E8A-4147-A177-3AD203B41FA5}">
                      <a16:colId xmlns:a16="http://schemas.microsoft.com/office/drawing/2014/main" val="271163789"/>
                    </a:ext>
                  </a:extLst>
                </a:gridCol>
                <a:gridCol w="822960">
                  <a:extLst>
                    <a:ext uri="{9D8B030D-6E8A-4147-A177-3AD203B41FA5}">
                      <a16:colId xmlns:a16="http://schemas.microsoft.com/office/drawing/2014/main" val="397587835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13409183"/>
                  </a:ext>
                </a:extLst>
              </a:tr>
              <a:tr h="370840">
                <a:tc>
                  <a:txBody>
                    <a:bodyPr/>
                    <a:lstStyle/>
                    <a:p>
                      <a:r>
                        <a:rPr lang="de-DE" sz="1000" b="1"/>
                        <a:t>NDR 2 - 2017-09-14 18:26:32</a:t>
                      </a:r>
                      <a:r>
                        <a:rPr lang="de-DE" sz="1000"/>
                        <a:t>
</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8767944"/>
                  </a:ext>
                </a:extLst>
              </a:tr>
              <a:tr h="370840">
                <a:tc>
                  <a:txBody>
                    <a:bodyPr/>
                    <a:lstStyle/>
                    <a:p>
                      <a:r>
                        <a:rPr lang="de-DE" sz="1000" b="1"/>
                        <a:t>NDR 2 - 2017-03-02 20:52:11</a:t>
                      </a:r>
                      <a:r>
                        <a:rPr lang="de-DE" sz="1000"/>
                        <a:t>
Man spricht ja nicht umsonst vom Rockstar-Gen! 😆🤘🎸</a:t>
                      </a:r>
                      <a:endParaRPr lang="en-US" sz="1000"/>
                    </a:p>
                  </a:txBody>
                  <a:tcPr/>
                </a:tc>
                <a:tc>
                  <a:txBody>
                    <a:bodyPr/>
                    <a:lstStyle/>
                    <a:p>
                      <a:r>
                        <a:rPr lang="en-US" sz="1000"/>
                        <a:t>0.0%</a:t>
                      </a:r>
                    </a:p>
                  </a:txBody>
                  <a:tcPr/>
                </a:tc>
                <a:tc>
                  <a:txBody>
                    <a:bodyPr/>
                    <a:lstStyle/>
                    <a:p>
                      <a:r>
                        <a:rPr lang="en-US" sz="1000"/>
                        <a:t>44.7%</a:t>
                      </a:r>
                    </a:p>
                  </a:txBody>
                  <a:tcPr/>
                </a:tc>
                <a:tc>
                  <a:txBody>
                    <a:bodyPr/>
                    <a:lstStyle/>
                    <a:p>
                      <a:r>
                        <a:rPr lang="en-US" sz="1000"/>
                        <a:t>0</a:t>
                      </a:r>
                    </a:p>
                  </a:txBody>
                  <a:tcPr/>
                </a:tc>
                <a:tc>
                  <a:txBody>
                    <a:bodyPr/>
                    <a:lstStyle/>
                    <a:p>
                      <a:r>
                        <a:rPr lang="en-US" sz="1000"/>
                        <a:t>45834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53781407"/>
                  </a:ext>
                </a:extLst>
              </a:tr>
              <a:tr h="370840">
                <a:tc>
                  <a:txBody>
                    <a:bodyPr/>
                    <a:lstStyle/>
                    <a:p>
                      <a:r>
                        <a:rPr lang="de-DE" sz="1000" b="1"/>
                        <a:t>NDR 2 - 2017-02-28 11:47:46</a:t>
                      </a:r>
                      <a:r>
                        <a:rPr lang="de-DE" sz="1000"/>
                        <a:t>
Wenn er groß ist, möchte er ein Hund sein. 🐕</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98564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36869347"/>
                  </a:ext>
                </a:extLst>
              </a:tr>
              <a:tr h="370840">
                <a:tc>
                  <a:txBody>
                    <a:bodyPr/>
                    <a:lstStyle/>
                    <a:p>
                      <a:r>
                        <a:rPr lang="de-DE" sz="1000" b="1"/>
                        <a:t>NDR 2 - 2017-02-27 19:43:42</a:t>
                      </a:r>
                      <a:r>
                        <a:rPr lang="de-DE" sz="1000"/>
                        <a:t>
Ich setze mir mein Horn auf die Stirn, laufe mit und stelle mir vor, ich bin ein magisches 🦄. 😂</a:t>
                      </a:r>
                      <a:endParaRPr lang="en-US" sz="1000"/>
                    </a:p>
                  </a:txBody>
                  <a:tcPr/>
                </a:tc>
                <a:tc>
                  <a:txBody>
                    <a:bodyPr/>
                    <a:lstStyle/>
                    <a:p>
                      <a:r>
                        <a:rPr lang="en-US" sz="1000"/>
                        <a:t>0.0%</a:t>
                      </a:r>
                    </a:p>
                  </a:txBody>
                  <a:tcPr/>
                </a:tc>
                <a:tc>
                  <a:txBody>
                    <a:bodyPr/>
                    <a:lstStyle/>
                    <a:p>
                      <a:r>
                        <a:rPr lang="en-US" sz="1000"/>
                        <a:t>37.5%</a:t>
                      </a:r>
                    </a:p>
                  </a:txBody>
                  <a:tcPr/>
                </a:tc>
                <a:tc>
                  <a:txBody>
                    <a:bodyPr/>
                    <a:lstStyle/>
                    <a:p>
                      <a:r>
                        <a:rPr lang="en-US" sz="1000"/>
                        <a:t>0</a:t>
                      </a:r>
                    </a:p>
                  </a:txBody>
                  <a:tcPr/>
                </a:tc>
                <a:tc>
                  <a:txBody>
                    <a:bodyPr/>
                    <a:lstStyle/>
                    <a:p>
                      <a:r>
                        <a:rPr lang="en-US" sz="1000"/>
                        <a:t>95093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00957695"/>
                  </a:ext>
                </a:extLst>
              </a:tr>
              <a:tr h="370840">
                <a:tc>
                  <a:txBody>
                    <a:bodyPr/>
                    <a:lstStyle/>
                    <a:p>
                      <a:r>
                        <a:rPr lang="de-DE" sz="1000" b="1"/>
                        <a:t>NDR 2 - 2017-02-27 08:19:07</a:t>
                      </a:r>
                      <a:r>
                        <a:rPr lang="de-DE" sz="1000"/>
                        <a:t>
Der #Oscar für den seltsamsten Applaus geht an - Nicole Kidman! 👏🤔</a:t>
                      </a:r>
                      <a:endParaRPr lang="en-US" sz="1000"/>
                    </a:p>
                  </a:txBody>
                  <a:tcPr/>
                </a:tc>
                <a:tc>
                  <a:txBody>
                    <a:bodyPr/>
                    <a:lstStyle/>
                    <a:p>
                      <a:r>
                        <a:rPr lang="en-US" sz="1000"/>
                        <a:t>0.0%</a:t>
                      </a:r>
                    </a:p>
                  </a:txBody>
                  <a:tcPr/>
                </a:tc>
                <a:tc>
                  <a:txBody>
                    <a:bodyPr/>
                    <a:lstStyle/>
                    <a:p>
                      <a:r>
                        <a:rPr lang="en-US" sz="1000"/>
                        <a:t>35.1%</a:t>
                      </a:r>
                    </a:p>
                  </a:txBody>
                  <a:tcPr/>
                </a:tc>
                <a:tc>
                  <a:txBody>
                    <a:bodyPr/>
                    <a:lstStyle/>
                    <a:p>
                      <a:r>
                        <a:rPr lang="en-US" sz="1000"/>
                        <a:t>0</a:t>
                      </a:r>
                    </a:p>
                  </a:txBody>
                  <a:tcPr/>
                </a:tc>
                <a:tc>
                  <a:txBody>
                    <a:bodyPr/>
                    <a:lstStyle/>
                    <a:p>
                      <a:r>
                        <a:rPr lang="en-US" sz="1000"/>
                        <a:t>62342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7545483"/>
                  </a:ext>
                </a:extLst>
              </a:tr>
            </a:tbl>
          </a:graphicData>
        </a:graphic>
      </p:graphicFrame>
      <p:sp>
        <p:nvSpPr>
          <p:cNvPr id="4" name="Text Placeholder 3">
            <a:extLst>
              <a:ext uri="{FF2B5EF4-FFF2-40B4-BE49-F238E27FC236}">
                <a16:creationId xmlns:a16="http://schemas.microsoft.com/office/drawing/2014/main" id="{28BD81DB-D597-438F-B14E-935D59A2C097}"/>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845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E5495-BC1D-483F-9B85-1EF7D8D92821}"/>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009C541C-1CD8-4EEA-94A2-5F0FC98200E5}"/>
              </a:ext>
            </a:extLst>
          </p:cNvPr>
          <p:cNvGraphicFramePr>
            <a:graphicFrameLocks noGrp="1"/>
          </p:cNvGraphicFramePr>
          <p:nvPr>
            <p:ph type="tbl" sz="quarter" idx="13"/>
            <p:extLst>
              <p:ext uri="{D42A27DB-BD31-4B8C-83A1-F6EECF244321}">
                <p14:modId xmlns:p14="http://schemas.microsoft.com/office/powerpoint/2010/main" val="205327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003486"/>
                    </a:ext>
                  </a:extLst>
                </a:gridCol>
                <a:gridCol w="822960">
                  <a:extLst>
                    <a:ext uri="{9D8B030D-6E8A-4147-A177-3AD203B41FA5}">
                      <a16:colId xmlns:a16="http://schemas.microsoft.com/office/drawing/2014/main" val="1671425966"/>
                    </a:ext>
                  </a:extLst>
                </a:gridCol>
                <a:gridCol w="822960">
                  <a:extLst>
                    <a:ext uri="{9D8B030D-6E8A-4147-A177-3AD203B41FA5}">
                      <a16:colId xmlns:a16="http://schemas.microsoft.com/office/drawing/2014/main" val="3681029658"/>
                    </a:ext>
                  </a:extLst>
                </a:gridCol>
                <a:gridCol w="822960">
                  <a:extLst>
                    <a:ext uri="{9D8B030D-6E8A-4147-A177-3AD203B41FA5}">
                      <a16:colId xmlns:a16="http://schemas.microsoft.com/office/drawing/2014/main" val="3329495978"/>
                    </a:ext>
                  </a:extLst>
                </a:gridCol>
                <a:gridCol w="822960">
                  <a:extLst>
                    <a:ext uri="{9D8B030D-6E8A-4147-A177-3AD203B41FA5}">
                      <a16:colId xmlns:a16="http://schemas.microsoft.com/office/drawing/2014/main" val="3843084294"/>
                    </a:ext>
                  </a:extLst>
                </a:gridCol>
                <a:gridCol w="822960">
                  <a:extLst>
                    <a:ext uri="{9D8B030D-6E8A-4147-A177-3AD203B41FA5}">
                      <a16:colId xmlns:a16="http://schemas.microsoft.com/office/drawing/2014/main" val="543336770"/>
                    </a:ext>
                  </a:extLst>
                </a:gridCol>
                <a:gridCol w="411480">
                  <a:extLst>
                    <a:ext uri="{9D8B030D-6E8A-4147-A177-3AD203B41FA5}">
                      <a16:colId xmlns:a16="http://schemas.microsoft.com/office/drawing/2014/main" val="3367562785"/>
                    </a:ext>
                  </a:extLst>
                </a:gridCol>
                <a:gridCol w="822960">
                  <a:extLst>
                    <a:ext uri="{9D8B030D-6E8A-4147-A177-3AD203B41FA5}">
                      <a16:colId xmlns:a16="http://schemas.microsoft.com/office/drawing/2014/main" val="3713872248"/>
                    </a:ext>
                  </a:extLst>
                </a:gridCol>
                <a:gridCol w="822960">
                  <a:extLst>
                    <a:ext uri="{9D8B030D-6E8A-4147-A177-3AD203B41FA5}">
                      <a16:colId xmlns:a16="http://schemas.microsoft.com/office/drawing/2014/main" val="1211417193"/>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19557925"/>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2610556</a:t>
                      </a:r>
                    </a:p>
                  </a:txBody>
                  <a:tcPr/>
                </a:tc>
                <a:tc>
                  <a:txBody>
                    <a:bodyPr/>
                    <a:lstStyle/>
                    <a:p>
                      <a:r>
                        <a:rPr lang="en-US" sz="1000"/>
                        <a:t>0</a:t>
                      </a:r>
                    </a:p>
                  </a:txBody>
                  <a:tcPr/>
                </a:tc>
                <a:tc>
                  <a:txBody>
                    <a:bodyPr/>
                    <a:lstStyle/>
                    <a:p>
                      <a:r>
                        <a:rPr lang="en-US" sz="1000"/>
                        <a:t>2455345</a:t>
                      </a:r>
                    </a:p>
                  </a:txBody>
                  <a:tcPr/>
                </a:tc>
                <a:tc>
                  <a:txBody>
                    <a:bodyPr/>
                    <a:lstStyle/>
                    <a:p>
                      <a:r>
                        <a:rPr lang="en-US" sz="1000"/>
                        <a:t>172001</a:t>
                      </a:r>
                    </a:p>
                  </a:txBody>
                  <a:tcPr/>
                </a:tc>
                <a:tc>
                  <a:txBody>
                    <a:bodyPr/>
                    <a:lstStyle/>
                    <a:p>
                      <a:r>
                        <a:rPr lang="en-US" sz="1000"/>
                        <a:t>2610556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4390775"/>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2591510</a:t>
                      </a:r>
                    </a:p>
                  </a:txBody>
                  <a:tcPr/>
                </a:tc>
                <a:tc>
                  <a:txBody>
                    <a:bodyPr/>
                    <a:lstStyle/>
                    <a:p>
                      <a:r>
                        <a:rPr lang="en-US" sz="1000"/>
                        <a:t>0</a:t>
                      </a:r>
                    </a:p>
                  </a:txBody>
                  <a:tcPr/>
                </a:tc>
                <a:tc>
                  <a:txBody>
                    <a:bodyPr/>
                    <a:lstStyle/>
                    <a:p>
                      <a:r>
                        <a:rPr lang="en-US" sz="1000"/>
                        <a:t>2547321</a:t>
                      </a:r>
                    </a:p>
                  </a:txBody>
                  <a:tcPr/>
                </a:tc>
                <a:tc>
                  <a:txBody>
                    <a:bodyPr/>
                    <a:lstStyle/>
                    <a:p>
                      <a:r>
                        <a:rPr lang="en-US" sz="1000"/>
                        <a:t>84034</a:t>
                      </a:r>
                    </a:p>
                  </a:txBody>
                  <a:tcPr/>
                </a:tc>
                <a:tc>
                  <a:txBody>
                    <a:bodyPr/>
                    <a:lstStyle/>
                    <a:p>
                      <a:r>
                        <a:rPr lang="en-US" sz="1000"/>
                        <a:t>2591510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0182135"/>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1160848</a:t>
                      </a:r>
                    </a:p>
                  </a:txBody>
                  <a:tcPr/>
                </a:tc>
                <a:tc>
                  <a:txBody>
                    <a:bodyPr/>
                    <a:lstStyle/>
                    <a:p>
                      <a:r>
                        <a:rPr lang="en-US" sz="1000"/>
                        <a:t>0</a:t>
                      </a:r>
                    </a:p>
                  </a:txBody>
                  <a:tcPr/>
                </a:tc>
                <a:tc>
                  <a:txBody>
                    <a:bodyPr/>
                    <a:lstStyle/>
                    <a:p>
                      <a:r>
                        <a:rPr lang="en-US" sz="1000"/>
                        <a:t>1091390</a:t>
                      </a:r>
                    </a:p>
                  </a:txBody>
                  <a:tcPr/>
                </a:tc>
                <a:tc>
                  <a:txBody>
                    <a:bodyPr/>
                    <a:lstStyle/>
                    <a:p>
                      <a:r>
                        <a:rPr lang="en-US" sz="1000"/>
                        <a:t>80098</a:t>
                      </a:r>
                    </a:p>
                  </a:txBody>
                  <a:tcPr/>
                </a:tc>
                <a:tc>
                  <a:txBody>
                    <a:bodyPr/>
                    <a:lstStyle/>
                    <a:p>
                      <a:r>
                        <a:rPr lang="en-US" sz="1000"/>
                        <a:t>1160848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8008082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660378</a:t>
                      </a:r>
                    </a:p>
                  </a:txBody>
                  <a:tcPr/>
                </a:tc>
                <a:tc>
                  <a:txBody>
                    <a:bodyPr/>
                    <a:lstStyle/>
                    <a:p>
                      <a:r>
                        <a:rPr lang="en-US" sz="1000"/>
                        <a:t>0</a:t>
                      </a:r>
                    </a:p>
                  </a:txBody>
                  <a:tcPr/>
                </a:tc>
                <a:tc>
                  <a:txBody>
                    <a:bodyPr/>
                    <a:lstStyle/>
                    <a:p>
                      <a:r>
                        <a:rPr lang="en-US" sz="1000"/>
                        <a:t>589495</a:t>
                      </a:r>
                    </a:p>
                  </a:txBody>
                  <a:tcPr/>
                </a:tc>
                <a:tc>
                  <a:txBody>
                    <a:bodyPr/>
                    <a:lstStyle/>
                    <a:p>
                      <a:r>
                        <a:rPr lang="en-US" sz="1000"/>
                        <a:t>78682</a:t>
                      </a:r>
                    </a:p>
                  </a:txBody>
                  <a:tcPr/>
                </a:tc>
                <a:tc>
                  <a:txBody>
                    <a:bodyPr/>
                    <a:lstStyle/>
                    <a:p>
                      <a:r>
                        <a:rPr lang="en-US" sz="1000"/>
                        <a:t>660378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9276974"/>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635693</a:t>
                      </a:r>
                    </a:p>
                  </a:txBody>
                  <a:tcPr/>
                </a:tc>
                <a:tc>
                  <a:txBody>
                    <a:bodyPr/>
                    <a:lstStyle/>
                    <a:p>
                      <a:r>
                        <a:rPr lang="en-US" sz="1000"/>
                        <a:t>0</a:t>
                      </a:r>
                    </a:p>
                  </a:txBody>
                  <a:tcPr/>
                </a:tc>
                <a:tc>
                  <a:txBody>
                    <a:bodyPr/>
                    <a:lstStyle/>
                    <a:p>
                      <a:r>
                        <a:rPr lang="en-US" sz="1000"/>
                        <a:t>361197</a:t>
                      </a:r>
                    </a:p>
                  </a:txBody>
                  <a:tcPr/>
                </a:tc>
                <a:tc>
                  <a:txBody>
                    <a:bodyPr/>
                    <a:lstStyle/>
                    <a:p>
                      <a:r>
                        <a:rPr lang="en-US" sz="1000"/>
                        <a:t>259408</a:t>
                      </a:r>
                    </a:p>
                  </a:txBody>
                  <a:tcPr/>
                </a:tc>
                <a:tc>
                  <a:txBody>
                    <a:bodyPr/>
                    <a:lstStyle/>
                    <a:p>
                      <a:r>
                        <a:rPr lang="en-US" sz="1000"/>
                        <a:t>635693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6247652"/>
                  </a:ext>
                </a:extLst>
              </a:tr>
            </a:tbl>
          </a:graphicData>
        </a:graphic>
      </p:graphicFrame>
      <p:sp>
        <p:nvSpPr>
          <p:cNvPr id="4" name="Text Placeholder 3">
            <a:extLst>
              <a:ext uri="{FF2B5EF4-FFF2-40B4-BE49-F238E27FC236}">
                <a16:creationId xmlns:a16="http://schemas.microsoft.com/office/drawing/2014/main" id="{43D1EC7A-79C3-4161-8B30-73E2C6EB7B73}"/>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169543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0A3EE-B2E9-499A-804E-1009B8F50A3C}"/>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4170D8E5-5B5B-49F5-BF6D-2DC3D3F86F19}"/>
              </a:ext>
            </a:extLst>
          </p:cNvPr>
          <p:cNvGraphicFramePr>
            <a:graphicFrameLocks noGrp="1"/>
          </p:cNvGraphicFramePr>
          <p:nvPr>
            <p:ph type="tbl" sz="quarter" idx="13"/>
            <p:extLst>
              <p:ext uri="{D42A27DB-BD31-4B8C-83A1-F6EECF244321}">
                <p14:modId xmlns:p14="http://schemas.microsoft.com/office/powerpoint/2010/main" val="379311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50012469"/>
                    </a:ext>
                  </a:extLst>
                </a:gridCol>
                <a:gridCol w="822960">
                  <a:extLst>
                    <a:ext uri="{9D8B030D-6E8A-4147-A177-3AD203B41FA5}">
                      <a16:colId xmlns:a16="http://schemas.microsoft.com/office/drawing/2014/main" val="4084657824"/>
                    </a:ext>
                  </a:extLst>
                </a:gridCol>
                <a:gridCol w="822960">
                  <a:extLst>
                    <a:ext uri="{9D8B030D-6E8A-4147-A177-3AD203B41FA5}">
                      <a16:colId xmlns:a16="http://schemas.microsoft.com/office/drawing/2014/main" val="2950993981"/>
                    </a:ext>
                  </a:extLst>
                </a:gridCol>
                <a:gridCol w="822960">
                  <a:extLst>
                    <a:ext uri="{9D8B030D-6E8A-4147-A177-3AD203B41FA5}">
                      <a16:colId xmlns:a16="http://schemas.microsoft.com/office/drawing/2014/main" val="3524624235"/>
                    </a:ext>
                  </a:extLst>
                </a:gridCol>
                <a:gridCol w="822960">
                  <a:extLst>
                    <a:ext uri="{9D8B030D-6E8A-4147-A177-3AD203B41FA5}">
                      <a16:colId xmlns:a16="http://schemas.microsoft.com/office/drawing/2014/main" val="1146086073"/>
                    </a:ext>
                  </a:extLst>
                </a:gridCol>
                <a:gridCol w="493776">
                  <a:extLst>
                    <a:ext uri="{9D8B030D-6E8A-4147-A177-3AD203B41FA5}">
                      <a16:colId xmlns:a16="http://schemas.microsoft.com/office/drawing/2014/main" val="999108810"/>
                    </a:ext>
                  </a:extLst>
                </a:gridCol>
                <a:gridCol w="493776">
                  <a:extLst>
                    <a:ext uri="{9D8B030D-6E8A-4147-A177-3AD203B41FA5}">
                      <a16:colId xmlns:a16="http://schemas.microsoft.com/office/drawing/2014/main" val="2748851756"/>
                    </a:ext>
                  </a:extLst>
                </a:gridCol>
                <a:gridCol w="493776">
                  <a:extLst>
                    <a:ext uri="{9D8B030D-6E8A-4147-A177-3AD203B41FA5}">
                      <a16:colId xmlns:a16="http://schemas.microsoft.com/office/drawing/2014/main" val="363534642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5600947"/>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213005</a:t>
                      </a:r>
                    </a:p>
                  </a:txBody>
                  <a:tcPr/>
                </a:tc>
                <a:tc>
                  <a:txBody>
                    <a:bodyPr/>
                    <a:lstStyle/>
                    <a:p>
                      <a:r>
                        <a:rPr lang="en-US" sz="1000"/>
                        <a:t>2610556</a:t>
                      </a:r>
                    </a:p>
                  </a:txBody>
                  <a:tcPr/>
                </a:tc>
                <a:tc>
                  <a:txBody>
                    <a:bodyPr/>
                    <a:lstStyle/>
                    <a:p>
                      <a:r>
                        <a:rPr lang="en-US" sz="1000"/>
                        <a:t>8.2%</a:t>
                      </a:r>
                    </a:p>
                  </a:txBody>
                  <a:tcPr/>
                </a:tc>
                <a:tc>
                  <a:txBody>
                    <a:bodyPr/>
                    <a:lstStyle/>
                    <a:p>
                      <a:r>
                        <a:rPr lang="en-US" sz="1000"/>
                        <a:t>40109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3198808"/>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169479</a:t>
                      </a:r>
                    </a:p>
                  </a:txBody>
                  <a:tcPr/>
                </a:tc>
                <a:tc>
                  <a:txBody>
                    <a:bodyPr/>
                    <a:lstStyle/>
                    <a:p>
                      <a:r>
                        <a:rPr lang="en-US" sz="1000"/>
                        <a:t>2591510</a:t>
                      </a:r>
                    </a:p>
                  </a:txBody>
                  <a:tcPr/>
                </a:tc>
                <a:tc>
                  <a:txBody>
                    <a:bodyPr/>
                    <a:lstStyle/>
                    <a:p>
                      <a:r>
                        <a:rPr lang="en-US" sz="1000"/>
                        <a:t>6.5%</a:t>
                      </a:r>
                    </a:p>
                  </a:txBody>
                  <a:tcPr/>
                </a:tc>
                <a:tc>
                  <a:txBody>
                    <a:bodyPr/>
                    <a:lstStyle/>
                    <a:p>
                      <a:r>
                        <a:rPr lang="en-US" sz="1000"/>
                        <a:t>62441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4432282"/>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82768</a:t>
                      </a:r>
                    </a:p>
                  </a:txBody>
                  <a:tcPr/>
                </a:tc>
                <a:tc>
                  <a:txBody>
                    <a:bodyPr/>
                    <a:lstStyle/>
                    <a:p>
                      <a:r>
                        <a:rPr lang="en-US" sz="1000"/>
                        <a:t>1160848</a:t>
                      </a:r>
                    </a:p>
                  </a:txBody>
                  <a:tcPr/>
                </a:tc>
                <a:tc>
                  <a:txBody>
                    <a:bodyPr/>
                    <a:lstStyle/>
                    <a:p>
                      <a:r>
                        <a:rPr lang="en-US" sz="1000"/>
                        <a:t>7.1%</a:t>
                      </a:r>
                    </a:p>
                  </a:txBody>
                  <a:tcPr/>
                </a:tc>
                <a:tc>
                  <a:txBody>
                    <a:bodyPr/>
                    <a:lstStyle/>
                    <a:p>
                      <a:r>
                        <a:rPr lang="en-US" sz="1000"/>
                        <a:t>5934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1344828"/>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71305</a:t>
                      </a:r>
                    </a:p>
                  </a:txBody>
                  <a:tcPr/>
                </a:tc>
                <a:tc>
                  <a:txBody>
                    <a:bodyPr/>
                    <a:lstStyle/>
                    <a:p>
                      <a:r>
                        <a:rPr lang="en-US" sz="1000"/>
                        <a:t>520459</a:t>
                      </a:r>
                    </a:p>
                  </a:txBody>
                  <a:tcPr/>
                </a:tc>
                <a:tc>
                  <a:txBody>
                    <a:bodyPr/>
                    <a:lstStyle/>
                    <a:p>
                      <a:r>
                        <a:rPr lang="en-US" sz="1000"/>
                        <a:t>13.7%</a:t>
                      </a:r>
                    </a:p>
                  </a:txBody>
                  <a:tcPr/>
                </a:tc>
                <a:tc>
                  <a:txBody>
                    <a:bodyPr/>
                    <a:lstStyle/>
                    <a:p>
                      <a:r>
                        <a:rPr lang="en-US" sz="1000"/>
                        <a:t>765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68358653"/>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64181</a:t>
                      </a:r>
                    </a:p>
                  </a:txBody>
                  <a:tcPr/>
                </a:tc>
                <a:tc>
                  <a:txBody>
                    <a:bodyPr/>
                    <a:lstStyle/>
                    <a:p>
                      <a:r>
                        <a:rPr lang="en-US" sz="1000"/>
                        <a:t>623697</a:t>
                      </a:r>
                    </a:p>
                  </a:txBody>
                  <a:tcPr/>
                </a:tc>
                <a:tc>
                  <a:txBody>
                    <a:bodyPr/>
                    <a:lstStyle/>
                    <a:p>
                      <a:r>
                        <a:rPr lang="en-US" sz="1000"/>
                        <a:t>10.3%</a:t>
                      </a:r>
                    </a:p>
                  </a:txBody>
                  <a:tcPr/>
                </a:tc>
                <a:tc>
                  <a:txBody>
                    <a:bodyPr/>
                    <a:lstStyle/>
                    <a:p>
                      <a:r>
                        <a:rPr lang="en-US" sz="1000"/>
                        <a:t>8850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670763"/>
                  </a:ext>
                </a:extLst>
              </a:tr>
            </a:tbl>
          </a:graphicData>
        </a:graphic>
      </p:graphicFrame>
      <p:sp>
        <p:nvSpPr>
          <p:cNvPr id="4" name="Text Placeholder 3">
            <a:extLst>
              <a:ext uri="{FF2B5EF4-FFF2-40B4-BE49-F238E27FC236}">
                <a16:creationId xmlns:a16="http://schemas.microsoft.com/office/drawing/2014/main" id="{6BF7CF17-41A4-4DDE-BDD3-E83E4CF353B1}"/>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349488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84F66-EDCB-49BF-9940-7AC08A30DB7C}"/>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DC663EF3-3118-40C4-B7AA-C30DB3C3AC04}"/>
              </a:ext>
            </a:extLst>
          </p:cNvPr>
          <p:cNvGraphicFramePr>
            <a:graphicFrameLocks noGrp="1"/>
          </p:cNvGraphicFramePr>
          <p:nvPr>
            <p:ph type="tbl" sz="quarter" idx="13"/>
            <p:extLst>
              <p:ext uri="{D42A27DB-BD31-4B8C-83A1-F6EECF244321}">
                <p14:modId xmlns:p14="http://schemas.microsoft.com/office/powerpoint/2010/main" val="1830231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2465979"/>
                    </a:ext>
                  </a:extLst>
                </a:gridCol>
                <a:gridCol w="822960">
                  <a:extLst>
                    <a:ext uri="{9D8B030D-6E8A-4147-A177-3AD203B41FA5}">
                      <a16:colId xmlns:a16="http://schemas.microsoft.com/office/drawing/2014/main" val="4252607924"/>
                    </a:ext>
                  </a:extLst>
                </a:gridCol>
                <a:gridCol w="822960">
                  <a:extLst>
                    <a:ext uri="{9D8B030D-6E8A-4147-A177-3AD203B41FA5}">
                      <a16:colId xmlns:a16="http://schemas.microsoft.com/office/drawing/2014/main" val="1329180016"/>
                    </a:ext>
                  </a:extLst>
                </a:gridCol>
                <a:gridCol w="822960">
                  <a:extLst>
                    <a:ext uri="{9D8B030D-6E8A-4147-A177-3AD203B41FA5}">
                      <a16:colId xmlns:a16="http://schemas.microsoft.com/office/drawing/2014/main" val="3809940145"/>
                    </a:ext>
                  </a:extLst>
                </a:gridCol>
                <a:gridCol w="822960">
                  <a:extLst>
                    <a:ext uri="{9D8B030D-6E8A-4147-A177-3AD203B41FA5}">
                      <a16:colId xmlns:a16="http://schemas.microsoft.com/office/drawing/2014/main" val="3334839252"/>
                    </a:ext>
                  </a:extLst>
                </a:gridCol>
                <a:gridCol w="822960">
                  <a:extLst>
                    <a:ext uri="{9D8B030D-6E8A-4147-A177-3AD203B41FA5}">
                      <a16:colId xmlns:a16="http://schemas.microsoft.com/office/drawing/2014/main" val="2506958844"/>
                    </a:ext>
                  </a:extLst>
                </a:gridCol>
                <a:gridCol w="822960">
                  <a:extLst>
                    <a:ext uri="{9D8B030D-6E8A-4147-A177-3AD203B41FA5}">
                      <a16:colId xmlns:a16="http://schemas.microsoft.com/office/drawing/2014/main" val="467979870"/>
                    </a:ext>
                  </a:extLst>
                </a:gridCol>
                <a:gridCol w="822960">
                  <a:extLst>
                    <a:ext uri="{9D8B030D-6E8A-4147-A177-3AD203B41FA5}">
                      <a16:colId xmlns:a16="http://schemas.microsoft.com/office/drawing/2014/main" val="271142142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14465150"/>
                  </a:ext>
                </a:extLst>
              </a:tr>
              <a:tr h="370840">
                <a:tc>
                  <a:txBody>
                    <a:bodyPr/>
                    <a:lstStyle/>
                    <a:p>
                      <a:r>
                        <a:rPr lang="de-DE" sz="1000" b="1"/>
                        <a:t>NDR 2 - 2017-02-13 20:46:26</a:t>
                      </a:r>
                      <a:r>
                        <a:rPr lang="de-DE" sz="1000"/>
                        <a:t>
Amy Macdonald bei ihrem stars@ndr2 Konzert im Rolf-Liebermann-Studio am 13. Februar 2017. Foto: Mirko Hannemann</a:t>
                      </a:r>
                      <a:endParaRPr lang="en-US" sz="1000"/>
                    </a:p>
                  </a:txBody>
                  <a:tcPr/>
                </a:tc>
                <a:tc>
                  <a:txBody>
                    <a:bodyPr/>
                    <a:lstStyle/>
                    <a:p>
                      <a:r>
                        <a:rPr lang="en-US" sz="1000"/>
                        <a:t>3900.0%</a:t>
                      </a:r>
                    </a:p>
                  </a:txBody>
                  <a:tcPr/>
                </a:tc>
                <a:tc>
                  <a:txBody>
                    <a:bodyPr/>
                    <a:lstStyle/>
                    <a:p>
                      <a:r>
                        <a:rPr lang="en-US" sz="1000"/>
                        <a:t>78</a:t>
                      </a:r>
                    </a:p>
                  </a:txBody>
                  <a:tcPr/>
                </a:tc>
                <a:tc>
                  <a:txBody>
                    <a:bodyPr/>
                    <a:lstStyle/>
                    <a:p>
                      <a:r>
                        <a:rPr lang="en-US" sz="1000"/>
                        <a:t>2</a:t>
                      </a:r>
                    </a:p>
                  </a:txBody>
                  <a:tcPr/>
                </a:tc>
                <a:tc>
                  <a:txBody>
                    <a:bodyPr/>
                    <a:lstStyle/>
                    <a:p>
                      <a:r>
                        <a:rPr lang="en-US" sz="1000"/>
                        <a:t>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2052867"/>
                  </a:ext>
                </a:extLst>
              </a:tr>
              <a:tr h="370840">
                <a:tc>
                  <a:txBody>
                    <a:bodyPr/>
                    <a:lstStyle/>
                    <a:p>
                      <a:r>
                        <a:rPr lang="en-US" sz="1000" b="1"/>
                        <a:t>NDR 2 - 2016-12-15 20:16:14</a:t>
                      </a:r>
                      <a:r>
                        <a:rPr lang="en-US" sz="1000"/>
                        <a:t>
NDR 2 Fotograf: Axel Herzig</a:t>
                      </a:r>
                    </a:p>
                  </a:txBody>
                  <a:tcPr/>
                </a:tc>
                <a:tc>
                  <a:txBody>
                    <a:bodyPr/>
                    <a:lstStyle/>
                    <a:p>
                      <a:r>
                        <a:rPr lang="en-US" sz="1000"/>
                        <a:t>63.2%</a:t>
                      </a:r>
                    </a:p>
                  </a:txBody>
                  <a:tcPr/>
                </a:tc>
                <a:tc>
                  <a:txBody>
                    <a:bodyPr/>
                    <a:lstStyle/>
                    <a:p>
                      <a:r>
                        <a:rPr lang="en-US" sz="1000"/>
                        <a:t>108</a:t>
                      </a:r>
                    </a:p>
                  </a:txBody>
                  <a:tcPr/>
                </a:tc>
                <a:tc>
                  <a:txBody>
                    <a:bodyPr/>
                    <a:lstStyle/>
                    <a:p>
                      <a:r>
                        <a:rPr lang="en-US" sz="1000"/>
                        <a:t>171</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6177357"/>
                  </a:ext>
                </a:extLst>
              </a:tr>
              <a:tr h="370840">
                <a:tc>
                  <a:txBody>
                    <a:bodyPr/>
                    <a:lstStyle/>
                    <a:p>
                      <a:r>
                        <a:rPr lang="en-US" sz="1000" b="1"/>
                        <a:t>NDR 2 - 2016-12-15 20:16:14</a:t>
                      </a:r>
                      <a:r>
                        <a:rPr lang="en-US" sz="1000"/>
                        <a:t>
NDR 2 Fotograf: Axel Herzig</a:t>
                      </a:r>
                    </a:p>
                  </a:txBody>
                  <a:tcPr/>
                </a:tc>
                <a:tc>
                  <a:txBody>
                    <a:bodyPr/>
                    <a:lstStyle/>
                    <a:p>
                      <a:r>
                        <a:rPr lang="en-US" sz="1000"/>
                        <a:t>59.4%</a:t>
                      </a:r>
                    </a:p>
                  </a:txBody>
                  <a:tcPr/>
                </a:tc>
                <a:tc>
                  <a:txBody>
                    <a:bodyPr/>
                    <a:lstStyle/>
                    <a:p>
                      <a:r>
                        <a:rPr lang="en-US" sz="1000"/>
                        <a:t>111</a:t>
                      </a:r>
                    </a:p>
                  </a:txBody>
                  <a:tcPr/>
                </a:tc>
                <a:tc>
                  <a:txBody>
                    <a:bodyPr/>
                    <a:lstStyle/>
                    <a:p>
                      <a:r>
                        <a:rPr lang="en-US" sz="1000"/>
                        <a:t>187</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11335791"/>
                  </a:ext>
                </a:extLst>
              </a:tr>
              <a:tr h="370840">
                <a:tc>
                  <a:txBody>
                    <a:bodyPr/>
                    <a:lstStyle/>
                    <a:p>
                      <a:r>
                        <a:rPr lang="en-US" sz="1000" b="1"/>
                        <a:t>NDR 2 - 2016-12-15 20:16:14</a:t>
                      </a:r>
                      <a:r>
                        <a:rPr lang="en-US" sz="1000"/>
                        <a:t>
NDR 2 Fotograf: Axel Herzig</a:t>
                      </a:r>
                    </a:p>
                  </a:txBody>
                  <a:tcPr/>
                </a:tc>
                <a:tc>
                  <a:txBody>
                    <a:bodyPr/>
                    <a:lstStyle/>
                    <a:p>
                      <a:r>
                        <a:rPr lang="en-US" sz="1000"/>
                        <a:t>52.6%</a:t>
                      </a:r>
                    </a:p>
                  </a:txBody>
                  <a:tcPr/>
                </a:tc>
                <a:tc>
                  <a:txBody>
                    <a:bodyPr/>
                    <a:lstStyle/>
                    <a:p>
                      <a:r>
                        <a:rPr lang="en-US" sz="1000"/>
                        <a:t>113</a:t>
                      </a:r>
                    </a:p>
                  </a:txBody>
                  <a:tcPr/>
                </a:tc>
                <a:tc>
                  <a:txBody>
                    <a:bodyPr/>
                    <a:lstStyle/>
                    <a:p>
                      <a:r>
                        <a:rPr lang="en-US" sz="1000"/>
                        <a:t>215</a:t>
                      </a:r>
                    </a:p>
                  </a:txBody>
                  <a:tcPr/>
                </a:tc>
                <a:tc>
                  <a:txBody>
                    <a:bodyPr/>
                    <a:lstStyle/>
                    <a:p>
                      <a:r>
                        <a:rPr lang="en-US" sz="1000"/>
                        <a:t>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41618738"/>
                  </a:ext>
                </a:extLst>
              </a:tr>
              <a:tr h="370840">
                <a:tc>
                  <a:txBody>
                    <a:bodyPr/>
                    <a:lstStyle/>
                    <a:p>
                      <a:r>
                        <a:rPr lang="en-US" sz="1000" b="1"/>
                        <a:t>NDR 2 - 2016-12-15 20:16:14</a:t>
                      </a:r>
                      <a:r>
                        <a:rPr lang="en-US" sz="1000"/>
                        <a:t>
NDR 2 Fotograf: Axel Herzig</a:t>
                      </a:r>
                    </a:p>
                  </a:txBody>
                  <a:tcPr/>
                </a:tc>
                <a:tc>
                  <a:txBody>
                    <a:bodyPr/>
                    <a:lstStyle/>
                    <a:p>
                      <a:r>
                        <a:rPr lang="en-US" sz="1000"/>
                        <a:t>38.6%</a:t>
                      </a:r>
                    </a:p>
                  </a:txBody>
                  <a:tcPr/>
                </a:tc>
                <a:tc>
                  <a:txBody>
                    <a:bodyPr/>
                    <a:lstStyle/>
                    <a:p>
                      <a:r>
                        <a:rPr lang="en-US" sz="1000"/>
                        <a:t>117</a:t>
                      </a:r>
                    </a:p>
                  </a:txBody>
                  <a:tcPr/>
                </a:tc>
                <a:tc>
                  <a:txBody>
                    <a:bodyPr/>
                    <a:lstStyle/>
                    <a:p>
                      <a:r>
                        <a:rPr lang="en-US" sz="1000"/>
                        <a:t>303</a:t>
                      </a:r>
                    </a:p>
                  </a:txBody>
                  <a:tcPr/>
                </a:tc>
                <a:tc>
                  <a:txBody>
                    <a:bodyPr/>
                    <a:lstStyle/>
                    <a:p>
                      <a:r>
                        <a:rPr lang="en-US" sz="1000"/>
                        <a:t>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0956462"/>
                  </a:ext>
                </a:extLst>
              </a:tr>
            </a:tbl>
          </a:graphicData>
        </a:graphic>
      </p:graphicFrame>
      <p:sp>
        <p:nvSpPr>
          <p:cNvPr id="4" name="Text Placeholder 3">
            <a:extLst>
              <a:ext uri="{FF2B5EF4-FFF2-40B4-BE49-F238E27FC236}">
                <a16:creationId xmlns:a16="http://schemas.microsoft.com/office/drawing/2014/main" id="{95BF407C-75BC-4726-9F35-C378B2480DC0}"/>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248828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A1C74-AB63-4FF9-9509-74DCD5A4057C}"/>
              </a:ext>
            </a:extLst>
          </p:cNvPr>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a:extLst>
              <a:ext uri="{FF2B5EF4-FFF2-40B4-BE49-F238E27FC236}">
                <a16:creationId xmlns:a16="http://schemas.microsoft.com/office/drawing/2014/main" id="{F27B2A3F-1754-4E31-A09C-70E8D83E7BD5}"/>
              </a:ext>
            </a:extLst>
          </p:cNvPr>
          <p:cNvGraphicFramePr>
            <a:graphicFrameLocks noGrp="1"/>
          </p:cNvGraphicFramePr>
          <p:nvPr>
            <p:ph type="tbl" sz="quarter" idx="13"/>
            <p:extLst>
              <p:ext uri="{D42A27DB-BD31-4B8C-83A1-F6EECF244321}">
                <p14:modId xmlns:p14="http://schemas.microsoft.com/office/powerpoint/2010/main" val="356932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5383278"/>
                    </a:ext>
                  </a:extLst>
                </a:gridCol>
                <a:gridCol w="822960">
                  <a:extLst>
                    <a:ext uri="{9D8B030D-6E8A-4147-A177-3AD203B41FA5}">
                      <a16:colId xmlns:a16="http://schemas.microsoft.com/office/drawing/2014/main" val="2539949735"/>
                    </a:ext>
                  </a:extLst>
                </a:gridCol>
                <a:gridCol w="822960">
                  <a:extLst>
                    <a:ext uri="{9D8B030D-6E8A-4147-A177-3AD203B41FA5}">
                      <a16:colId xmlns:a16="http://schemas.microsoft.com/office/drawing/2014/main" val="1355722870"/>
                    </a:ext>
                  </a:extLst>
                </a:gridCol>
                <a:gridCol w="822960">
                  <a:extLst>
                    <a:ext uri="{9D8B030D-6E8A-4147-A177-3AD203B41FA5}">
                      <a16:colId xmlns:a16="http://schemas.microsoft.com/office/drawing/2014/main" val="3251726976"/>
                    </a:ext>
                  </a:extLst>
                </a:gridCol>
                <a:gridCol w="822960">
                  <a:extLst>
                    <a:ext uri="{9D8B030D-6E8A-4147-A177-3AD203B41FA5}">
                      <a16:colId xmlns:a16="http://schemas.microsoft.com/office/drawing/2014/main" val="3475343722"/>
                    </a:ext>
                  </a:extLst>
                </a:gridCol>
                <a:gridCol w="822960">
                  <a:extLst>
                    <a:ext uri="{9D8B030D-6E8A-4147-A177-3AD203B41FA5}">
                      <a16:colId xmlns:a16="http://schemas.microsoft.com/office/drawing/2014/main" val="3550229902"/>
                    </a:ext>
                  </a:extLst>
                </a:gridCol>
                <a:gridCol w="822960">
                  <a:extLst>
                    <a:ext uri="{9D8B030D-6E8A-4147-A177-3AD203B41FA5}">
                      <a16:colId xmlns:a16="http://schemas.microsoft.com/office/drawing/2014/main" val="1619431280"/>
                    </a:ext>
                  </a:extLst>
                </a:gridCol>
                <a:gridCol w="822960">
                  <a:extLst>
                    <a:ext uri="{9D8B030D-6E8A-4147-A177-3AD203B41FA5}">
                      <a16:colId xmlns:a16="http://schemas.microsoft.com/office/drawing/2014/main" val="246313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409727"/>
                  </a:ext>
                </a:extLst>
              </a:tr>
            </a:tbl>
          </a:graphicData>
        </a:graphic>
      </p:graphicFrame>
      <p:sp>
        <p:nvSpPr>
          <p:cNvPr id="4" name="Text Placeholder 3">
            <a:extLst>
              <a:ext uri="{FF2B5EF4-FFF2-40B4-BE49-F238E27FC236}">
                <a16:creationId xmlns:a16="http://schemas.microsoft.com/office/drawing/2014/main" id="{F1128296-24C7-4B46-9DAE-DAA7474202E1}"/>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87161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DEB0-61A4-4D4B-9A0D-72641666C0A8}"/>
              </a:ext>
            </a:extLst>
          </p:cNvPr>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a:extLst>
              <a:ext uri="{FF2B5EF4-FFF2-40B4-BE49-F238E27FC236}">
                <a16:creationId xmlns:a16="http://schemas.microsoft.com/office/drawing/2014/main" id="{0C86F911-331D-42FD-ABE3-F5EF13326FAF}"/>
              </a:ext>
            </a:extLst>
          </p:cNvPr>
          <p:cNvGraphicFramePr>
            <a:graphicFrameLocks noGrp="1"/>
          </p:cNvGraphicFramePr>
          <p:nvPr>
            <p:ph type="tbl" sz="quarter" idx="13"/>
            <p:extLst>
              <p:ext uri="{D42A27DB-BD31-4B8C-83A1-F6EECF244321}">
                <p14:modId xmlns:p14="http://schemas.microsoft.com/office/powerpoint/2010/main" val="279337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2419082"/>
                    </a:ext>
                  </a:extLst>
                </a:gridCol>
                <a:gridCol w="822960">
                  <a:extLst>
                    <a:ext uri="{9D8B030D-6E8A-4147-A177-3AD203B41FA5}">
                      <a16:colId xmlns:a16="http://schemas.microsoft.com/office/drawing/2014/main" val="2894520618"/>
                    </a:ext>
                  </a:extLst>
                </a:gridCol>
                <a:gridCol w="822960">
                  <a:extLst>
                    <a:ext uri="{9D8B030D-6E8A-4147-A177-3AD203B41FA5}">
                      <a16:colId xmlns:a16="http://schemas.microsoft.com/office/drawing/2014/main" val="2328207474"/>
                    </a:ext>
                  </a:extLst>
                </a:gridCol>
                <a:gridCol w="822960">
                  <a:extLst>
                    <a:ext uri="{9D8B030D-6E8A-4147-A177-3AD203B41FA5}">
                      <a16:colId xmlns:a16="http://schemas.microsoft.com/office/drawing/2014/main" val="20222205"/>
                    </a:ext>
                  </a:extLst>
                </a:gridCol>
                <a:gridCol w="822960">
                  <a:extLst>
                    <a:ext uri="{9D8B030D-6E8A-4147-A177-3AD203B41FA5}">
                      <a16:colId xmlns:a16="http://schemas.microsoft.com/office/drawing/2014/main" val="1413215163"/>
                    </a:ext>
                  </a:extLst>
                </a:gridCol>
                <a:gridCol w="822960">
                  <a:extLst>
                    <a:ext uri="{9D8B030D-6E8A-4147-A177-3AD203B41FA5}">
                      <a16:colId xmlns:a16="http://schemas.microsoft.com/office/drawing/2014/main" val="2748626248"/>
                    </a:ext>
                  </a:extLst>
                </a:gridCol>
                <a:gridCol w="822960">
                  <a:extLst>
                    <a:ext uri="{9D8B030D-6E8A-4147-A177-3AD203B41FA5}">
                      <a16:colId xmlns:a16="http://schemas.microsoft.com/office/drawing/2014/main" val="3810563196"/>
                    </a:ext>
                  </a:extLst>
                </a:gridCol>
                <a:gridCol w="822960">
                  <a:extLst>
                    <a:ext uri="{9D8B030D-6E8A-4147-A177-3AD203B41FA5}">
                      <a16:colId xmlns:a16="http://schemas.microsoft.com/office/drawing/2014/main" val="2029477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613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15:17:31</a:t>
                      </a:r>
                      <a:r>
                        <a:rPr kumimoji="0" lang="de-DE" sz="1000" b="0" i="0" u="none" strike="noStrike" kern="1200" cap="none" spc="0" normalizeH="0" baseline="0" noProof="0">
                          <a:ln>
                            <a:noFill/>
                          </a:ln>
                          <a:solidFill>
                            <a:prstClr val="black"/>
                          </a:solidFill>
                          <a:effectLst/>
                          <a:uLnTx/>
                          <a:uFillTx/>
                          <a:latin typeface="+mn-lt"/>
                          <a:ea typeface="+mn-ea"/>
                          <a:cs typeface="+mn-cs"/>
                        </a:rPr>
                        <a:t>
Ein Rockmärchen für Kinder und alle, die es geblieben sind! Im Herbst 2016 begleiten Peter Maffay, seine Band und zahlreiche Gäste den kleinen grünen Drachen Tabaluga bei seinem neuen Abenteuer durch 15 deutsche Städte. Die neue Geschichte dreht sich um eines der wichtigsten Themen überhaupt: Freundschaft. Maffay und sein Team haben eine Rockgeschichte über Werte gemacht, die sie selbst seit mehr als 15 Jahren in der Peter Maffay Stiftung leben.
Auf Gage verzichtet
Das Album zur Tour "Es lebe die Freundschaft!", auf dem Gäste wie Tim Bendzko, Samy Deluxe, Udo Lindenberg, Otto, Michael Bully Herbig, Uwe Ochsenknecht, Laith Al-Deen und viele mehr großartige musikalische Parts übernehmen, widmet sich ganz dem Thema Freundschaft. Alle Beteiligten haben zugunsten der Peter Maffay Stiftung auf eine Gage verzichtet. Einige dieser Künstler werden auch auf der Tour dabei sein.
"Es lebe die Freundschaft!" ist ein aufrüttelndes Rockmärchen mit brandneuen Songs und mit neu interpretierten Tabaluga-Klassikern.
NDR 2 präsentiert dasKonzert in Bremen.
Alle Infos: http://www.ndr.de/unterhaltung/events/Tabaluga-live-2016-in-Bremen,freundschaft204.html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3382722"/>
                  </a:ext>
                </a:extLst>
              </a:tr>
            </a:tbl>
          </a:graphicData>
        </a:graphic>
      </p:graphicFrame>
      <p:sp>
        <p:nvSpPr>
          <p:cNvPr id="4" name="Text Placeholder 3">
            <a:extLst>
              <a:ext uri="{FF2B5EF4-FFF2-40B4-BE49-F238E27FC236}">
                <a16:creationId xmlns:a16="http://schemas.microsoft.com/office/drawing/2014/main" id="{29799A53-E037-4733-9489-61D7643ECAA7}"/>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754972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6C259-631F-41B6-8346-41CD19FF010A}"/>
              </a:ext>
            </a:extLst>
          </p:cNvPr>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a:extLst>
              <a:ext uri="{FF2B5EF4-FFF2-40B4-BE49-F238E27FC236}">
                <a16:creationId xmlns:a16="http://schemas.microsoft.com/office/drawing/2014/main" id="{7573F60E-B530-463C-82F4-222617A38C43}"/>
              </a:ext>
            </a:extLst>
          </p:cNvPr>
          <p:cNvGraphicFramePr>
            <a:graphicFrameLocks noGrp="1"/>
          </p:cNvGraphicFramePr>
          <p:nvPr>
            <p:ph type="tbl" sz="quarter" idx="13"/>
            <p:extLst>
              <p:ext uri="{D42A27DB-BD31-4B8C-83A1-F6EECF244321}">
                <p14:modId xmlns:p14="http://schemas.microsoft.com/office/powerpoint/2010/main" val="104173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56404923"/>
                    </a:ext>
                  </a:extLst>
                </a:gridCol>
                <a:gridCol w="822960">
                  <a:extLst>
                    <a:ext uri="{9D8B030D-6E8A-4147-A177-3AD203B41FA5}">
                      <a16:colId xmlns:a16="http://schemas.microsoft.com/office/drawing/2014/main" val="3315004872"/>
                    </a:ext>
                  </a:extLst>
                </a:gridCol>
                <a:gridCol w="822960">
                  <a:extLst>
                    <a:ext uri="{9D8B030D-6E8A-4147-A177-3AD203B41FA5}">
                      <a16:colId xmlns:a16="http://schemas.microsoft.com/office/drawing/2014/main" val="2899958742"/>
                    </a:ext>
                  </a:extLst>
                </a:gridCol>
                <a:gridCol w="822960">
                  <a:extLst>
                    <a:ext uri="{9D8B030D-6E8A-4147-A177-3AD203B41FA5}">
                      <a16:colId xmlns:a16="http://schemas.microsoft.com/office/drawing/2014/main" val="2060039575"/>
                    </a:ext>
                  </a:extLst>
                </a:gridCol>
                <a:gridCol w="822960">
                  <a:extLst>
                    <a:ext uri="{9D8B030D-6E8A-4147-A177-3AD203B41FA5}">
                      <a16:colId xmlns:a16="http://schemas.microsoft.com/office/drawing/2014/main" val="4094547317"/>
                    </a:ext>
                  </a:extLst>
                </a:gridCol>
                <a:gridCol w="822960">
                  <a:extLst>
                    <a:ext uri="{9D8B030D-6E8A-4147-A177-3AD203B41FA5}">
                      <a16:colId xmlns:a16="http://schemas.microsoft.com/office/drawing/2014/main" val="817024989"/>
                    </a:ext>
                  </a:extLst>
                </a:gridCol>
                <a:gridCol w="822960">
                  <a:extLst>
                    <a:ext uri="{9D8B030D-6E8A-4147-A177-3AD203B41FA5}">
                      <a16:colId xmlns:a16="http://schemas.microsoft.com/office/drawing/2014/main" val="2494329226"/>
                    </a:ext>
                  </a:extLst>
                </a:gridCol>
                <a:gridCol w="822960">
                  <a:extLst>
                    <a:ext uri="{9D8B030D-6E8A-4147-A177-3AD203B41FA5}">
                      <a16:colId xmlns:a16="http://schemas.microsoft.com/office/drawing/2014/main" val="3941383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861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2 - 2017-05-30 17:15:07</a:t>
                      </a:r>
                      <a:r>
                        <a:rPr kumimoji="0" lang="en-US" sz="1000" b="0" i="0" u="none" strike="noStrike" kern="1200" cap="none" spc="0" normalizeH="0" baseline="0" noProof="0">
                          <a:ln>
                            <a:noFill/>
                          </a:ln>
                          <a:solidFill>
                            <a:prstClr val="black"/>
                          </a:solidFill>
                          <a:effectLst/>
                          <a:uLnTx/>
                          <a:uFillTx/>
                          <a:latin typeface="+mn-lt"/>
                          <a:ea typeface="+mn-ea"/>
                          <a:cs typeface="+mn-cs"/>
                        </a:rPr>
                        <a:t>
Mit Roger Hodgson, dem ehemaligen Sänger von Supertramp, Melanie C, Culcha Candela, John Miles und Emily Bear stehen die ersten Künstler der diesjährigen Ausgabe der Night of the Proms fest. Zusammen mit dem Antwerp Philharmonic Orchestra, dem Chor Fine Fleur und der NOTP-Backbone Band präsentiert die Night of the Proms populäre Hits aus den letzten drei Jahrhunderten. Bei diesem außergewöhnlichen audiovisuellem Happening treffen Klassik auf Pop, Chucks auf Stilettos und Hiphop auf Tschaikowski.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954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2 - 2016-12-09 15:54:01</a:t>
                      </a:r>
                      <a:r>
                        <a:rPr kumimoji="0" lang="de-DE" sz="1000" b="0" i="0" u="none" strike="noStrike" kern="1200" cap="none" spc="0" normalizeH="0" baseline="0" noProof="0">
                          <a:ln>
                            <a:noFill/>
                          </a:ln>
                          <a:solidFill>
                            <a:prstClr val="black"/>
                          </a:solidFill>
                          <a:effectLst/>
                          <a:uLnTx/>
                          <a:uFillTx/>
                          <a:latin typeface="+mn-lt"/>
                          <a:ea typeface="+mn-ea"/>
                          <a:cs typeface="+mn-cs"/>
                        </a:rPr>
                        <a:t>
Jetzt Abstimmen: Welcher Nordklub steht zu Weihnachten auf einem Abstiegsplatz?
Mehr in der #NDR2Bundesligashow
ndr.de/sendung586504.html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7260075"/>
                  </a:ext>
                </a:extLst>
              </a:tr>
            </a:tbl>
          </a:graphicData>
        </a:graphic>
      </p:graphicFrame>
      <p:sp>
        <p:nvSpPr>
          <p:cNvPr id="4" name="Text Placeholder 3">
            <a:extLst>
              <a:ext uri="{FF2B5EF4-FFF2-40B4-BE49-F238E27FC236}">
                <a16:creationId xmlns:a16="http://schemas.microsoft.com/office/drawing/2014/main" id="{1966F7A2-84DD-4686-B392-A397AE59D497}"/>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3633910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6152-225F-470C-AA2D-3E5F9E993F4D}"/>
              </a:ext>
            </a:extLst>
          </p:cNvPr>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a:extLst>
              <a:ext uri="{FF2B5EF4-FFF2-40B4-BE49-F238E27FC236}">
                <a16:creationId xmlns:a16="http://schemas.microsoft.com/office/drawing/2014/main" id="{AF5560D2-C8B1-4A72-8D4F-23CE6D2E6357}"/>
              </a:ext>
            </a:extLst>
          </p:cNvPr>
          <p:cNvGraphicFramePr>
            <a:graphicFrameLocks noGrp="1"/>
          </p:cNvGraphicFramePr>
          <p:nvPr>
            <p:ph type="tbl" sz="quarter" idx="13"/>
            <p:extLst>
              <p:ext uri="{D42A27DB-BD31-4B8C-83A1-F6EECF244321}">
                <p14:modId xmlns:p14="http://schemas.microsoft.com/office/powerpoint/2010/main" val="2017338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0385250"/>
                    </a:ext>
                  </a:extLst>
                </a:gridCol>
                <a:gridCol w="822960">
                  <a:extLst>
                    <a:ext uri="{9D8B030D-6E8A-4147-A177-3AD203B41FA5}">
                      <a16:colId xmlns:a16="http://schemas.microsoft.com/office/drawing/2014/main" val="1328503088"/>
                    </a:ext>
                  </a:extLst>
                </a:gridCol>
                <a:gridCol w="822960">
                  <a:extLst>
                    <a:ext uri="{9D8B030D-6E8A-4147-A177-3AD203B41FA5}">
                      <a16:colId xmlns:a16="http://schemas.microsoft.com/office/drawing/2014/main" val="243689611"/>
                    </a:ext>
                  </a:extLst>
                </a:gridCol>
                <a:gridCol w="822960">
                  <a:extLst>
                    <a:ext uri="{9D8B030D-6E8A-4147-A177-3AD203B41FA5}">
                      <a16:colId xmlns:a16="http://schemas.microsoft.com/office/drawing/2014/main" val="823643706"/>
                    </a:ext>
                  </a:extLst>
                </a:gridCol>
                <a:gridCol w="822960">
                  <a:extLst>
                    <a:ext uri="{9D8B030D-6E8A-4147-A177-3AD203B41FA5}">
                      <a16:colId xmlns:a16="http://schemas.microsoft.com/office/drawing/2014/main" val="3027063808"/>
                    </a:ext>
                  </a:extLst>
                </a:gridCol>
                <a:gridCol w="822960">
                  <a:extLst>
                    <a:ext uri="{9D8B030D-6E8A-4147-A177-3AD203B41FA5}">
                      <a16:colId xmlns:a16="http://schemas.microsoft.com/office/drawing/2014/main" val="15236585"/>
                    </a:ext>
                  </a:extLst>
                </a:gridCol>
                <a:gridCol w="822960">
                  <a:extLst>
                    <a:ext uri="{9D8B030D-6E8A-4147-A177-3AD203B41FA5}">
                      <a16:colId xmlns:a16="http://schemas.microsoft.com/office/drawing/2014/main" val="513430604"/>
                    </a:ext>
                  </a:extLst>
                </a:gridCol>
                <a:gridCol w="822960">
                  <a:extLst>
                    <a:ext uri="{9D8B030D-6E8A-4147-A177-3AD203B41FA5}">
                      <a16:colId xmlns:a16="http://schemas.microsoft.com/office/drawing/2014/main" val="295045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001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2 - 2017-01-12 16:41:13</a:t>
                      </a:r>
                      <a:r>
                        <a:rPr kumimoji="0" lang="de-DE" sz="1000" b="0" i="0" u="none" strike="noStrike" kern="1200" cap="none" spc="0" normalizeH="0" baseline="0" noProof="0">
                          <a:ln>
                            <a:noFill/>
                          </a:ln>
                          <a:solidFill>
                            <a:prstClr val="black"/>
                          </a:solidFill>
                          <a:effectLst/>
                          <a:uLnTx/>
                          <a:uFillTx/>
                          <a:latin typeface="+mn-lt"/>
                          <a:ea typeface="+mn-ea"/>
                          <a:cs typeface="+mn-cs"/>
                        </a:rPr>
                        <a:t>
2016 kann wohl jetzt schon ohne Übertreibung als das Jahr des Max Giesinger bezeichnet werden. Ganz seinem Albumtitel entsprechend eroberte „Der Junge, der rennt“ die deutsche Musiklandschaft im Sturm und ein Ende scheint nicht in Sicht. „80 Millionen“, die erste Single aus seinem aktuellen Album, bringt es inzwischen auf über 15 Millionen Views bei YouTube und kletterte bis auf Platz 2 der deutschen Single Charts. Mit weit über 200.000 abgesetzten Exemplaren erreichte der Song im Juli sogar Goldstatus.
Im September folgte Giesingers zweite Single „Wenn sie tanzt“, die von der Flucht aus dem Alltag handelt. Der Song erfreut sich einer starken Beliebtheit in den Streamingportalen, was sicherlich neben der eingängigen Melodie vor allem dem Inhalt geschuldet ist, mit dem sich in der heutigen Zeit viele Menschen identifizieren können.
Auch live hält der Run auf Giesinger an: Nach einem umfangreichen Open-Air Sommer 2016 mit über 60 Shows geht es für Giesinger und Band 2017 weiter.
NDR 2 präsentiert sein Konzert auf Rügen.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2166744"/>
                  </a:ext>
                </a:extLst>
              </a:tr>
            </a:tbl>
          </a:graphicData>
        </a:graphic>
      </p:graphicFrame>
      <p:sp>
        <p:nvSpPr>
          <p:cNvPr id="4" name="Text Placeholder 3">
            <a:extLst>
              <a:ext uri="{FF2B5EF4-FFF2-40B4-BE49-F238E27FC236}">
                <a16:creationId xmlns:a16="http://schemas.microsoft.com/office/drawing/2014/main" id="{5CDB1CE9-EAF0-459C-A980-CE1433015CEC}"/>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32683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C0AF-5F23-46B6-A1BF-17AC57E3A05F}"/>
              </a:ext>
            </a:extLst>
          </p:cNvPr>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a:extLst>
              <a:ext uri="{FF2B5EF4-FFF2-40B4-BE49-F238E27FC236}">
                <a16:creationId xmlns:a16="http://schemas.microsoft.com/office/drawing/2014/main" id="{AF634807-640E-4207-9330-0429FAFC26A8}"/>
              </a:ext>
            </a:extLst>
          </p:cNvPr>
          <p:cNvGraphicFramePr>
            <a:graphicFrameLocks noGrp="1"/>
          </p:cNvGraphicFramePr>
          <p:nvPr>
            <p:ph type="tbl" sz="quarter" idx="13"/>
            <p:extLst>
              <p:ext uri="{D42A27DB-BD31-4B8C-83A1-F6EECF244321}">
                <p14:modId xmlns:p14="http://schemas.microsoft.com/office/powerpoint/2010/main" val="137305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8191617"/>
                    </a:ext>
                  </a:extLst>
                </a:gridCol>
                <a:gridCol w="822960">
                  <a:extLst>
                    <a:ext uri="{9D8B030D-6E8A-4147-A177-3AD203B41FA5}">
                      <a16:colId xmlns:a16="http://schemas.microsoft.com/office/drawing/2014/main" val="3845797382"/>
                    </a:ext>
                  </a:extLst>
                </a:gridCol>
                <a:gridCol w="822960">
                  <a:extLst>
                    <a:ext uri="{9D8B030D-6E8A-4147-A177-3AD203B41FA5}">
                      <a16:colId xmlns:a16="http://schemas.microsoft.com/office/drawing/2014/main" val="3656599544"/>
                    </a:ext>
                  </a:extLst>
                </a:gridCol>
                <a:gridCol w="822960">
                  <a:extLst>
                    <a:ext uri="{9D8B030D-6E8A-4147-A177-3AD203B41FA5}">
                      <a16:colId xmlns:a16="http://schemas.microsoft.com/office/drawing/2014/main" val="2806551069"/>
                    </a:ext>
                  </a:extLst>
                </a:gridCol>
                <a:gridCol w="822960">
                  <a:extLst>
                    <a:ext uri="{9D8B030D-6E8A-4147-A177-3AD203B41FA5}">
                      <a16:colId xmlns:a16="http://schemas.microsoft.com/office/drawing/2014/main" val="1786702855"/>
                    </a:ext>
                  </a:extLst>
                </a:gridCol>
                <a:gridCol w="822960">
                  <a:extLst>
                    <a:ext uri="{9D8B030D-6E8A-4147-A177-3AD203B41FA5}">
                      <a16:colId xmlns:a16="http://schemas.microsoft.com/office/drawing/2014/main" val="1135542527"/>
                    </a:ext>
                  </a:extLst>
                </a:gridCol>
                <a:gridCol w="822960">
                  <a:extLst>
                    <a:ext uri="{9D8B030D-6E8A-4147-A177-3AD203B41FA5}">
                      <a16:colId xmlns:a16="http://schemas.microsoft.com/office/drawing/2014/main" val="1028530353"/>
                    </a:ext>
                  </a:extLst>
                </a:gridCol>
                <a:gridCol w="822960">
                  <a:extLst>
                    <a:ext uri="{9D8B030D-6E8A-4147-A177-3AD203B41FA5}">
                      <a16:colId xmlns:a16="http://schemas.microsoft.com/office/drawing/2014/main" val="3978770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3381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2 - 2017-01-09 15:35:37</a:t>
                      </a:r>
                      <a:r>
                        <a:rPr kumimoji="0" lang="de-DE" sz="1000" b="0" i="0" u="none" strike="noStrike" kern="1200" cap="none" spc="0" normalizeH="0" baseline="0" noProof="0">
                          <a:ln>
                            <a:noFill/>
                          </a:ln>
                          <a:solidFill>
                            <a:prstClr val="black"/>
                          </a:solidFill>
                          <a:effectLst/>
                          <a:uLnTx/>
                          <a:uFillTx/>
                          <a:latin typeface="+mn-lt"/>
                          <a:ea typeface="+mn-ea"/>
                          <a:cs typeface="+mn-cs"/>
                        </a:rPr>
                        <a:t>
Wer sich auf einen Engtanz einlässt, riskiert, dass da eine Eigendynamik entsteht. So geschehen im Fall Bosse. Sowohl beim Nummer-Eins- Album "Engtanz" als auch bei den Engtanz-Live-Konzerten hat es 2016 zwischen Publikum und Künstler offensichtlich schwer gefunkt. Fast alle Konzerte waren ausverkauft.
Deshalb setzt Bosse seine "Engtanz Tour" in 2017 fort.
NDR 2 freut sich, das Open Air Konzert in Hamburg zu präsentieren.
Alle Infos: ndr.de/ndr2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8539937"/>
                  </a:ext>
                </a:extLst>
              </a:tr>
            </a:tbl>
          </a:graphicData>
        </a:graphic>
      </p:graphicFrame>
      <p:sp>
        <p:nvSpPr>
          <p:cNvPr id="4" name="Text Placeholder 3">
            <a:extLst>
              <a:ext uri="{FF2B5EF4-FFF2-40B4-BE49-F238E27FC236}">
                <a16:creationId xmlns:a16="http://schemas.microsoft.com/office/drawing/2014/main" id="{AFB2C998-520F-4577-A82A-AF66D47C35BE}"/>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751337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6536-F47F-463E-A758-ADC17C617970}"/>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800C36D7-8B71-4B3D-BCEC-03EFA345D6A9}"/>
              </a:ext>
            </a:extLst>
          </p:cNvPr>
          <p:cNvGraphicFramePr>
            <a:graphicFrameLocks noGrp="1"/>
          </p:cNvGraphicFramePr>
          <p:nvPr>
            <p:ph type="tbl" sz="quarter" idx="13"/>
            <p:extLst>
              <p:ext uri="{D42A27DB-BD31-4B8C-83A1-F6EECF244321}">
                <p14:modId xmlns:p14="http://schemas.microsoft.com/office/powerpoint/2010/main" val="126947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453630"/>
                    </a:ext>
                  </a:extLst>
                </a:gridCol>
                <a:gridCol w="822960">
                  <a:extLst>
                    <a:ext uri="{9D8B030D-6E8A-4147-A177-3AD203B41FA5}">
                      <a16:colId xmlns:a16="http://schemas.microsoft.com/office/drawing/2014/main" val="3283326375"/>
                    </a:ext>
                  </a:extLst>
                </a:gridCol>
                <a:gridCol w="822960">
                  <a:extLst>
                    <a:ext uri="{9D8B030D-6E8A-4147-A177-3AD203B41FA5}">
                      <a16:colId xmlns:a16="http://schemas.microsoft.com/office/drawing/2014/main" val="703558129"/>
                    </a:ext>
                  </a:extLst>
                </a:gridCol>
                <a:gridCol w="822960">
                  <a:extLst>
                    <a:ext uri="{9D8B030D-6E8A-4147-A177-3AD203B41FA5}">
                      <a16:colId xmlns:a16="http://schemas.microsoft.com/office/drawing/2014/main" val="3109336903"/>
                    </a:ext>
                  </a:extLst>
                </a:gridCol>
                <a:gridCol w="822960">
                  <a:extLst>
                    <a:ext uri="{9D8B030D-6E8A-4147-A177-3AD203B41FA5}">
                      <a16:colId xmlns:a16="http://schemas.microsoft.com/office/drawing/2014/main" val="4288333177"/>
                    </a:ext>
                  </a:extLst>
                </a:gridCol>
                <a:gridCol w="822960">
                  <a:extLst>
                    <a:ext uri="{9D8B030D-6E8A-4147-A177-3AD203B41FA5}">
                      <a16:colId xmlns:a16="http://schemas.microsoft.com/office/drawing/2014/main" val="1895669133"/>
                    </a:ext>
                  </a:extLst>
                </a:gridCol>
                <a:gridCol w="822960">
                  <a:extLst>
                    <a:ext uri="{9D8B030D-6E8A-4147-A177-3AD203B41FA5}">
                      <a16:colId xmlns:a16="http://schemas.microsoft.com/office/drawing/2014/main" val="2763701447"/>
                    </a:ext>
                  </a:extLst>
                </a:gridCol>
                <a:gridCol w="822960">
                  <a:extLst>
                    <a:ext uri="{9D8B030D-6E8A-4147-A177-3AD203B41FA5}">
                      <a16:colId xmlns:a16="http://schemas.microsoft.com/office/drawing/2014/main" val="300978512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35913682"/>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82306</a:t>
                      </a:r>
                    </a:p>
                  </a:txBody>
                  <a:tcPr/>
                </a:tc>
                <a:tc>
                  <a:txBody>
                    <a:bodyPr/>
                    <a:lstStyle/>
                    <a:p>
                      <a:r>
                        <a:rPr lang="en-US" sz="1000"/>
                        <a:t>62441</a:t>
                      </a:r>
                    </a:p>
                  </a:txBody>
                  <a:tcPr/>
                </a:tc>
                <a:tc>
                  <a:txBody>
                    <a:bodyPr/>
                    <a:lstStyle/>
                    <a:p>
                      <a:r>
                        <a:rPr lang="en-US" sz="1000"/>
                        <a:t>1627</a:t>
                      </a:r>
                    </a:p>
                  </a:txBody>
                  <a:tcPr/>
                </a:tc>
                <a:tc>
                  <a:txBody>
                    <a:bodyPr/>
                    <a:lstStyle/>
                    <a:p>
                      <a:r>
                        <a:rPr lang="en-US" sz="1000"/>
                        <a:t>18238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8484115"/>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63222</a:t>
                      </a:r>
                    </a:p>
                  </a:txBody>
                  <a:tcPr/>
                </a:tc>
                <a:tc>
                  <a:txBody>
                    <a:bodyPr/>
                    <a:lstStyle/>
                    <a:p>
                      <a:r>
                        <a:rPr lang="en-US" sz="1000"/>
                        <a:t>40109</a:t>
                      </a:r>
                    </a:p>
                  </a:txBody>
                  <a:tcPr/>
                </a:tc>
                <a:tc>
                  <a:txBody>
                    <a:bodyPr/>
                    <a:lstStyle/>
                    <a:p>
                      <a:r>
                        <a:rPr lang="en-US" sz="1000"/>
                        <a:t>4210</a:t>
                      </a:r>
                    </a:p>
                  </a:txBody>
                  <a:tcPr/>
                </a:tc>
                <a:tc>
                  <a:txBody>
                    <a:bodyPr/>
                    <a:lstStyle/>
                    <a:p>
                      <a:r>
                        <a:rPr lang="en-US" sz="1000"/>
                        <a:t>18903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95849778"/>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22492</a:t>
                      </a:r>
                    </a:p>
                  </a:txBody>
                  <a:tcPr/>
                </a:tc>
                <a:tc>
                  <a:txBody>
                    <a:bodyPr/>
                    <a:lstStyle/>
                    <a:p>
                      <a:r>
                        <a:rPr lang="en-US" sz="1000"/>
                        <a:t>19156</a:t>
                      </a:r>
                    </a:p>
                  </a:txBody>
                  <a:tcPr/>
                </a:tc>
                <a:tc>
                  <a:txBody>
                    <a:bodyPr/>
                    <a:lstStyle/>
                    <a:p>
                      <a:r>
                        <a:rPr lang="en-US" sz="1000"/>
                        <a:t>1481</a:t>
                      </a:r>
                    </a:p>
                  </a:txBody>
                  <a:tcPr/>
                </a:tc>
                <a:tc>
                  <a:txBody>
                    <a:bodyPr/>
                    <a:lstStyle/>
                    <a:p>
                      <a:r>
                        <a:rPr lang="en-US" sz="1000"/>
                        <a:t>1855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4219029"/>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20010</a:t>
                      </a:r>
                    </a:p>
                  </a:txBody>
                  <a:tcPr/>
                </a:tc>
                <a:tc>
                  <a:txBody>
                    <a:bodyPr/>
                    <a:lstStyle/>
                    <a:p>
                      <a:r>
                        <a:rPr lang="en-US" sz="1000"/>
                        <a:t>5934</a:t>
                      </a:r>
                    </a:p>
                  </a:txBody>
                  <a:tcPr/>
                </a:tc>
                <a:tc>
                  <a:txBody>
                    <a:bodyPr/>
                    <a:lstStyle/>
                    <a:p>
                      <a:r>
                        <a:rPr lang="en-US" sz="1000"/>
                        <a:t>2123</a:t>
                      </a:r>
                    </a:p>
                  </a:txBody>
                  <a:tcPr/>
                </a:tc>
                <a:tc>
                  <a:txBody>
                    <a:bodyPr/>
                    <a:lstStyle/>
                    <a:p>
                      <a:r>
                        <a:rPr lang="en-US" sz="1000"/>
                        <a:t>11953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5308947"/>
                  </a:ext>
                </a:extLst>
              </a:tr>
              <a:tr h="370840">
                <a:tc>
                  <a:txBody>
                    <a:bodyPr/>
                    <a:lstStyle/>
                    <a:p>
                      <a:r>
                        <a:rPr lang="de-DE" sz="1000" b="1"/>
                        <a:t>NDR 2 - 2018-02-08 08:20:49</a:t>
                      </a:r>
                      <a:r>
                        <a:rPr lang="de-DE" sz="1000"/>
                        <a:t>
Bye-bye Sommerzeit? ⏰ Was meint ihr? Und warum?
Das EU-Parlament diskutiert heute darüber ➡️tagesschau.de/zeitumstellung-127.html</a:t>
                      </a:r>
                      <a:endParaRPr lang="en-US" sz="1000"/>
                    </a:p>
                  </a:txBody>
                  <a:tcPr/>
                </a:tc>
                <a:tc>
                  <a:txBody>
                    <a:bodyPr/>
                    <a:lstStyle/>
                    <a:p>
                      <a:r>
                        <a:rPr lang="en-US" sz="1000"/>
                        <a:t>12195</a:t>
                      </a:r>
                    </a:p>
                  </a:txBody>
                  <a:tcPr/>
                </a:tc>
                <a:tc>
                  <a:txBody>
                    <a:bodyPr/>
                    <a:lstStyle/>
                    <a:p>
                      <a:r>
                        <a:rPr lang="en-US" sz="1000"/>
                        <a:t>11331</a:t>
                      </a:r>
                    </a:p>
                  </a:txBody>
                  <a:tcPr/>
                </a:tc>
                <a:tc>
                  <a:txBody>
                    <a:bodyPr/>
                    <a:lstStyle/>
                    <a:p>
                      <a:r>
                        <a:rPr lang="en-US" sz="1000"/>
                        <a:t>567</a:t>
                      </a:r>
                    </a:p>
                  </a:txBody>
                  <a:tcPr/>
                </a:tc>
                <a:tc>
                  <a:txBody>
                    <a:bodyPr/>
                    <a:lstStyle/>
                    <a:p>
                      <a:r>
                        <a:rPr lang="en-US" sz="1000"/>
                        <a:t>297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1045911"/>
                  </a:ext>
                </a:extLst>
              </a:tr>
            </a:tbl>
          </a:graphicData>
        </a:graphic>
      </p:graphicFrame>
      <p:sp>
        <p:nvSpPr>
          <p:cNvPr id="4" name="Text Placeholder 3">
            <a:extLst>
              <a:ext uri="{FF2B5EF4-FFF2-40B4-BE49-F238E27FC236}">
                <a16:creationId xmlns:a16="http://schemas.microsoft.com/office/drawing/2014/main" id="{041CE987-E1EA-4373-BD7B-96C1E55B9A05}"/>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25138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83FD5-86DF-4548-9E18-A0366A63F979}"/>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F3AADB0F-5475-45B4-BA6B-47B9A6600A83}"/>
              </a:ext>
            </a:extLst>
          </p:cNvPr>
          <p:cNvGraphicFramePr>
            <a:graphicFrameLocks noGrp="1"/>
          </p:cNvGraphicFramePr>
          <p:nvPr>
            <p:ph type="tbl" sz="quarter" idx="13"/>
            <p:extLst>
              <p:ext uri="{D42A27DB-BD31-4B8C-83A1-F6EECF244321}">
                <p14:modId xmlns:p14="http://schemas.microsoft.com/office/powerpoint/2010/main" val="1331644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4150217"/>
                    </a:ext>
                  </a:extLst>
                </a:gridCol>
                <a:gridCol w="822960">
                  <a:extLst>
                    <a:ext uri="{9D8B030D-6E8A-4147-A177-3AD203B41FA5}">
                      <a16:colId xmlns:a16="http://schemas.microsoft.com/office/drawing/2014/main" val="1282758172"/>
                    </a:ext>
                  </a:extLst>
                </a:gridCol>
                <a:gridCol w="493776">
                  <a:extLst>
                    <a:ext uri="{9D8B030D-6E8A-4147-A177-3AD203B41FA5}">
                      <a16:colId xmlns:a16="http://schemas.microsoft.com/office/drawing/2014/main" val="4184694826"/>
                    </a:ext>
                  </a:extLst>
                </a:gridCol>
                <a:gridCol w="493776">
                  <a:extLst>
                    <a:ext uri="{9D8B030D-6E8A-4147-A177-3AD203B41FA5}">
                      <a16:colId xmlns:a16="http://schemas.microsoft.com/office/drawing/2014/main" val="1032432582"/>
                    </a:ext>
                  </a:extLst>
                </a:gridCol>
                <a:gridCol w="493776">
                  <a:extLst>
                    <a:ext uri="{9D8B030D-6E8A-4147-A177-3AD203B41FA5}">
                      <a16:colId xmlns:a16="http://schemas.microsoft.com/office/drawing/2014/main" val="843909737"/>
                    </a:ext>
                  </a:extLst>
                </a:gridCol>
                <a:gridCol w="493776">
                  <a:extLst>
                    <a:ext uri="{9D8B030D-6E8A-4147-A177-3AD203B41FA5}">
                      <a16:colId xmlns:a16="http://schemas.microsoft.com/office/drawing/2014/main" val="719364261"/>
                    </a:ext>
                  </a:extLst>
                </a:gridCol>
                <a:gridCol w="493776">
                  <a:extLst>
                    <a:ext uri="{9D8B030D-6E8A-4147-A177-3AD203B41FA5}">
                      <a16:colId xmlns:a16="http://schemas.microsoft.com/office/drawing/2014/main" val="552928467"/>
                    </a:ext>
                  </a:extLst>
                </a:gridCol>
                <a:gridCol w="493776">
                  <a:extLst>
                    <a:ext uri="{9D8B030D-6E8A-4147-A177-3AD203B41FA5}">
                      <a16:colId xmlns:a16="http://schemas.microsoft.com/office/drawing/2014/main" val="1017557108"/>
                    </a:ext>
                  </a:extLst>
                </a:gridCol>
                <a:gridCol w="493776">
                  <a:extLst>
                    <a:ext uri="{9D8B030D-6E8A-4147-A177-3AD203B41FA5}">
                      <a16:colId xmlns:a16="http://schemas.microsoft.com/office/drawing/2014/main" val="4251879669"/>
                    </a:ext>
                  </a:extLst>
                </a:gridCol>
                <a:gridCol w="493776">
                  <a:extLst>
                    <a:ext uri="{9D8B030D-6E8A-4147-A177-3AD203B41FA5}">
                      <a16:colId xmlns:a16="http://schemas.microsoft.com/office/drawing/2014/main" val="1113326056"/>
                    </a:ext>
                  </a:extLst>
                </a:gridCol>
                <a:gridCol w="493776">
                  <a:extLst>
                    <a:ext uri="{9D8B030D-6E8A-4147-A177-3AD203B41FA5}">
                      <a16:colId xmlns:a16="http://schemas.microsoft.com/office/drawing/2014/main" val="3150651151"/>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39424176"/>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62441</a:t>
                      </a:r>
                    </a:p>
                  </a:txBody>
                  <a:tcPr/>
                </a:tc>
                <a:tc>
                  <a:txBody>
                    <a:bodyPr/>
                    <a:lstStyle/>
                    <a:p>
                      <a:r>
                        <a:rPr lang="en-US" sz="1000"/>
                        <a:t>60605</a:t>
                      </a:r>
                    </a:p>
                  </a:txBody>
                  <a:tcPr/>
                </a:tc>
                <a:tc>
                  <a:txBody>
                    <a:bodyPr/>
                    <a:lstStyle/>
                    <a:p>
                      <a:r>
                        <a:rPr lang="en-US" sz="1000"/>
                        <a:t>622</a:t>
                      </a:r>
                    </a:p>
                  </a:txBody>
                  <a:tcPr/>
                </a:tc>
                <a:tc>
                  <a:txBody>
                    <a:bodyPr/>
                    <a:lstStyle/>
                    <a:p>
                      <a:r>
                        <a:rPr lang="en-US" sz="1000"/>
                        <a:t>715</a:t>
                      </a:r>
                    </a:p>
                  </a:txBody>
                  <a:tcPr/>
                </a:tc>
                <a:tc>
                  <a:txBody>
                    <a:bodyPr/>
                    <a:lstStyle/>
                    <a:p>
                      <a:r>
                        <a:rPr lang="en-US" sz="1000"/>
                        <a:t>188</a:t>
                      </a:r>
                    </a:p>
                  </a:txBody>
                  <a:tcPr/>
                </a:tc>
                <a:tc>
                  <a:txBody>
                    <a:bodyPr/>
                    <a:lstStyle/>
                    <a:p>
                      <a:r>
                        <a:rPr lang="en-US" sz="1000"/>
                        <a:t>78</a:t>
                      </a:r>
                    </a:p>
                  </a:txBody>
                  <a:tcPr/>
                </a:tc>
                <a:tc>
                  <a:txBody>
                    <a:bodyPr/>
                    <a:lstStyle/>
                    <a:p>
                      <a:r>
                        <a:rPr lang="en-US" sz="1000"/>
                        <a:t>233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62430749"/>
                  </a:ext>
                </a:extLst>
              </a:tr>
              <a:tr h="370840">
                <a:tc>
                  <a:txBody>
                    <a:bodyPr/>
                    <a:lstStyle/>
                    <a:p>
                      <a:r>
                        <a:rPr lang="de-DE" sz="1000" b="1"/>
                        <a:t>NDR 2 - 2018-03-07 12:00:00</a:t>
                      </a:r>
                      <a:r>
                        <a:rPr lang="de-DE" sz="1000"/>
                        <a:t>
Was kommt bei euch so auf den Tisch? Paleo-flexitarisch, low carb, vegan oder glutenfrei? 🤔😉🍴
</a:t>
                      </a:r>
                      <a:r>
                        <a:rPr lang="de-DE" sz="1000" b="1"/>
                        <a:t>Attachment:</a:t>
                      </a:r>
                      <a:r>
                        <a:rPr lang="de-DE" sz="1000"/>
                        <a:t>
</a:t>
                      </a:r>
                      <a:r>
                        <a:rPr lang="de-DE" sz="1000" i="1"/>
                        <a:t>Name</a:t>
                      </a:r>
                      <a:r>
                        <a:rPr lang="de-DE" sz="1000"/>
                        <a:t>: Ernährungswahnsinn</a:t>
                      </a:r>
                      <a:endParaRPr lang="en-US" sz="1000"/>
                    </a:p>
                  </a:txBody>
                  <a:tcPr/>
                </a:tc>
                <a:tc>
                  <a:txBody>
                    <a:bodyPr/>
                    <a:lstStyle/>
                    <a:p>
                      <a:r>
                        <a:rPr lang="en-US" sz="1000"/>
                        <a:t>40109</a:t>
                      </a:r>
                    </a:p>
                  </a:txBody>
                  <a:tcPr/>
                </a:tc>
                <a:tc>
                  <a:txBody>
                    <a:bodyPr/>
                    <a:lstStyle/>
                    <a:p>
                      <a:r>
                        <a:rPr lang="en-US" sz="1000"/>
                        <a:t>20402</a:t>
                      </a:r>
                    </a:p>
                  </a:txBody>
                  <a:tcPr/>
                </a:tc>
                <a:tc>
                  <a:txBody>
                    <a:bodyPr/>
                    <a:lstStyle/>
                    <a:p>
                      <a:r>
                        <a:rPr lang="en-US" sz="1000"/>
                        <a:t>347</a:t>
                      </a:r>
                    </a:p>
                  </a:txBody>
                  <a:tcPr/>
                </a:tc>
                <a:tc>
                  <a:txBody>
                    <a:bodyPr/>
                    <a:lstStyle/>
                    <a:p>
                      <a:r>
                        <a:rPr lang="en-US" sz="1000"/>
                        <a:t>411</a:t>
                      </a:r>
                    </a:p>
                  </a:txBody>
                  <a:tcPr/>
                </a:tc>
                <a:tc>
                  <a:txBody>
                    <a:bodyPr/>
                    <a:lstStyle/>
                    <a:p>
                      <a:r>
                        <a:rPr lang="en-US" sz="1000"/>
                        <a:t>18193</a:t>
                      </a:r>
                    </a:p>
                  </a:txBody>
                  <a:tcPr/>
                </a:tc>
                <a:tc>
                  <a:txBody>
                    <a:bodyPr/>
                    <a:lstStyle/>
                    <a:p>
                      <a:r>
                        <a:rPr lang="en-US" sz="1000"/>
                        <a:t>541</a:t>
                      </a:r>
                    </a:p>
                  </a:txBody>
                  <a:tcPr/>
                </a:tc>
                <a:tc>
                  <a:txBody>
                    <a:bodyPr/>
                    <a:lstStyle/>
                    <a:p>
                      <a:r>
                        <a:rPr lang="en-US" sz="1000"/>
                        <a:t>215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721604"/>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19156</a:t>
                      </a:r>
                    </a:p>
                  </a:txBody>
                  <a:tcPr/>
                </a:tc>
                <a:tc>
                  <a:txBody>
                    <a:bodyPr/>
                    <a:lstStyle/>
                    <a:p>
                      <a:r>
                        <a:rPr lang="en-US" sz="1000"/>
                        <a:t>18345</a:t>
                      </a:r>
                    </a:p>
                  </a:txBody>
                  <a:tcPr/>
                </a:tc>
                <a:tc>
                  <a:txBody>
                    <a:bodyPr/>
                    <a:lstStyle/>
                    <a:p>
                      <a:r>
                        <a:rPr lang="en-US" sz="1000"/>
                        <a:t>340</a:t>
                      </a:r>
                    </a:p>
                  </a:txBody>
                  <a:tcPr/>
                </a:tc>
                <a:tc>
                  <a:txBody>
                    <a:bodyPr/>
                    <a:lstStyle/>
                    <a:p>
                      <a:r>
                        <a:rPr lang="en-US" sz="1000"/>
                        <a:t>361</a:t>
                      </a:r>
                    </a:p>
                  </a:txBody>
                  <a:tcPr/>
                </a:tc>
                <a:tc>
                  <a:txBody>
                    <a:bodyPr/>
                    <a:lstStyle/>
                    <a:p>
                      <a:r>
                        <a:rPr lang="en-US" sz="1000"/>
                        <a:t>52</a:t>
                      </a:r>
                    </a:p>
                  </a:txBody>
                  <a:tcPr/>
                </a:tc>
                <a:tc>
                  <a:txBody>
                    <a:bodyPr/>
                    <a:lstStyle/>
                    <a:p>
                      <a:r>
                        <a:rPr lang="en-US" sz="1000"/>
                        <a:t>16</a:t>
                      </a:r>
                    </a:p>
                  </a:txBody>
                  <a:tcPr/>
                </a:tc>
                <a:tc>
                  <a:txBody>
                    <a:bodyPr/>
                    <a:lstStyle/>
                    <a:p>
                      <a:r>
                        <a:rPr lang="en-US" sz="1000"/>
                        <a:t>42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58997557"/>
                  </a:ext>
                </a:extLst>
              </a:tr>
              <a:tr h="370840">
                <a:tc>
                  <a:txBody>
                    <a:bodyPr/>
                    <a:lstStyle/>
                    <a:p>
                      <a:r>
                        <a:rPr lang="de-DE" sz="1000" b="1"/>
                        <a:t>NDR 2 - 2018-02-08 08:20:49</a:t>
                      </a:r>
                      <a:r>
                        <a:rPr lang="de-DE" sz="1000"/>
                        <a:t>
Bye-bye Sommerzeit? ⏰ Was meint ihr? Und warum?
Das EU-Parlament diskutiert heute darüber ➡️tagesschau.de/zeitumstellung-127.html</a:t>
                      </a:r>
                      <a:endParaRPr lang="en-US" sz="1000"/>
                    </a:p>
                  </a:txBody>
                  <a:tcPr/>
                </a:tc>
                <a:tc>
                  <a:txBody>
                    <a:bodyPr/>
                    <a:lstStyle/>
                    <a:p>
                      <a:r>
                        <a:rPr lang="en-US" sz="1000"/>
                        <a:t>11331</a:t>
                      </a:r>
                    </a:p>
                  </a:txBody>
                  <a:tcPr/>
                </a:tc>
                <a:tc>
                  <a:txBody>
                    <a:bodyPr/>
                    <a:lstStyle/>
                    <a:p>
                      <a:r>
                        <a:rPr lang="en-US" sz="1000"/>
                        <a:t>10314</a:t>
                      </a:r>
                    </a:p>
                  </a:txBody>
                  <a:tcPr/>
                </a:tc>
                <a:tc>
                  <a:txBody>
                    <a:bodyPr/>
                    <a:lstStyle/>
                    <a:p>
                      <a:r>
                        <a:rPr lang="en-US" sz="1000"/>
                        <a:t>25</a:t>
                      </a:r>
                    </a:p>
                  </a:txBody>
                  <a:tcPr/>
                </a:tc>
                <a:tc>
                  <a:txBody>
                    <a:bodyPr/>
                    <a:lstStyle/>
                    <a:p>
                      <a:r>
                        <a:rPr lang="en-US" sz="1000"/>
                        <a:t>27</a:t>
                      </a:r>
                    </a:p>
                  </a:txBody>
                  <a:tcPr/>
                </a:tc>
                <a:tc>
                  <a:txBody>
                    <a:bodyPr/>
                    <a:lstStyle/>
                    <a:p>
                      <a:r>
                        <a:rPr lang="en-US" sz="1000"/>
                        <a:t>21</a:t>
                      </a:r>
                    </a:p>
                  </a:txBody>
                  <a:tcPr/>
                </a:tc>
                <a:tc>
                  <a:txBody>
                    <a:bodyPr/>
                    <a:lstStyle/>
                    <a:p>
                      <a:r>
                        <a:rPr lang="en-US" sz="1000"/>
                        <a:t>921</a:t>
                      </a:r>
                    </a:p>
                  </a:txBody>
                  <a:tcPr/>
                </a:tc>
                <a:tc>
                  <a:txBody>
                    <a:bodyPr/>
                    <a:lstStyle/>
                    <a:p>
                      <a:r>
                        <a:rPr lang="en-US" sz="1000"/>
                        <a:t>23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11364284"/>
                  </a:ext>
                </a:extLst>
              </a:tr>
              <a:tr h="370840">
                <a:tc>
                  <a:txBody>
                    <a:bodyPr/>
                    <a:lstStyle/>
                    <a:p>
                      <a:r>
                        <a:rPr lang="de-DE" sz="1000" b="1"/>
                        <a:t>NDR 2 - 2017-03-10 06:01:44</a:t>
                      </a:r>
                      <a:r>
                        <a:rPr lang="de-DE" sz="1000"/>
                        <a:t>
Wenn der Jubel nicht groß genug ist, hilft Martin Schulz halt persönlich nach. 👏
</a:t>
                      </a:r>
                      <a:r>
                        <a:rPr lang="de-DE" sz="1000" b="1"/>
                        <a:t>Attachment:</a:t>
                      </a:r>
                      <a:r>
                        <a:rPr lang="de-DE" sz="1000"/>
                        <a:t>
</a:t>
                      </a:r>
                      <a:r>
                        <a:rPr lang="de-DE" sz="1000" i="1"/>
                        <a:t>Name</a:t>
                      </a:r>
                      <a:r>
                        <a:rPr lang="de-DE" sz="1000"/>
                        <a:t>: Martin. Macht. Stimmung.</a:t>
                      </a:r>
                      <a:endParaRPr lang="en-US" sz="1000"/>
                    </a:p>
                  </a:txBody>
                  <a:tcPr/>
                </a:tc>
                <a:tc>
                  <a:txBody>
                    <a:bodyPr/>
                    <a:lstStyle/>
                    <a:p>
                      <a:r>
                        <a:rPr lang="en-US" sz="1000"/>
                        <a:t>8850</a:t>
                      </a:r>
                    </a:p>
                  </a:txBody>
                  <a:tcPr/>
                </a:tc>
                <a:tc>
                  <a:txBody>
                    <a:bodyPr/>
                    <a:lstStyle/>
                    <a:p>
                      <a:r>
                        <a:rPr lang="en-US" sz="1000"/>
                        <a:t>4019</a:t>
                      </a:r>
                    </a:p>
                  </a:txBody>
                  <a:tcPr/>
                </a:tc>
                <a:tc>
                  <a:txBody>
                    <a:bodyPr/>
                    <a:lstStyle/>
                    <a:p>
                      <a:r>
                        <a:rPr lang="en-US" sz="1000"/>
                        <a:t>76</a:t>
                      </a:r>
                    </a:p>
                  </a:txBody>
                  <a:tcPr/>
                </a:tc>
                <a:tc>
                  <a:txBody>
                    <a:bodyPr/>
                    <a:lstStyle/>
                    <a:p>
                      <a:r>
                        <a:rPr lang="en-US" sz="1000"/>
                        <a:t>132</a:t>
                      </a:r>
                    </a:p>
                  </a:txBody>
                  <a:tcPr/>
                </a:tc>
                <a:tc>
                  <a:txBody>
                    <a:bodyPr/>
                    <a:lstStyle/>
                    <a:p>
                      <a:r>
                        <a:rPr lang="en-US" sz="1000"/>
                        <a:t>4199</a:t>
                      </a:r>
                    </a:p>
                  </a:txBody>
                  <a:tcPr/>
                </a:tc>
                <a:tc>
                  <a:txBody>
                    <a:bodyPr/>
                    <a:lstStyle/>
                    <a:p>
                      <a:r>
                        <a:rPr lang="en-US" sz="1000"/>
                        <a:t>102</a:t>
                      </a:r>
                    </a:p>
                  </a:txBody>
                  <a:tcPr/>
                </a:tc>
                <a:tc>
                  <a:txBody>
                    <a:bodyPr/>
                    <a:lstStyle/>
                    <a:p>
                      <a:r>
                        <a:rPr lang="en-US" sz="1000"/>
                        <a:t>322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1945183"/>
                  </a:ext>
                </a:extLst>
              </a:tr>
            </a:tbl>
          </a:graphicData>
        </a:graphic>
      </p:graphicFrame>
      <p:sp>
        <p:nvSpPr>
          <p:cNvPr id="4" name="Text Placeholder 3">
            <a:extLst>
              <a:ext uri="{FF2B5EF4-FFF2-40B4-BE49-F238E27FC236}">
                <a16:creationId xmlns:a16="http://schemas.microsoft.com/office/drawing/2014/main" id="{E4E081CC-9B3F-4E65-B333-18A3F0EA2F8F}"/>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284800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84ECC-B544-4E52-B622-FDA6FE18B349}"/>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D8F26F74-5D46-4AA8-953E-53A6CE1680F3}"/>
              </a:ext>
            </a:extLst>
          </p:cNvPr>
          <p:cNvGraphicFramePr>
            <a:graphicFrameLocks noGrp="1"/>
          </p:cNvGraphicFramePr>
          <p:nvPr>
            <p:ph type="tbl" sz="quarter" idx="13"/>
            <p:extLst>
              <p:ext uri="{D42A27DB-BD31-4B8C-83A1-F6EECF244321}">
                <p14:modId xmlns:p14="http://schemas.microsoft.com/office/powerpoint/2010/main" val="1289491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40061963"/>
                    </a:ext>
                  </a:extLst>
                </a:gridCol>
                <a:gridCol w="493776">
                  <a:extLst>
                    <a:ext uri="{9D8B030D-6E8A-4147-A177-3AD203B41FA5}">
                      <a16:colId xmlns:a16="http://schemas.microsoft.com/office/drawing/2014/main" val="1129345944"/>
                    </a:ext>
                  </a:extLst>
                </a:gridCol>
                <a:gridCol w="411480">
                  <a:extLst>
                    <a:ext uri="{9D8B030D-6E8A-4147-A177-3AD203B41FA5}">
                      <a16:colId xmlns:a16="http://schemas.microsoft.com/office/drawing/2014/main" val="610325309"/>
                    </a:ext>
                  </a:extLst>
                </a:gridCol>
                <a:gridCol w="411480">
                  <a:extLst>
                    <a:ext uri="{9D8B030D-6E8A-4147-A177-3AD203B41FA5}">
                      <a16:colId xmlns:a16="http://schemas.microsoft.com/office/drawing/2014/main" val="3219557869"/>
                    </a:ext>
                  </a:extLst>
                </a:gridCol>
                <a:gridCol w="246888">
                  <a:extLst>
                    <a:ext uri="{9D8B030D-6E8A-4147-A177-3AD203B41FA5}">
                      <a16:colId xmlns:a16="http://schemas.microsoft.com/office/drawing/2014/main" val="3713459883"/>
                    </a:ext>
                  </a:extLst>
                </a:gridCol>
                <a:gridCol w="658368">
                  <a:extLst>
                    <a:ext uri="{9D8B030D-6E8A-4147-A177-3AD203B41FA5}">
                      <a16:colId xmlns:a16="http://schemas.microsoft.com/office/drawing/2014/main" val="2305275487"/>
                    </a:ext>
                  </a:extLst>
                </a:gridCol>
                <a:gridCol w="576072">
                  <a:extLst>
                    <a:ext uri="{9D8B030D-6E8A-4147-A177-3AD203B41FA5}">
                      <a16:colId xmlns:a16="http://schemas.microsoft.com/office/drawing/2014/main" val="2453570623"/>
                    </a:ext>
                  </a:extLst>
                </a:gridCol>
                <a:gridCol w="576072">
                  <a:extLst>
                    <a:ext uri="{9D8B030D-6E8A-4147-A177-3AD203B41FA5}">
                      <a16:colId xmlns:a16="http://schemas.microsoft.com/office/drawing/2014/main" val="3695015493"/>
                    </a:ext>
                  </a:extLst>
                </a:gridCol>
                <a:gridCol w="411480">
                  <a:extLst>
                    <a:ext uri="{9D8B030D-6E8A-4147-A177-3AD203B41FA5}">
                      <a16:colId xmlns:a16="http://schemas.microsoft.com/office/drawing/2014/main" val="706746271"/>
                    </a:ext>
                  </a:extLst>
                </a:gridCol>
                <a:gridCol w="658368">
                  <a:extLst>
                    <a:ext uri="{9D8B030D-6E8A-4147-A177-3AD203B41FA5}">
                      <a16:colId xmlns:a16="http://schemas.microsoft.com/office/drawing/2014/main" val="4024974964"/>
                    </a:ext>
                  </a:extLst>
                </a:gridCol>
                <a:gridCol w="329184">
                  <a:extLst>
                    <a:ext uri="{9D8B030D-6E8A-4147-A177-3AD203B41FA5}">
                      <a16:colId xmlns:a16="http://schemas.microsoft.com/office/drawing/2014/main" val="1748277494"/>
                    </a:ext>
                  </a:extLst>
                </a:gridCol>
                <a:gridCol w="493776">
                  <a:extLst>
                    <a:ext uri="{9D8B030D-6E8A-4147-A177-3AD203B41FA5}">
                      <a16:colId xmlns:a16="http://schemas.microsoft.com/office/drawing/2014/main" val="2727359067"/>
                    </a:ext>
                  </a:extLst>
                </a:gridCol>
                <a:gridCol w="329184">
                  <a:extLst>
                    <a:ext uri="{9D8B030D-6E8A-4147-A177-3AD203B41FA5}">
                      <a16:colId xmlns:a16="http://schemas.microsoft.com/office/drawing/2014/main" val="123872877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96424056"/>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719079</a:t>
                      </a:r>
                    </a:p>
                  </a:txBody>
                  <a:tcPr/>
                </a:tc>
                <a:tc>
                  <a:txBody>
                    <a:bodyPr/>
                    <a:lstStyle/>
                    <a:p>
                      <a:r>
                        <a:rPr lang="en-US" sz="1000"/>
                        <a:t>0</a:t>
                      </a:r>
                    </a:p>
                  </a:txBody>
                  <a:tcPr/>
                </a:tc>
                <a:tc>
                  <a:txBody>
                    <a:bodyPr/>
                    <a:lstStyle/>
                    <a:p>
                      <a:r>
                        <a:rPr lang="en-US" sz="1000"/>
                        <a:t>1445842</a:t>
                      </a:r>
                    </a:p>
                  </a:txBody>
                  <a:tcPr/>
                </a:tc>
                <a:tc>
                  <a:txBody>
                    <a:bodyPr/>
                    <a:lstStyle/>
                    <a:p>
                      <a:r>
                        <a:rPr lang="en-US" sz="1000"/>
                        <a:t>02:14</a:t>
                      </a:r>
                    </a:p>
                  </a:txBody>
                  <a:tcPr/>
                </a:tc>
                <a:tc>
                  <a:txBody>
                    <a:bodyPr/>
                    <a:lstStyle/>
                    <a:p>
                      <a:r>
                        <a:rPr lang="en-US" sz="1000"/>
                        <a:t>16%</a:t>
                      </a:r>
                    </a:p>
                  </a:txBody>
                  <a:tcPr/>
                </a:tc>
                <a:tc>
                  <a:txBody>
                    <a:bodyPr/>
                    <a:lstStyle/>
                    <a:p>
                      <a:r>
                        <a:rPr lang="en-US" sz="1000"/>
                        <a:t>0</a:t>
                      </a:r>
                    </a:p>
                  </a:txBody>
                  <a:tcPr/>
                </a:tc>
                <a:tc>
                  <a:txBody>
                    <a:bodyPr/>
                    <a:lstStyle/>
                    <a:p>
                      <a:r>
                        <a:rPr lang="en-US" sz="1000"/>
                        <a:t>277703</a:t>
                      </a:r>
                    </a:p>
                  </a:txBody>
                  <a:tcPr/>
                </a:tc>
                <a:tc>
                  <a:txBody>
                    <a:bodyPr/>
                    <a:lstStyle/>
                    <a:p>
                      <a:r>
                        <a:rPr lang="en-US" sz="1000"/>
                        <a:t>1168139</a:t>
                      </a:r>
                    </a:p>
                  </a:txBody>
                  <a:tcPr/>
                </a:tc>
                <a:tc>
                  <a:txBody>
                    <a:bodyPr/>
                    <a:lstStyle/>
                    <a:p>
                      <a:r>
                        <a:rPr lang="en-US" sz="1000"/>
                        <a:t>2743637</a:t>
                      </a:r>
                    </a:p>
                  </a:txBody>
                  <a:tcPr/>
                </a:tc>
                <a:tc>
                  <a:txBody>
                    <a:bodyPr/>
                    <a:lstStyle/>
                    <a:p>
                      <a:r>
                        <a:rPr lang="en-US" sz="1000"/>
                        <a:t>21473</a:t>
                      </a:r>
                    </a:p>
                  </a:txBody>
                  <a:tcPr/>
                </a:tc>
                <a:tc>
                  <a:txBody>
                    <a:bodyPr/>
                    <a:lstStyle/>
                    <a:p>
                      <a:r>
                        <a:rPr lang="en-US" sz="1000"/>
                        <a:t>13158</a:t>
                      </a:r>
                    </a:p>
                  </a:txBody>
                  <a:tcPr/>
                </a:tc>
                <a:tc>
                  <a:txBody>
                    <a:bodyPr/>
                    <a:lstStyle/>
                    <a:p>
                      <a:r>
                        <a:rPr lang="en-US" sz="1000"/>
                        <a:t>19942</a:t>
                      </a:r>
                    </a:p>
                  </a:txBody>
                  <a:tcPr/>
                </a:tc>
                <a:extLst>
                  <a:ext uri="{0D108BD9-81ED-4DB2-BD59-A6C34878D82A}">
                    <a16:rowId xmlns:a16="http://schemas.microsoft.com/office/drawing/2014/main" val="1770580267"/>
                  </a:ext>
                </a:extLst>
              </a:tr>
              <a:tr h="370840">
                <a:tc>
                  <a:txBody>
                    <a:bodyPr/>
                    <a:lstStyle/>
                    <a:p>
                      <a:r>
                        <a:rPr lang="de-DE" sz="1000" b="1"/>
                        <a:t>NDR 2 - 2017-08-21 19:30:00</a:t>
                      </a:r>
                      <a:r>
                        <a:rPr lang="de-DE" sz="1000"/>
                        <a:t>
Was kommt bei euch so auf den Tisch? Paleo-flexitarisch, low carb, vegan oder glutenfrei? 🤔😉🍴</a:t>
                      </a:r>
                      <a:endParaRPr lang="en-US" sz="1000"/>
                    </a:p>
                  </a:txBody>
                  <a:tcPr/>
                </a:tc>
                <a:tc>
                  <a:txBody>
                    <a:bodyPr/>
                    <a:lstStyle/>
                    <a:p>
                      <a:r>
                        <a:rPr lang="en-US" sz="1000"/>
                        <a:t>718861</a:t>
                      </a:r>
                    </a:p>
                  </a:txBody>
                  <a:tcPr/>
                </a:tc>
                <a:tc>
                  <a:txBody>
                    <a:bodyPr/>
                    <a:lstStyle/>
                    <a:p>
                      <a:r>
                        <a:rPr lang="en-US" sz="1000"/>
                        <a:t>0</a:t>
                      </a:r>
                    </a:p>
                  </a:txBody>
                  <a:tcPr/>
                </a:tc>
                <a:tc>
                  <a:txBody>
                    <a:bodyPr/>
                    <a:lstStyle/>
                    <a:p>
                      <a:r>
                        <a:rPr lang="en-US" sz="1000"/>
                        <a:t>1445381</a:t>
                      </a:r>
                    </a:p>
                  </a:txBody>
                  <a:tcPr/>
                </a:tc>
                <a:tc>
                  <a:txBody>
                    <a:bodyPr/>
                    <a:lstStyle/>
                    <a:p>
                      <a:r>
                        <a:rPr lang="en-US" sz="1000"/>
                        <a:t>02:14</a:t>
                      </a:r>
                    </a:p>
                  </a:txBody>
                  <a:tcPr/>
                </a:tc>
                <a:tc>
                  <a:txBody>
                    <a:bodyPr/>
                    <a:lstStyle/>
                    <a:p>
                      <a:r>
                        <a:rPr lang="en-US" sz="1000"/>
                        <a:t>16%</a:t>
                      </a:r>
                    </a:p>
                  </a:txBody>
                  <a:tcPr/>
                </a:tc>
                <a:tc>
                  <a:txBody>
                    <a:bodyPr/>
                    <a:lstStyle/>
                    <a:p>
                      <a:r>
                        <a:rPr lang="en-US" sz="1000"/>
                        <a:t>0</a:t>
                      </a:r>
                    </a:p>
                  </a:txBody>
                  <a:tcPr/>
                </a:tc>
                <a:tc>
                  <a:txBody>
                    <a:bodyPr/>
                    <a:lstStyle/>
                    <a:p>
                      <a:r>
                        <a:rPr lang="en-US" sz="1000"/>
                        <a:t>277651</a:t>
                      </a:r>
                    </a:p>
                  </a:txBody>
                  <a:tcPr/>
                </a:tc>
                <a:tc>
                  <a:txBody>
                    <a:bodyPr/>
                    <a:lstStyle/>
                    <a:p>
                      <a:r>
                        <a:rPr lang="en-US" sz="1000"/>
                        <a:t>1167730</a:t>
                      </a:r>
                    </a:p>
                  </a:txBody>
                  <a:tcPr/>
                </a:tc>
                <a:tc>
                  <a:txBody>
                    <a:bodyPr/>
                    <a:lstStyle/>
                    <a:p>
                      <a:r>
                        <a:rPr lang="en-US" sz="1000"/>
                        <a:t>2743637</a:t>
                      </a:r>
                    </a:p>
                  </a:txBody>
                  <a:tcPr/>
                </a:tc>
                <a:tc>
                  <a:txBody>
                    <a:bodyPr/>
                    <a:lstStyle/>
                    <a:p>
                      <a:r>
                        <a:rPr lang="en-US" sz="1000"/>
                        <a:t>21473</a:t>
                      </a:r>
                    </a:p>
                  </a:txBody>
                  <a:tcPr/>
                </a:tc>
                <a:tc>
                  <a:txBody>
                    <a:bodyPr/>
                    <a:lstStyle/>
                    <a:p>
                      <a:r>
                        <a:rPr lang="en-US" sz="1000"/>
                        <a:t>13158</a:t>
                      </a:r>
                    </a:p>
                  </a:txBody>
                  <a:tcPr/>
                </a:tc>
                <a:tc>
                  <a:txBody>
                    <a:bodyPr/>
                    <a:lstStyle/>
                    <a:p>
                      <a:r>
                        <a:rPr lang="en-US" sz="1000"/>
                        <a:t>19942</a:t>
                      </a:r>
                    </a:p>
                  </a:txBody>
                  <a:tcPr/>
                </a:tc>
                <a:extLst>
                  <a:ext uri="{0D108BD9-81ED-4DB2-BD59-A6C34878D82A}">
                    <a16:rowId xmlns:a16="http://schemas.microsoft.com/office/drawing/2014/main" val="3695483155"/>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179603</a:t>
                      </a:r>
                    </a:p>
                  </a:txBody>
                  <a:tcPr/>
                </a:tc>
                <a:tc>
                  <a:txBody>
                    <a:bodyPr/>
                    <a:lstStyle/>
                    <a:p>
                      <a:r>
                        <a:rPr lang="en-US" sz="1000"/>
                        <a:t>0</a:t>
                      </a:r>
                    </a:p>
                  </a:txBody>
                  <a:tcPr/>
                </a:tc>
                <a:tc>
                  <a:txBody>
                    <a:bodyPr/>
                    <a:lstStyle/>
                    <a:p>
                      <a:r>
                        <a:rPr lang="en-US" sz="1000"/>
                        <a:t>252420</a:t>
                      </a:r>
                    </a:p>
                  </a:txBody>
                  <a:tcPr/>
                </a:tc>
                <a:tc>
                  <a:txBody>
                    <a:bodyPr/>
                    <a:lstStyle/>
                    <a:p>
                      <a:r>
                        <a:rPr lang="en-US" sz="1000"/>
                        <a:t>01:22</a:t>
                      </a:r>
                    </a:p>
                  </a:txBody>
                  <a:tcPr/>
                </a:tc>
                <a:tc>
                  <a:txBody>
                    <a:bodyPr/>
                    <a:lstStyle/>
                    <a:p>
                      <a:r>
                        <a:rPr lang="en-US" sz="1000"/>
                        <a:t>30%</a:t>
                      </a:r>
                    </a:p>
                  </a:txBody>
                  <a:tcPr/>
                </a:tc>
                <a:tc>
                  <a:txBody>
                    <a:bodyPr/>
                    <a:lstStyle/>
                    <a:p>
                      <a:r>
                        <a:rPr lang="en-US" sz="1000"/>
                        <a:t>0</a:t>
                      </a:r>
                    </a:p>
                  </a:txBody>
                  <a:tcPr/>
                </a:tc>
                <a:tc>
                  <a:txBody>
                    <a:bodyPr/>
                    <a:lstStyle/>
                    <a:p>
                      <a:r>
                        <a:rPr lang="en-US" sz="1000"/>
                        <a:t>241317</a:t>
                      </a:r>
                    </a:p>
                  </a:txBody>
                  <a:tcPr/>
                </a:tc>
                <a:tc>
                  <a:txBody>
                    <a:bodyPr/>
                    <a:lstStyle/>
                    <a:p>
                      <a:r>
                        <a:rPr lang="en-US" sz="1000"/>
                        <a:t>11103</a:t>
                      </a:r>
                    </a:p>
                  </a:txBody>
                  <a:tcPr/>
                </a:tc>
                <a:tc>
                  <a:txBody>
                    <a:bodyPr/>
                    <a:lstStyle/>
                    <a:p>
                      <a:r>
                        <a:rPr lang="en-US" sz="1000"/>
                        <a:t>558748</a:t>
                      </a:r>
                    </a:p>
                  </a:txBody>
                  <a:tcPr/>
                </a:tc>
                <a:tc>
                  <a:txBody>
                    <a:bodyPr/>
                    <a:lstStyle/>
                    <a:p>
                      <a:r>
                        <a:rPr lang="en-US" sz="1000"/>
                        <a:t>2340</a:t>
                      </a:r>
                    </a:p>
                  </a:txBody>
                  <a:tcPr/>
                </a:tc>
                <a:tc>
                  <a:txBody>
                    <a:bodyPr/>
                    <a:lstStyle/>
                    <a:p>
                      <a:r>
                        <a:rPr lang="en-US" sz="1000"/>
                        <a:t>164</a:t>
                      </a:r>
                    </a:p>
                  </a:txBody>
                  <a:tcPr/>
                </a:tc>
                <a:tc>
                  <a:txBody>
                    <a:bodyPr/>
                    <a:lstStyle/>
                    <a:p>
                      <a:r>
                        <a:rPr lang="en-US" sz="1000"/>
                        <a:t>223</a:t>
                      </a:r>
                    </a:p>
                  </a:txBody>
                  <a:tcPr/>
                </a:tc>
                <a:extLst>
                  <a:ext uri="{0D108BD9-81ED-4DB2-BD59-A6C34878D82A}">
                    <a16:rowId xmlns:a16="http://schemas.microsoft.com/office/drawing/2014/main" val="667849384"/>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124209</a:t>
                      </a:r>
                    </a:p>
                  </a:txBody>
                  <a:tcPr/>
                </a:tc>
                <a:tc>
                  <a:txBody>
                    <a:bodyPr/>
                    <a:lstStyle/>
                    <a:p>
                      <a:r>
                        <a:rPr lang="en-US" sz="1000"/>
                        <a:t>0</a:t>
                      </a:r>
                    </a:p>
                  </a:txBody>
                  <a:tcPr/>
                </a:tc>
                <a:tc>
                  <a:txBody>
                    <a:bodyPr/>
                    <a:lstStyle/>
                    <a:p>
                      <a:r>
                        <a:rPr lang="en-US" sz="1000"/>
                        <a:t>205331</a:t>
                      </a:r>
                    </a:p>
                  </a:txBody>
                  <a:tcPr/>
                </a:tc>
                <a:tc>
                  <a:txBody>
                    <a:bodyPr/>
                    <a:lstStyle/>
                    <a:p>
                      <a:r>
                        <a:rPr lang="en-US" sz="1000"/>
                        <a:t>01:30</a:t>
                      </a:r>
                    </a:p>
                  </a:txBody>
                  <a:tcPr/>
                </a:tc>
                <a:tc>
                  <a:txBody>
                    <a:bodyPr/>
                    <a:lstStyle/>
                    <a:p>
                      <a:r>
                        <a:rPr lang="en-US" sz="1000"/>
                        <a:t>23%</a:t>
                      </a:r>
                    </a:p>
                  </a:txBody>
                  <a:tcPr/>
                </a:tc>
                <a:tc>
                  <a:txBody>
                    <a:bodyPr/>
                    <a:lstStyle/>
                    <a:p>
                      <a:r>
                        <a:rPr lang="en-US" sz="1000"/>
                        <a:t>0</a:t>
                      </a:r>
                    </a:p>
                  </a:txBody>
                  <a:tcPr/>
                </a:tc>
                <a:tc>
                  <a:txBody>
                    <a:bodyPr/>
                    <a:lstStyle/>
                    <a:p>
                      <a:r>
                        <a:rPr lang="en-US" sz="1000"/>
                        <a:t>56242</a:t>
                      </a:r>
                    </a:p>
                  </a:txBody>
                  <a:tcPr/>
                </a:tc>
                <a:tc>
                  <a:txBody>
                    <a:bodyPr/>
                    <a:lstStyle/>
                    <a:p>
                      <a:r>
                        <a:rPr lang="en-US" sz="1000"/>
                        <a:t>149089</a:t>
                      </a:r>
                    </a:p>
                  </a:txBody>
                  <a:tcPr/>
                </a:tc>
                <a:tc>
                  <a:txBody>
                    <a:bodyPr/>
                    <a:lstStyle/>
                    <a:p>
                      <a:r>
                        <a:rPr lang="en-US" sz="1000"/>
                        <a:t>426966</a:t>
                      </a:r>
                    </a:p>
                  </a:txBody>
                  <a:tcPr/>
                </a:tc>
                <a:tc>
                  <a:txBody>
                    <a:bodyPr/>
                    <a:lstStyle/>
                    <a:p>
                      <a:r>
                        <a:rPr lang="en-US" sz="1000"/>
                        <a:t>4726</a:t>
                      </a:r>
                    </a:p>
                  </a:txBody>
                  <a:tcPr/>
                </a:tc>
                <a:tc>
                  <a:txBody>
                    <a:bodyPr/>
                    <a:lstStyle/>
                    <a:p>
                      <a:r>
                        <a:rPr lang="en-US" sz="1000"/>
                        <a:t>1889</a:t>
                      </a:r>
                    </a:p>
                  </a:txBody>
                  <a:tcPr/>
                </a:tc>
                <a:tc>
                  <a:txBody>
                    <a:bodyPr/>
                    <a:lstStyle/>
                    <a:p>
                      <a:r>
                        <a:rPr lang="en-US" sz="1000"/>
                        <a:t>2004</a:t>
                      </a:r>
                    </a:p>
                  </a:txBody>
                  <a:tcPr/>
                </a:tc>
                <a:extLst>
                  <a:ext uri="{0D108BD9-81ED-4DB2-BD59-A6C34878D82A}">
                    <a16:rowId xmlns:a16="http://schemas.microsoft.com/office/drawing/2014/main" val="3043180282"/>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123523</a:t>
                      </a:r>
                    </a:p>
                  </a:txBody>
                  <a:tcPr/>
                </a:tc>
                <a:tc>
                  <a:txBody>
                    <a:bodyPr/>
                    <a:lstStyle/>
                    <a:p>
                      <a:r>
                        <a:rPr lang="en-US" sz="1000"/>
                        <a:t>3</a:t>
                      </a:r>
                    </a:p>
                  </a:txBody>
                  <a:tcPr/>
                </a:tc>
                <a:tc>
                  <a:txBody>
                    <a:bodyPr/>
                    <a:lstStyle/>
                    <a:p>
                      <a:r>
                        <a:rPr lang="en-US" sz="1000"/>
                        <a:t>218542</a:t>
                      </a:r>
                    </a:p>
                  </a:txBody>
                  <a:tcPr/>
                </a:tc>
                <a:tc>
                  <a:txBody>
                    <a:bodyPr/>
                    <a:lstStyle/>
                    <a:p>
                      <a:r>
                        <a:rPr lang="en-US" sz="1000"/>
                        <a:t>00:15</a:t>
                      </a:r>
                    </a:p>
                  </a:txBody>
                  <a:tcPr/>
                </a:tc>
                <a:tc>
                  <a:txBody>
                    <a:bodyPr/>
                    <a:lstStyle/>
                    <a:p>
                      <a:r>
                        <a:rPr lang="en-US" sz="1000"/>
                        <a:t>47%</a:t>
                      </a:r>
                    </a:p>
                  </a:txBody>
                  <a:tcPr/>
                </a:tc>
                <a:tc>
                  <a:txBody>
                    <a:bodyPr/>
                    <a:lstStyle/>
                    <a:p>
                      <a:r>
                        <a:rPr lang="en-US" sz="1000"/>
                        <a:t>0</a:t>
                      </a:r>
                    </a:p>
                  </a:txBody>
                  <a:tcPr/>
                </a:tc>
                <a:tc>
                  <a:txBody>
                    <a:bodyPr/>
                    <a:lstStyle/>
                    <a:p>
                      <a:r>
                        <a:rPr lang="en-US" sz="1000"/>
                        <a:t>28100</a:t>
                      </a:r>
                    </a:p>
                  </a:txBody>
                  <a:tcPr/>
                </a:tc>
                <a:tc>
                  <a:txBody>
                    <a:bodyPr/>
                    <a:lstStyle/>
                    <a:p>
                      <a:r>
                        <a:rPr lang="en-US" sz="1000"/>
                        <a:t>190442</a:t>
                      </a:r>
                    </a:p>
                  </a:txBody>
                  <a:tcPr/>
                </a:tc>
                <a:tc>
                  <a:txBody>
                    <a:bodyPr/>
                    <a:lstStyle/>
                    <a:p>
                      <a:r>
                        <a:rPr lang="en-US" sz="1000"/>
                        <a:t>648460</a:t>
                      </a:r>
                    </a:p>
                  </a:txBody>
                  <a:tcPr/>
                </a:tc>
                <a:tc>
                  <a:txBody>
                    <a:bodyPr/>
                    <a:lstStyle/>
                    <a:p>
                      <a:r>
                        <a:rPr lang="en-US" sz="1000"/>
                        <a:t>4075</a:t>
                      </a:r>
                    </a:p>
                  </a:txBody>
                  <a:tcPr/>
                </a:tc>
                <a:tc>
                  <a:txBody>
                    <a:bodyPr/>
                    <a:lstStyle/>
                    <a:p>
                      <a:r>
                        <a:rPr lang="en-US" sz="1000"/>
                        <a:t>3404</a:t>
                      </a:r>
                    </a:p>
                  </a:txBody>
                  <a:tcPr/>
                </a:tc>
                <a:tc>
                  <a:txBody>
                    <a:bodyPr/>
                    <a:lstStyle/>
                    <a:p>
                      <a:r>
                        <a:rPr lang="en-US" sz="1000"/>
                        <a:t>2060</a:t>
                      </a:r>
                    </a:p>
                  </a:txBody>
                  <a:tcPr/>
                </a:tc>
                <a:extLst>
                  <a:ext uri="{0D108BD9-81ED-4DB2-BD59-A6C34878D82A}">
                    <a16:rowId xmlns:a16="http://schemas.microsoft.com/office/drawing/2014/main" val="3819722737"/>
                  </a:ext>
                </a:extLst>
              </a:tr>
            </a:tbl>
          </a:graphicData>
        </a:graphic>
      </p:graphicFrame>
      <p:sp>
        <p:nvSpPr>
          <p:cNvPr id="4" name="Text Placeholder 3">
            <a:extLst>
              <a:ext uri="{FF2B5EF4-FFF2-40B4-BE49-F238E27FC236}">
                <a16:creationId xmlns:a16="http://schemas.microsoft.com/office/drawing/2014/main" id="{788CD376-F3A4-401A-ACF6-4FE358152558}"/>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1075014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DD85-9D34-4D74-8161-0A939C6519B8}"/>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BA4DF6BE-7D27-4077-ADF3-9F1341EA0758}"/>
              </a:ext>
            </a:extLst>
          </p:cNvPr>
          <p:cNvGraphicFramePr>
            <a:graphicFrameLocks noGrp="1"/>
          </p:cNvGraphicFramePr>
          <p:nvPr>
            <p:ph type="tbl" sz="quarter" idx="13"/>
            <p:extLst>
              <p:ext uri="{D42A27DB-BD31-4B8C-83A1-F6EECF244321}">
                <p14:modId xmlns:p14="http://schemas.microsoft.com/office/powerpoint/2010/main" val="329753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91690793"/>
                    </a:ext>
                  </a:extLst>
                </a:gridCol>
                <a:gridCol w="493776">
                  <a:extLst>
                    <a:ext uri="{9D8B030D-6E8A-4147-A177-3AD203B41FA5}">
                      <a16:colId xmlns:a16="http://schemas.microsoft.com/office/drawing/2014/main" val="3876366583"/>
                    </a:ext>
                  </a:extLst>
                </a:gridCol>
                <a:gridCol w="411480">
                  <a:extLst>
                    <a:ext uri="{9D8B030D-6E8A-4147-A177-3AD203B41FA5}">
                      <a16:colId xmlns:a16="http://schemas.microsoft.com/office/drawing/2014/main" val="1991210442"/>
                    </a:ext>
                  </a:extLst>
                </a:gridCol>
                <a:gridCol w="411480">
                  <a:extLst>
                    <a:ext uri="{9D8B030D-6E8A-4147-A177-3AD203B41FA5}">
                      <a16:colId xmlns:a16="http://schemas.microsoft.com/office/drawing/2014/main" val="4074911455"/>
                    </a:ext>
                  </a:extLst>
                </a:gridCol>
                <a:gridCol w="246888">
                  <a:extLst>
                    <a:ext uri="{9D8B030D-6E8A-4147-A177-3AD203B41FA5}">
                      <a16:colId xmlns:a16="http://schemas.microsoft.com/office/drawing/2014/main" val="3916681948"/>
                    </a:ext>
                  </a:extLst>
                </a:gridCol>
                <a:gridCol w="658368">
                  <a:extLst>
                    <a:ext uri="{9D8B030D-6E8A-4147-A177-3AD203B41FA5}">
                      <a16:colId xmlns:a16="http://schemas.microsoft.com/office/drawing/2014/main" val="3054489659"/>
                    </a:ext>
                  </a:extLst>
                </a:gridCol>
                <a:gridCol w="576072">
                  <a:extLst>
                    <a:ext uri="{9D8B030D-6E8A-4147-A177-3AD203B41FA5}">
                      <a16:colId xmlns:a16="http://schemas.microsoft.com/office/drawing/2014/main" val="1631934880"/>
                    </a:ext>
                  </a:extLst>
                </a:gridCol>
                <a:gridCol w="576072">
                  <a:extLst>
                    <a:ext uri="{9D8B030D-6E8A-4147-A177-3AD203B41FA5}">
                      <a16:colId xmlns:a16="http://schemas.microsoft.com/office/drawing/2014/main" val="3017255272"/>
                    </a:ext>
                  </a:extLst>
                </a:gridCol>
                <a:gridCol w="411480">
                  <a:extLst>
                    <a:ext uri="{9D8B030D-6E8A-4147-A177-3AD203B41FA5}">
                      <a16:colId xmlns:a16="http://schemas.microsoft.com/office/drawing/2014/main" val="1188784919"/>
                    </a:ext>
                  </a:extLst>
                </a:gridCol>
                <a:gridCol w="658368">
                  <a:extLst>
                    <a:ext uri="{9D8B030D-6E8A-4147-A177-3AD203B41FA5}">
                      <a16:colId xmlns:a16="http://schemas.microsoft.com/office/drawing/2014/main" val="3226248368"/>
                    </a:ext>
                  </a:extLst>
                </a:gridCol>
                <a:gridCol w="329184">
                  <a:extLst>
                    <a:ext uri="{9D8B030D-6E8A-4147-A177-3AD203B41FA5}">
                      <a16:colId xmlns:a16="http://schemas.microsoft.com/office/drawing/2014/main" val="140779047"/>
                    </a:ext>
                  </a:extLst>
                </a:gridCol>
                <a:gridCol w="493776">
                  <a:extLst>
                    <a:ext uri="{9D8B030D-6E8A-4147-A177-3AD203B41FA5}">
                      <a16:colId xmlns:a16="http://schemas.microsoft.com/office/drawing/2014/main" val="2901609586"/>
                    </a:ext>
                  </a:extLst>
                </a:gridCol>
                <a:gridCol w="329184">
                  <a:extLst>
                    <a:ext uri="{9D8B030D-6E8A-4147-A177-3AD203B41FA5}">
                      <a16:colId xmlns:a16="http://schemas.microsoft.com/office/drawing/2014/main" val="72569661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961365838"/>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104972</a:t>
                      </a:r>
                    </a:p>
                  </a:txBody>
                  <a:tcPr/>
                </a:tc>
                <a:tc>
                  <a:txBody>
                    <a:bodyPr/>
                    <a:lstStyle/>
                    <a:p>
                      <a:r>
                        <a:rPr lang="en-US" sz="1000"/>
                        <a:t>0</a:t>
                      </a:r>
                    </a:p>
                  </a:txBody>
                  <a:tcPr/>
                </a:tc>
                <a:tc>
                  <a:txBody>
                    <a:bodyPr/>
                    <a:lstStyle/>
                    <a:p>
                      <a:r>
                        <a:rPr lang="en-US" sz="1000"/>
                        <a:t>138139</a:t>
                      </a:r>
                    </a:p>
                  </a:txBody>
                  <a:tcPr/>
                </a:tc>
                <a:tc>
                  <a:txBody>
                    <a:bodyPr/>
                    <a:lstStyle/>
                    <a:p>
                      <a:r>
                        <a:rPr lang="en-US" sz="1000"/>
                        <a:t>00:33</a:t>
                      </a:r>
                    </a:p>
                  </a:txBody>
                  <a:tcPr/>
                </a:tc>
                <a:tc>
                  <a:txBody>
                    <a:bodyPr/>
                    <a:lstStyle/>
                    <a:p>
                      <a:r>
                        <a:rPr lang="en-US" sz="1000"/>
                        <a:t>40%</a:t>
                      </a:r>
                    </a:p>
                  </a:txBody>
                  <a:tcPr/>
                </a:tc>
                <a:tc>
                  <a:txBody>
                    <a:bodyPr/>
                    <a:lstStyle/>
                    <a:p>
                      <a:r>
                        <a:rPr lang="en-US" sz="1000"/>
                        <a:t>75158</a:t>
                      </a:r>
                    </a:p>
                  </a:txBody>
                  <a:tcPr/>
                </a:tc>
                <a:tc>
                  <a:txBody>
                    <a:bodyPr/>
                    <a:lstStyle/>
                    <a:p>
                      <a:r>
                        <a:rPr lang="en-US" sz="1000"/>
                        <a:t>49589</a:t>
                      </a:r>
                    </a:p>
                  </a:txBody>
                  <a:tcPr/>
                </a:tc>
                <a:tc>
                  <a:txBody>
                    <a:bodyPr/>
                    <a:lstStyle/>
                    <a:p>
                      <a:r>
                        <a:rPr lang="en-US" sz="1000"/>
                        <a:t>13392</a:t>
                      </a:r>
                    </a:p>
                  </a:txBody>
                  <a:tcPr/>
                </a:tc>
                <a:tc>
                  <a:txBody>
                    <a:bodyPr/>
                    <a:lstStyle/>
                    <a:p>
                      <a:r>
                        <a:rPr lang="en-US" sz="1000"/>
                        <a:t>323345</a:t>
                      </a:r>
                    </a:p>
                  </a:txBody>
                  <a:tcPr/>
                </a:tc>
                <a:tc>
                  <a:txBody>
                    <a:bodyPr/>
                    <a:lstStyle/>
                    <a:p>
                      <a:r>
                        <a:rPr lang="en-US" sz="1000"/>
                        <a:t>889</a:t>
                      </a:r>
                    </a:p>
                  </a:txBody>
                  <a:tcPr/>
                </a:tc>
                <a:tc>
                  <a:txBody>
                    <a:bodyPr/>
                    <a:lstStyle/>
                    <a:p>
                      <a:r>
                        <a:rPr lang="en-US" sz="1000"/>
                        <a:t>665</a:t>
                      </a:r>
                    </a:p>
                  </a:txBody>
                  <a:tcPr/>
                </a:tc>
                <a:tc>
                  <a:txBody>
                    <a:bodyPr/>
                    <a:lstStyle/>
                    <a:p>
                      <a:r>
                        <a:rPr lang="en-US" sz="1000"/>
                        <a:t>313</a:t>
                      </a:r>
                    </a:p>
                  </a:txBody>
                  <a:tcPr/>
                </a:tc>
                <a:extLst>
                  <a:ext uri="{0D108BD9-81ED-4DB2-BD59-A6C34878D82A}">
                    <a16:rowId xmlns:a16="http://schemas.microsoft.com/office/drawing/2014/main" val="3218797324"/>
                  </a:ext>
                </a:extLst>
              </a:tr>
              <a:tr h="370840">
                <a:tc>
                  <a:txBody>
                    <a:bodyPr/>
                    <a:lstStyle/>
                    <a:p>
                      <a:r>
                        <a:rPr lang="en-US" sz="1000" b="1"/>
                        <a:t>NDR 2 - 2017-09-09 22:00:00</a:t>
                      </a:r>
                      <a:r>
                        <a:rPr lang="en-US" sz="1000"/>
                        <a:t>
Danke, Papenburg! ❤️ #ndr2papenburg</a:t>
                      </a:r>
                    </a:p>
                  </a:txBody>
                  <a:tcPr/>
                </a:tc>
                <a:tc>
                  <a:txBody>
                    <a:bodyPr/>
                    <a:lstStyle/>
                    <a:p>
                      <a:r>
                        <a:rPr lang="en-US" sz="1000"/>
                        <a:t>21142</a:t>
                      </a:r>
                    </a:p>
                  </a:txBody>
                  <a:tcPr/>
                </a:tc>
                <a:tc>
                  <a:txBody>
                    <a:bodyPr/>
                    <a:lstStyle/>
                    <a:p>
                      <a:r>
                        <a:rPr lang="en-US" sz="1000"/>
                        <a:t>0</a:t>
                      </a:r>
                    </a:p>
                  </a:txBody>
                  <a:tcPr/>
                </a:tc>
                <a:tc>
                  <a:txBody>
                    <a:bodyPr/>
                    <a:lstStyle/>
                    <a:p>
                      <a:r>
                        <a:rPr lang="en-US" sz="1000"/>
                        <a:t>52083</a:t>
                      </a:r>
                    </a:p>
                  </a:txBody>
                  <a:tcPr/>
                </a:tc>
                <a:tc>
                  <a:txBody>
                    <a:bodyPr/>
                    <a:lstStyle/>
                    <a:p>
                      <a:r>
                        <a:rPr lang="en-US" sz="1000"/>
                        <a:t>01:00</a:t>
                      </a:r>
                    </a:p>
                  </a:txBody>
                  <a:tcPr/>
                </a:tc>
                <a:tc>
                  <a:txBody>
                    <a:bodyPr/>
                    <a:lstStyle/>
                    <a:p>
                      <a:r>
                        <a:rPr lang="en-US" sz="1000"/>
                        <a:t>12%</a:t>
                      </a:r>
                    </a:p>
                  </a:txBody>
                  <a:tcPr/>
                </a:tc>
                <a:tc>
                  <a:txBody>
                    <a:bodyPr/>
                    <a:lstStyle/>
                    <a:p>
                      <a:r>
                        <a:rPr lang="en-US" sz="1000"/>
                        <a:t>17282</a:t>
                      </a:r>
                    </a:p>
                  </a:txBody>
                  <a:tcPr/>
                </a:tc>
                <a:tc>
                  <a:txBody>
                    <a:bodyPr/>
                    <a:lstStyle/>
                    <a:p>
                      <a:r>
                        <a:rPr lang="en-US" sz="1000"/>
                        <a:t>19957</a:t>
                      </a:r>
                    </a:p>
                  </a:txBody>
                  <a:tcPr/>
                </a:tc>
                <a:tc>
                  <a:txBody>
                    <a:bodyPr/>
                    <a:lstStyle/>
                    <a:p>
                      <a:r>
                        <a:rPr lang="en-US" sz="1000"/>
                        <a:t>14844</a:t>
                      </a:r>
                    </a:p>
                  </a:txBody>
                  <a:tcPr/>
                </a:tc>
                <a:tc>
                  <a:txBody>
                    <a:bodyPr/>
                    <a:lstStyle/>
                    <a:p>
                      <a:r>
                        <a:rPr lang="en-US" sz="1000"/>
                        <a:t>144182</a:t>
                      </a:r>
                    </a:p>
                  </a:txBody>
                  <a:tcPr/>
                </a:tc>
                <a:tc>
                  <a:txBody>
                    <a:bodyPr/>
                    <a:lstStyle/>
                    <a:p>
                      <a:r>
                        <a:rPr lang="en-US" sz="1000"/>
                        <a:t>1027</a:t>
                      </a:r>
                    </a:p>
                  </a:txBody>
                  <a:tcPr/>
                </a:tc>
                <a:tc>
                  <a:txBody>
                    <a:bodyPr/>
                    <a:lstStyle/>
                    <a:p>
                      <a:r>
                        <a:rPr lang="en-US" sz="1000"/>
                        <a:t>117</a:t>
                      </a:r>
                    </a:p>
                  </a:txBody>
                  <a:tcPr/>
                </a:tc>
                <a:tc>
                  <a:txBody>
                    <a:bodyPr/>
                    <a:lstStyle/>
                    <a:p>
                      <a:r>
                        <a:rPr lang="en-US" sz="1000"/>
                        <a:t>145</a:t>
                      </a:r>
                    </a:p>
                  </a:txBody>
                  <a:tcPr/>
                </a:tc>
                <a:extLst>
                  <a:ext uri="{0D108BD9-81ED-4DB2-BD59-A6C34878D82A}">
                    <a16:rowId xmlns:a16="http://schemas.microsoft.com/office/drawing/2014/main" val="859513158"/>
                  </a:ext>
                </a:extLst>
              </a:tr>
              <a:tr h="370840">
                <a:tc>
                  <a:txBody>
                    <a:bodyPr/>
                    <a:lstStyle/>
                    <a:p>
                      <a:r>
                        <a:rPr lang="en-US" sz="1000" b="1"/>
                        <a:t>NDR 2 - 2017-07-05 22:06:26</a:t>
                      </a:r>
                      <a:r>
                        <a:rPr lang="en-US" sz="1000"/>
                        <a:t>
"Jede Stimme oder Meinung ist wichtig", sagt Chris Martin von Coldplay vor dem Global Citizen Festival in Hamburg. #GlobalCitizenFestival</a:t>
                      </a:r>
                    </a:p>
                  </a:txBody>
                  <a:tcPr/>
                </a:tc>
                <a:tc>
                  <a:txBody>
                    <a:bodyPr/>
                    <a:lstStyle/>
                    <a:p>
                      <a:r>
                        <a:rPr lang="en-US" sz="1000"/>
                        <a:t>19951</a:t>
                      </a:r>
                    </a:p>
                  </a:txBody>
                  <a:tcPr/>
                </a:tc>
                <a:tc>
                  <a:txBody>
                    <a:bodyPr/>
                    <a:lstStyle/>
                    <a:p>
                      <a:r>
                        <a:rPr lang="en-US" sz="1000"/>
                        <a:t>0</a:t>
                      </a:r>
                    </a:p>
                  </a:txBody>
                  <a:tcPr/>
                </a:tc>
                <a:tc>
                  <a:txBody>
                    <a:bodyPr/>
                    <a:lstStyle/>
                    <a:p>
                      <a:r>
                        <a:rPr lang="en-US" sz="1000"/>
                        <a:t>74343</a:t>
                      </a:r>
                    </a:p>
                  </a:txBody>
                  <a:tcPr/>
                </a:tc>
                <a:tc>
                  <a:txBody>
                    <a:bodyPr/>
                    <a:lstStyle/>
                    <a:p>
                      <a:r>
                        <a:rPr lang="en-US" sz="1000"/>
                        <a:t>00:34</a:t>
                      </a:r>
                    </a:p>
                  </a:txBody>
                  <a:tcPr/>
                </a:tc>
                <a:tc>
                  <a:txBody>
                    <a:bodyPr/>
                    <a:lstStyle/>
                    <a:p>
                      <a:r>
                        <a:rPr lang="en-US" sz="1000"/>
                        <a:t>12%</a:t>
                      </a:r>
                    </a:p>
                  </a:txBody>
                  <a:tcPr/>
                </a:tc>
                <a:tc>
                  <a:txBody>
                    <a:bodyPr/>
                    <a:lstStyle/>
                    <a:p>
                      <a:r>
                        <a:rPr lang="en-US" sz="1000"/>
                        <a:t>26532</a:t>
                      </a:r>
                    </a:p>
                  </a:txBody>
                  <a:tcPr/>
                </a:tc>
                <a:tc>
                  <a:txBody>
                    <a:bodyPr/>
                    <a:lstStyle/>
                    <a:p>
                      <a:r>
                        <a:rPr lang="en-US" sz="1000"/>
                        <a:t>19948</a:t>
                      </a:r>
                    </a:p>
                  </a:txBody>
                  <a:tcPr/>
                </a:tc>
                <a:tc>
                  <a:txBody>
                    <a:bodyPr/>
                    <a:lstStyle/>
                    <a:p>
                      <a:r>
                        <a:rPr lang="en-US" sz="1000"/>
                        <a:t>27863</a:t>
                      </a:r>
                    </a:p>
                  </a:txBody>
                  <a:tcPr/>
                </a:tc>
                <a:tc>
                  <a:txBody>
                    <a:bodyPr/>
                    <a:lstStyle/>
                    <a:p>
                      <a:r>
                        <a:rPr lang="en-US" sz="1000"/>
                        <a:t>202716</a:t>
                      </a:r>
                    </a:p>
                  </a:txBody>
                  <a:tcPr/>
                </a:tc>
                <a:tc>
                  <a:txBody>
                    <a:bodyPr/>
                    <a:lstStyle/>
                    <a:p>
                      <a:r>
                        <a:rPr lang="en-US" sz="1000"/>
                        <a:t>1218</a:t>
                      </a:r>
                    </a:p>
                  </a:txBody>
                  <a:tcPr/>
                </a:tc>
                <a:tc>
                  <a:txBody>
                    <a:bodyPr/>
                    <a:lstStyle/>
                    <a:p>
                      <a:r>
                        <a:rPr lang="en-US" sz="1000"/>
                        <a:t>122</a:t>
                      </a:r>
                    </a:p>
                  </a:txBody>
                  <a:tcPr/>
                </a:tc>
                <a:tc>
                  <a:txBody>
                    <a:bodyPr/>
                    <a:lstStyle/>
                    <a:p>
                      <a:r>
                        <a:rPr lang="en-US" sz="1000"/>
                        <a:t>225</a:t>
                      </a:r>
                    </a:p>
                  </a:txBody>
                  <a:tcPr/>
                </a:tc>
                <a:extLst>
                  <a:ext uri="{0D108BD9-81ED-4DB2-BD59-A6C34878D82A}">
                    <a16:rowId xmlns:a16="http://schemas.microsoft.com/office/drawing/2014/main" val="4138645367"/>
                  </a:ext>
                </a:extLst>
              </a:tr>
              <a:tr h="370840">
                <a:tc>
                  <a:txBody>
                    <a:bodyPr/>
                    <a:lstStyle/>
                    <a:p>
                      <a:r>
                        <a:rPr lang="en-US" sz="1000" b="1"/>
                        <a:t>NDR 2 - 2017-06-08 16:00:00</a:t>
                      </a:r>
                      <a:r>
                        <a:rPr lang="en-US" sz="1000"/>
                        <a:t>
Wir freuen uns sooooo auf Clueso! 😍
Er eröffnet unser NDR 2 Soundcheck Neue Musik - Das Festival in Göttingen. Alle Infos: ndr.de/ndr2soundcheck! #ndr2soundcheck</a:t>
                      </a:r>
                    </a:p>
                  </a:txBody>
                  <a:tcPr/>
                </a:tc>
                <a:tc>
                  <a:txBody>
                    <a:bodyPr/>
                    <a:lstStyle/>
                    <a:p>
                      <a:r>
                        <a:rPr lang="en-US" sz="1000"/>
                        <a:t>12655</a:t>
                      </a:r>
                    </a:p>
                  </a:txBody>
                  <a:tcPr/>
                </a:tc>
                <a:tc>
                  <a:txBody>
                    <a:bodyPr/>
                    <a:lstStyle/>
                    <a:p>
                      <a:r>
                        <a:rPr lang="en-US" sz="1000"/>
                        <a:t>10092</a:t>
                      </a:r>
                    </a:p>
                  </a:txBody>
                  <a:tcPr/>
                </a:tc>
                <a:tc>
                  <a:txBody>
                    <a:bodyPr/>
                    <a:lstStyle/>
                    <a:p>
                      <a:r>
                        <a:rPr lang="en-US" sz="1000"/>
                        <a:t>51230</a:t>
                      </a:r>
                    </a:p>
                  </a:txBody>
                  <a:tcPr/>
                </a:tc>
                <a:tc>
                  <a:txBody>
                    <a:bodyPr/>
                    <a:lstStyle/>
                    <a:p>
                      <a:r>
                        <a:rPr lang="en-US" sz="1000"/>
                        <a:t>00:24</a:t>
                      </a:r>
                    </a:p>
                  </a:txBody>
                  <a:tcPr/>
                </a:tc>
                <a:tc>
                  <a:txBody>
                    <a:bodyPr/>
                    <a:lstStyle/>
                    <a:p>
                      <a:r>
                        <a:rPr lang="en-US" sz="1000"/>
                        <a:t>13%</a:t>
                      </a:r>
                    </a:p>
                  </a:txBody>
                  <a:tcPr/>
                </a:tc>
                <a:tc>
                  <a:txBody>
                    <a:bodyPr/>
                    <a:lstStyle/>
                    <a:p>
                      <a:r>
                        <a:rPr lang="en-US" sz="1000"/>
                        <a:t>2451</a:t>
                      </a:r>
                    </a:p>
                  </a:txBody>
                  <a:tcPr/>
                </a:tc>
                <a:tc>
                  <a:txBody>
                    <a:bodyPr/>
                    <a:lstStyle/>
                    <a:p>
                      <a:r>
                        <a:rPr lang="en-US" sz="1000"/>
                        <a:t>45895</a:t>
                      </a:r>
                    </a:p>
                  </a:txBody>
                  <a:tcPr/>
                </a:tc>
                <a:tc>
                  <a:txBody>
                    <a:bodyPr/>
                    <a:lstStyle/>
                    <a:p>
                      <a:r>
                        <a:rPr lang="en-US" sz="1000"/>
                        <a:t>2884</a:t>
                      </a:r>
                    </a:p>
                  </a:txBody>
                  <a:tcPr/>
                </a:tc>
                <a:tc>
                  <a:txBody>
                    <a:bodyPr/>
                    <a:lstStyle/>
                    <a:p>
                      <a:r>
                        <a:rPr lang="en-US" sz="1000"/>
                        <a:t>183989</a:t>
                      </a:r>
                    </a:p>
                  </a:txBody>
                  <a:tcPr/>
                </a:tc>
                <a:tc>
                  <a:txBody>
                    <a:bodyPr/>
                    <a:lstStyle/>
                    <a:p>
                      <a:r>
                        <a:rPr lang="en-US" sz="1000"/>
                        <a:t>554</a:t>
                      </a:r>
                    </a:p>
                  </a:txBody>
                  <a:tcPr/>
                </a:tc>
                <a:tc>
                  <a:txBody>
                    <a:bodyPr/>
                    <a:lstStyle/>
                    <a:p>
                      <a:r>
                        <a:rPr lang="en-US" sz="1000"/>
                        <a:t>113</a:t>
                      </a:r>
                    </a:p>
                  </a:txBody>
                  <a:tcPr/>
                </a:tc>
                <a:tc>
                  <a:txBody>
                    <a:bodyPr/>
                    <a:lstStyle/>
                    <a:p>
                      <a:r>
                        <a:rPr lang="en-US" sz="1000"/>
                        <a:t>43</a:t>
                      </a:r>
                    </a:p>
                  </a:txBody>
                  <a:tcPr/>
                </a:tc>
                <a:extLst>
                  <a:ext uri="{0D108BD9-81ED-4DB2-BD59-A6C34878D82A}">
                    <a16:rowId xmlns:a16="http://schemas.microsoft.com/office/drawing/2014/main" val="2701623370"/>
                  </a:ext>
                </a:extLst>
              </a:tr>
              <a:tr h="370840">
                <a:tc>
                  <a:txBody>
                    <a:bodyPr/>
                    <a:lstStyle/>
                    <a:p>
                      <a:r>
                        <a:rPr lang="en-US" sz="1000" b="1"/>
                        <a:t>NDR 2 - 2017-07-06 13:27:45</a:t>
                      </a:r>
                      <a:r>
                        <a:rPr lang="en-US" sz="1000"/>
                        <a:t>
Chris Martin von Coldplay redet Klartext! ⭕️✌️
Global Citizen Festival | 19 Uhr | Live: ndr.de/ndr2</a:t>
                      </a:r>
                    </a:p>
                  </a:txBody>
                  <a:tcPr/>
                </a:tc>
                <a:tc>
                  <a:txBody>
                    <a:bodyPr/>
                    <a:lstStyle/>
                    <a:p>
                      <a:r>
                        <a:rPr lang="en-US" sz="1000"/>
                        <a:t>10687</a:t>
                      </a:r>
                    </a:p>
                  </a:txBody>
                  <a:tcPr/>
                </a:tc>
                <a:tc>
                  <a:txBody>
                    <a:bodyPr/>
                    <a:lstStyle/>
                    <a:p>
                      <a:r>
                        <a:rPr lang="en-US" sz="1000"/>
                        <a:t>0</a:t>
                      </a:r>
                    </a:p>
                  </a:txBody>
                  <a:tcPr/>
                </a:tc>
                <a:tc>
                  <a:txBody>
                    <a:bodyPr/>
                    <a:lstStyle/>
                    <a:p>
                      <a:r>
                        <a:rPr lang="en-US" sz="1000"/>
                        <a:t>23787</a:t>
                      </a:r>
                    </a:p>
                  </a:txBody>
                  <a:tcPr/>
                </a:tc>
                <a:tc>
                  <a:txBody>
                    <a:bodyPr/>
                    <a:lstStyle/>
                    <a:p>
                      <a:r>
                        <a:rPr lang="en-US" sz="1000"/>
                        <a:t>00:51</a:t>
                      </a:r>
                    </a:p>
                  </a:txBody>
                  <a:tcPr/>
                </a:tc>
                <a:tc>
                  <a:txBody>
                    <a:bodyPr/>
                    <a:lstStyle/>
                    <a:p>
                      <a:r>
                        <a:rPr lang="en-US" sz="1000"/>
                        <a:t>16%</a:t>
                      </a:r>
                    </a:p>
                  </a:txBody>
                  <a:tcPr/>
                </a:tc>
                <a:tc>
                  <a:txBody>
                    <a:bodyPr/>
                    <a:lstStyle/>
                    <a:p>
                      <a:r>
                        <a:rPr lang="en-US" sz="1000"/>
                        <a:t>2934</a:t>
                      </a:r>
                    </a:p>
                  </a:txBody>
                  <a:tcPr/>
                </a:tc>
                <a:tc>
                  <a:txBody>
                    <a:bodyPr/>
                    <a:lstStyle/>
                    <a:p>
                      <a:r>
                        <a:rPr lang="en-US" sz="1000"/>
                        <a:t>18600</a:t>
                      </a:r>
                    </a:p>
                  </a:txBody>
                  <a:tcPr/>
                </a:tc>
                <a:tc>
                  <a:txBody>
                    <a:bodyPr/>
                    <a:lstStyle/>
                    <a:p>
                      <a:r>
                        <a:rPr lang="en-US" sz="1000"/>
                        <a:t>2253</a:t>
                      </a:r>
                    </a:p>
                  </a:txBody>
                  <a:tcPr/>
                </a:tc>
                <a:tc>
                  <a:txBody>
                    <a:bodyPr/>
                    <a:lstStyle/>
                    <a:p>
                      <a:r>
                        <a:rPr lang="en-US" sz="1000"/>
                        <a:t>63704</a:t>
                      </a:r>
                    </a:p>
                  </a:txBody>
                  <a:tcPr/>
                </a:tc>
                <a:tc>
                  <a:txBody>
                    <a:bodyPr/>
                    <a:lstStyle/>
                    <a:p>
                      <a:r>
                        <a:rPr lang="en-US" sz="1000"/>
                        <a:t>521</a:t>
                      </a:r>
                    </a:p>
                  </a:txBody>
                  <a:tcPr/>
                </a:tc>
                <a:tc>
                  <a:txBody>
                    <a:bodyPr/>
                    <a:lstStyle/>
                    <a:p>
                      <a:r>
                        <a:rPr lang="en-US" sz="1000"/>
                        <a:t>18</a:t>
                      </a:r>
                    </a:p>
                  </a:txBody>
                  <a:tcPr/>
                </a:tc>
                <a:tc>
                  <a:txBody>
                    <a:bodyPr/>
                    <a:lstStyle/>
                    <a:p>
                      <a:r>
                        <a:rPr lang="en-US" sz="1000"/>
                        <a:t>83</a:t>
                      </a:r>
                    </a:p>
                  </a:txBody>
                  <a:tcPr/>
                </a:tc>
                <a:extLst>
                  <a:ext uri="{0D108BD9-81ED-4DB2-BD59-A6C34878D82A}">
                    <a16:rowId xmlns:a16="http://schemas.microsoft.com/office/drawing/2014/main" val="759008616"/>
                  </a:ext>
                </a:extLst>
              </a:tr>
            </a:tbl>
          </a:graphicData>
        </a:graphic>
      </p:graphicFrame>
      <p:sp>
        <p:nvSpPr>
          <p:cNvPr id="4" name="Text Placeholder 3">
            <a:extLst>
              <a:ext uri="{FF2B5EF4-FFF2-40B4-BE49-F238E27FC236}">
                <a16:creationId xmlns:a16="http://schemas.microsoft.com/office/drawing/2014/main" id="{05C17E60-FC22-4011-8963-5A34A1F5D8FE}"/>
              </a:ext>
            </a:extLst>
          </p:cNvPr>
          <p:cNvSpPr>
            <a:spLocks noGrp="1"/>
          </p:cNvSpPr>
          <p:nvPr>
            <p:ph type="body" sz="quarter" idx="14"/>
          </p:nvPr>
        </p:nvSpPr>
        <p:spPr/>
        <p:txBody>
          <a:bodyPr/>
          <a:lstStyle/>
          <a:p>
            <a:r>
              <a:rPr lang="en-US"/>
              <a:t>01.10.2016 - 27.03.2018</a:t>
            </a:r>
          </a:p>
        </p:txBody>
      </p:sp>
    </p:spTree>
    <p:extLst>
      <p:ext uri="{BB962C8B-B14F-4D97-AF65-F5344CB8AC3E}">
        <p14:creationId xmlns:p14="http://schemas.microsoft.com/office/powerpoint/2010/main" val="20992671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1815</Words>
  <Application>Microsoft Office PowerPoint</Application>
  <PresentationFormat>On-screen Show (4:3)</PresentationFormat>
  <Paragraphs>902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2018-03-28T14:58:29Z</dcterms:created>
  <dcterms:modified xsi:type="dcterms:W3CDTF">2018-03-28T14:59:24Z</dcterms:modified>
</cp:coreProperties>
</file>