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Sheet1!$A$2:$A$179</c:f>
              <c:strCache>
                <c:ptCount val="178"/>
                <c:pt idx="0">
                  <c:v>01.10.2016</c:v>
                </c:pt>
                <c:pt idx="1">
                  <c:v>02.10.2016</c:v>
                </c:pt>
                <c:pt idx="2">
                  <c:v>03.10.2016</c:v>
                </c:pt>
                <c:pt idx="3">
                  <c:v>04.10.2016</c:v>
                </c:pt>
                <c:pt idx="4">
                  <c:v>05.10.2016</c:v>
                </c:pt>
                <c:pt idx="5">
                  <c:v>06.10.2016</c:v>
                </c:pt>
                <c:pt idx="6">
                  <c:v>07.10.2016</c:v>
                </c:pt>
                <c:pt idx="7">
                  <c:v>08.10.2016</c:v>
                </c:pt>
                <c:pt idx="8">
                  <c:v>09.10.2016</c:v>
                </c:pt>
                <c:pt idx="9">
                  <c:v>10.10.2016</c:v>
                </c:pt>
                <c:pt idx="10">
                  <c:v>11.10.2016</c:v>
                </c:pt>
                <c:pt idx="11">
                  <c:v>12.10.2016</c:v>
                </c:pt>
                <c:pt idx="12">
                  <c:v>13.10.2016</c:v>
                </c:pt>
                <c:pt idx="13">
                  <c:v>14.10.2016</c:v>
                </c:pt>
                <c:pt idx="14">
                  <c:v>15.10.2016</c:v>
                </c:pt>
                <c:pt idx="15">
                  <c:v>16.10.2016</c:v>
                </c:pt>
                <c:pt idx="16">
                  <c:v>17.10.2016</c:v>
                </c:pt>
                <c:pt idx="17">
                  <c:v>18.10.2016</c:v>
                </c:pt>
                <c:pt idx="18">
                  <c:v>19.10.2016</c:v>
                </c:pt>
                <c:pt idx="19">
                  <c:v>20.10.2016</c:v>
                </c:pt>
                <c:pt idx="20">
                  <c:v>21.10.2016</c:v>
                </c:pt>
                <c:pt idx="21">
                  <c:v>22.10.2016</c:v>
                </c:pt>
                <c:pt idx="22">
                  <c:v>23.10.2016</c:v>
                </c:pt>
                <c:pt idx="23">
                  <c:v>24.10.2016</c:v>
                </c:pt>
                <c:pt idx="24">
                  <c:v>25.10.2016</c:v>
                </c:pt>
                <c:pt idx="25">
                  <c:v>26.10.2016</c:v>
                </c:pt>
                <c:pt idx="26">
                  <c:v>27.10.2016</c:v>
                </c:pt>
                <c:pt idx="27">
                  <c:v>28.10.2016</c:v>
                </c:pt>
                <c:pt idx="28">
                  <c:v>29.10.2016</c:v>
                </c:pt>
                <c:pt idx="29">
                  <c:v>30.10.2016</c:v>
                </c:pt>
                <c:pt idx="30">
                  <c:v>31.10.2016</c:v>
                </c:pt>
                <c:pt idx="31">
                  <c:v>01.11.2016</c:v>
                </c:pt>
                <c:pt idx="32">
                  <c:v>02.11.2016</c:v>
                </c:pt>
                <c:pt idx="33">
                  <c:v>03.11.2016</c:v>
                </c:pt>
                <c:pt idx="34">
                  <c:v>04.11.2016</c:v>
                </c:pt>
                <c:pt idx="35">
                  <c:v>05.11.2016</c:v>
                </c:pt>
                <c:pt idx="36">
                  <c:v>06.11.2016</c:v>
                </c:pt>
                <c:pt idx="37">
                  <c:v>07.11.2016</c:v>
                </c:pt>
                <c:pt idx="38">
                  <c:v>08.11.2016</c:v>
                </c:pt>
                <c:pt idx="39">
                  <c:v>09.11.2016</c:v>
                </c:pt>
                <c:pt idx="40">
                  <c:v>10.11.2016</c:v>
                </c:pt>
                <c:pt idx="41">
                  <c:v>11.11.2016</c:v>
                </c:pt>
                <c:pt idx="42">
                  <c:v>12.11.2016</c:v>
                </c:pt>
                <c:pt idx="43">
                  <c:v>13.11.2016</c:v>
                </c:pt>
                <c:pt idx="44">
                  <c:v>14.11.2016</c:v>
                </c:pt>
                <c:pt idx="45">
                  <c:v>15.11.2016</c:v>
                </c:pt>
                <c:pt idx="46">
                  <c:v>16.11.2016</c:v>
                </c:pt>
                <c:pt idx="47">
                  <c:v>17.11.2016</c:v>
                </c:pt>
                <c:pt idx="48">
                  <c:v>18.11.2016</c:v>
                </c:pt>
                <c:pt idx="49">
                  <c:v>19.11.2016</c:v>
                </c:pt>
                <c:pt idx="50">
                  <c:v>20.11.2016</c:v>
                </c:pt>
                <c:pt idx="51">
                  <c:v>21.11.2016</c:v>
                </c:pt>
                <c:pt idx="52">
                  <c:v>22.11.2016</c:v>
                </c:pt>
                <c:pt idx="53">
                  <c:v>23.11.2016</c:v>
                </c:pt>
                <c:pt idx="54">
                  <c:v>24.11.2016</c:v>
                </c:pt>
                <c:pt idx="55">
                  <c:v>25.11.2016</c:v>
                </c:pt>
                <c:pt idx="56">
                  <c:v>26.11.2016</c:v>
                </c:pt>
                <c:pt idx="57">
                  <c:v>27.11.2016</c:v>
                </c:pt>
                <c:pt idx="58">
                  <c:v>28.11.2016</c:v>
                </c:pt>
                <c:pt idx="59">
                  <c:v>29.11.2016</c:v>
                </c:pt>
                <c:pt idx="60">
                  <c:v>30.11.2016</c:v>
                </c:pt>
                <c:pt idx="61">
                  <c:v>01.12.2016</c:v>
                </c:pt>
                <c:pt idx="62">
                  <c:v>02.12.2016</c:v>
                </c:pt>
                <c:pt idx="63">
                  <c:v>03.12.2016</c:v>
                </c:pt>
                <c:pt idx="64">
                  <c:v>04.12.2016</c:v>
                </c:pt>
                <c:pt idx="65">
                  <c:v>05.12.2016</c:v>
                </c:pt>
                <c:pt idx="66">
                  <c:v>06.12.2016</c:v>
                </c:pt>
                <c:pt idx="67">
                  <c:v>07.12.2016</c:v>
                </c:pt>
                <c:pt idx="68">
                  <c:v>08.12.2016</c:v>
                </c:pt>
                <c:pt idx="69">
                  <c:v>09.12.2016</c:v>
                </c:pt>
                <c:pt idx="70">
                  <c:v>10.12.2016</c:v>
                </c:pt>
                <c:pt idx="71">
                  <c:v>11.12.2016</c:v>
                </c:pt>
                <c:pt idx="72">
                  <c:v>12.12.2016</c:v>
                </c:pt>
                <c:pt idx="73">
                  <c:v>13.12.2016</c:v>
                </c:pt>
                <c:pt idx="74">
                  <c:v>14.12.2016</c:v>
                </c:pt>
                <c:pt idx="75">
                  <c:v>15.12.2016</c:v>
                </c:pt>
                <c:pt idx="76">
                  <c:v>16.12.2016</c:v>
                </c:pt>
                <c:pt idx="77">
                  <c:v>17.12.2016</c:v>
                </c:pt>
                <c:pt idx="78">
                  <c:v>18.12.2016</c:v>
                </c:pt>
                <c:pt idx="79">
                  <c:v>19.12.2016</c:v>
                </c:pt>
                <c:pt idx="80">
                  <c:v>20.12.2016</c:v>
                </c:pt>
                <c:pt idx="81">
                  <c:v>21.12.2016</c:v>
                </c:pt>
                <c:pt idx="82">
                  <c:v>22.12.2016</c:v>
                </c:pt>
                <c:pt idx="83">
                  <c:v>23.12.2016</c:v>
                </c:pt>
                <c:pt idx="84">
                  <c:v>24.12.2016</c:v>
                </c:pt>
                <c:pt idx="85">
                  <c:v>25.12.2016</c:v>
                </c:pt>
                <c:pt idx="86">
                  <c:v>26.12.2016</c:v>
                </c:pt>
                <c:pt idx="87">
                  <c:v>27.12.2016</c:v>
                </c:pt>
                <c:pt idx="88">
                  <c:v>28.12.2016</c:v>
                </c:pt>
                <c:pt idx="89">
                  <c:v>29.12.2016</c:v>
                </c:pt>
                <c:pt idx="90">
                  <c:v>30.12.2016</c:v>
                </c:pt>
                <c:pt idx="91">
                  <c:v>31.12.2016</c:v>
                </c:pt>
                <c:pt idx="92">
                  <c:v>01.01.2017</c:v>
                </c:pt>
                <c:pt idx="93">
                  <c:v>02.01.2017</c:v>
                </c:pt>
                <c:pt idx="94">
                  <c:v>03.01.2017</c:v>
                </c:pt>
                <c:pt idx="95">
                  <c:v>04.01.2017</c:v>
                </c:pt>
                <c:pt idx="96">
                  <c:v>05.01.2017</c:v>
                </c:pt>
                <c:pt idx="97">
                  <c:v>06.01.2017</c:v>
                </c:pt>
                <c:pt idx="98">
                  <c:v>07.01.2017</c:v>
                </c:pt>
                <c:pt idx="99">
                  <c:v>08.01.2017</c:v>
                </c:pt>
                <c:pt idx="100">
                  <c:v>09.01.2017</c:v>
                </c:pt>
                <c:pt idx="101">
                  <c:v>10.01.2017</c:v>
                </c:pt>
                <c:pt idx="102">
                  <c:v>11.01.2017</c:v>
                </c:pt>
                <c:pt idx="103">
                  <c:v>12.01.2017</c:v>
                </c:pt>
                <c:pt idx="104">
                  <c:v>13.01.2017</c:v>
                </c:pt>
                <c:pt idx="105">
                  <c:v>14.01.2017</c:v>
                </c:pt>
                <c:pt idx="106">
                  <c:v>15.01.2017</c:v>
                </c:pt>
                <c:pt idx="107">
                  <c:v>16.01.2017</c:v>
                </c:pt>
                <c:pt idx="108">
                  <c:v>17.01.2017</c:v>
                </c:pt>
                <c:pt idx="109">
                  <c:v>18.01.2017</c:v>
                </c:pt>
                <c:pt idx="110">
                  <c:v>19.01.2017</c:v>
                </c:pt>
                <c:pt idx="111">
                  <c:v>20.01.2017</c:v>
                </c:pt>
                <c:pt idx="112">
                  <c:v>21.01.2017</c:v>
                </c:pt>
                <c:pt idx="113">
                  <c:v>22.01.2017</c:v>
                </c:pt>
                <c:pt idx="114">
                  <c:v>23.01.2017</c:v>
                </c:pt>
                <c:pt idx="115">
                  <c:v>24.01.2017</c:v>
                </c:pt>
                <c:pt idx="116">
                  <c:v>25.01.2017</c:v>
                </c:pt>
                <c:pt idx="117">
                  <c:v>26.01.2017</c:v>
                </c:pt>
                <c:pt idx="118">
                  <c:v>27.01.2017</c:v>
                </c:pt>
                <c:pt idx="119">
                  <c:v>28.01.2017</c:v>
                </c:pt>
                <c:pt idx="120">
                  <c:v>29.01.2017</c:v>
                </c:pt>
                <c:pt idx="121">
                  <c:v>30.01.2017</c:v>
                </c:pt>
                <c:pt idx="122">
                  <c:v>31.01.2017</c:v>
                </c:pt>
                <c:pt idx="123">
                  <c:v>01.02.2017</c:v>
                </c:pt>
                <c:pt idx="124">
                  <c:v>02.02.2017</c:v>
                </c:pt>
                <c:pt idx="125">
                  <c:v>03.02.2017</c:v>
                </c:pt>
                <c:pt idx="126">
                  <c:v>04.02.2017</c:v>
                </c:pt>
                <c:pt idx="127">
                  <c:v>05.02.2017</c:v>
                </c:pt>
                <c:pt idx="128">
                  <c:v>06.02.2017</c:v>
                </c:pt>
                <c:pt idx="129">
                  <c:v>07.02.2017</c:v>
                </c:pt>
                <c:pt idx="130">
                  <c:v>08.02.2017</c:v>
                </c:pt>
                <c:pt idx="131">
                  <c:v>09.02.2017</c:v>
                </c:pt>
                <c:pt idx="132">
                  <c:v>10.02.2017</c:v>
                </c:pt>
                <c:pt idx="133">
                  <c:v>11.02.2017</c:v>
                </c:pt>
                <c:pt idx="134">
                  <c:v>12.02.2017</c:v>
                </c:pt>
                <c:pt idx="135">
                  <c:v>13.02.2017</c:v>
                </c:pt>
                <c:pt idx="136">
                  <c:v>14.02.2017</c:v>
                </c:pt>
                <c:pt idx="137">
                  <c:v>15.02.2017</c:v>
                </c:pt>
                <c:pt idx="138">
                  <c:v>16.02.2017</c:v>
                </c:pt>
                <c:pt idx="139">
                  <c:v>17.02.2017</c:v>
                </c:pt>
                <c:pt idx="140">
                  <c:v>18.02.2017</c:v>
                </c:pt>
                <c:pt idx="141">
                  <c:v>19.02.2017</c:v>
                </c:pt>
                <c:pt idx="142">
                  <c:v>20.02.2017</c:v>
                </c:pt>
                <c:pt idx="143">
                  <c:v>21.02.2017</c:v>
                </c:pt>
                <c:pt idx="144">
                  <c:v>22.02.2017</c:v>
                </c:pt>
                <c:pt idx="145">
                  <c:v>23.02.2017</c:v>
                </c:pt>
                <c:pt idx="146">
                  <c:v>24.02.2017</c:v>
                </c:pt>
                <c:pt idx="147">
                  <c:v>25.02.2017</c:v>
                </c:pt>
                <c:pt idx="148">
                  <c:v>26.02.2017</c:v>
                </c:pt>
                <c:pt idx="149">
                  <c:v>27.02.2017</c:v>
                </c:pt>
                <c:pt idx="150">
                  <c:v>28.02.2017</c:v>
                </c:pt>
                <c:pt idx="151">
                  <c:v>01.03.2017</c:v>
                </c:pt>
                <c:pt idx="152">
                  <c:v>02.03.2017</c:v>
                </c:pt>
                <c:pt idx="153">
                  <c:v>03.03.2017</c:v>
                </c:pt>
                <c:pt idx="154">
                  <c:v>04.03.2017</c:v>
                </c:pt>
                <c:pt idx="155">
                  <c:v>05.03.2017</c:v>
                </c:pt>
                <c:pt idx="156">
                  <c:v>06.03.2017</c:v>
                </c:pt>
                <c:pt idx="157">
                  <c:v>07.03.2017</c:v>
                </c:pt>
                <c:pt idx="158">
                  <c:v>08.03.2017</c:v>
                </c:pt>
                <c:pt idx="159">
                  <c:v>09.03.2017</c:v>
                </c:pt>
                <c:pt idx="160">
                  <c:v>10.03.2017</c:v>
                </c:pt>
                <c:pt idx="161">
                  <c:v>11.03.2017</c:v>
                </c:pt>
                <c:pt idx="162">
                  <c:v>12.03.2017</c:v>
                </c:pt>
                <c:pt idx="163">
                  <c:v>13.03.2017</c:v>
                </c:pt>
                <c:pt idx="164">
                  <c:v>14.03.2017</c:v>
                </c:pt>
                <c:pt idx="165">
                  <c:v>15.03.2017</c:v>
                </c:pt>
                <c:pt idx="166">
                  <c:v>16.03.2017</c:v>
                </c:pt>
                <c:pt idx="167">
                  <c:v>17.03.2017</c:v>
                </c:pt>
                <c:pt idx="168">
                  <c:v>18.03.2017</c:v>
                </c:pt>
                <c:pt idx="169">
                  <c:v>19.03.2017</c:v>
                </c:pt>
                <c:pt idx="170">
                  <c:v>20.03.2017</c:v>
                </c:pt>
                <c:pt idx="171">
                  <c:v>21.03.2017</c:v>
                </c:pt>
                <c:pt idx="172">
                  <c:v>22.03.2017</c:v>
                </c:pt>
                <c:pt idx="173">
                  <c:v>23.03.2017</c:v>
                </c:pt>
                <c:pt idx="174">
                  <c:v>24.03.2017</c:v>
                </c:pt>
                <c:pt idx="175">
                  <c:v>25.03.2017</c:v>
                </c:pt>
                <c:pt idx="176">
                  <c:v>26.03.2017</c:v>
                </c:pt>
                <c:pt idx="177">
                  <c:v>27.03.2017</c:v>
                </c:pt>
              </c:strCache>
            </c:strRef>
          </c:cat>
          <c:val>
            <c:numRef>
              <c:f>Sheet1!$B$2:$B$179</c:f>
              <c:numCache>
                <c:formatCode>General</c:formatCode>
                <c:ptCount val="178"/>
                <c:pt idx="0">
                  <c:v>113321</c:v>
                </c:pt>
                <c:pt idx="1">
                  <c:v>113339</c:v>
                </c:pt>
                <c:pt idx="2">
                  <c:v>113360</c:v>
                </c:pt>
                <c:pt idx="3">
                  <c:v>113381</c:v>
                </c:pt>
                <c:pt idx="4">
                  <c:v>113400</c:v>
                </c:pt>
                <c:pt idx="5">
                  <c:v>113455</c:v>
                </c:pt>
                <c:pt idx="6">
                  <c:v>113481</c:v>
                </c:pt>
                <c:pt idx="7">
                  <c:v>113497</c:v>
                </c:pt>
                <c:pt idx="8">
                  <c:v>113495</c:v>
                </c:pt>
                <c:pt idx="9">
                  <c:v>113694</c:v>
                </c:pt>
                <c:pt idx="10">
                  <c:v>113740</c:v>
                </c:pt>
                <c:pt idx="11">
                  <c:v>113826</c:v>
                </c:pt>
                <c:pt idx="12">
                  <c:v>113837</c:v>
                </c:pt>
                <c:pt idx="13">
                  <c:v>113864</c:v>
                </c:pt>
                <c:pt idx="14">
                  <c:v>113894</c:v>
                </c:pt>
                <c:pt idx="15">
                  <c:v>113916</c:v>
                </c:pt>
                <c:pt idx="16">
                  <c:v>113952</c:v>
                </c:pt>
                <c:pt idx="17">
                  <c:v>113992</c:v>
                </c:pt>
                <c:pt idx="18">
                  <c:v>114034</c:v>
                </c:pt>
                <c:pt idx="19">
                  <c:v>114071</c:v>
                </c:pt>
                <c:pt idx="20">
                  <c:v>114110</c:v>
                </c:pt>
                <c:pt idx="21">
                  <c:v>114127</c:v>
                </c:pt>
                <c:pt idx="22">
                  <c:v>114135</c:v>
                </c:pt>
                <c:pt idx="23">
                  <c:v>114167</c:v>
                </c:pt>
                <c:pt idx="24">
                  <c:v>114212</c:v>
                </c:pt>
                <c:pt idx="25">
                  <c:v>114247</c:v>
                </c:pt>
                <c:pt idx="26">
                  <c:v>114350</c:v>
                </c:pt>
                <c:pt idx="27">
                  <c:v>114468</c:v>
                </c:pt>
                <c:pt idx="28">
                  <c:v>114495</c:v>
                </c:pt>
                <c:pt idx="29">
                  <c:v>114524</c:v>
                </c:pt>
                <c:pt idx="30">
                  <c:v>114563</c:v>
                </c:pt>
                <c:pt idx="31">
                  <c:v>114590</c:v>
                </c:pt>
                <c:pt idx="32">
                  <c:v>114634</c:v>
                </c:pt>
                <c:pt idx="33">
                  <c:v>114662</c:v>
                </c:pt>
                <c:pt idx="34">
                  <c:v>114706</c:v>
                </c:pt>
                <c:pt idx="35">
                  <c:v>114740</c:v>
                </c:pt>
                <c:pt idx="36">
                  <c:v>114761</c:v>
                </c:pt>
                <c:pt idx="37">
                  <c:v>114790</c:v>
                </c:pt>
                <c:pt idx="38">
                  <c:v>114839</c:v>
                </c:pt>
                <c:pt idx="39">
                  <c:v>114854</c:v>
                </c:pt>
                <c:pt idx="40">
                  <c:v>114890</c:v>
                </c:pt>
                <c:pt idx="41">
                  <c:v>114934</c:v>
                </c:pt>
                <c:pt idx="42">
                  <c:v>114959</c:v>
                </c:pt>
                <c:pt idx="43">
                  <c:v>114997</c:v>
                </c:pt>
                <c:pt idx="44">
                  <c:v>115032</c:v>
                </c:pt>
                <c:pt idx="45">
                  <c:v>115065</c:v>
                </c:pt>
                <c:pt idx="46">
                  <c:v>115099</c:v>
                </c:pt>
                <c:pt idx="47">
                  <c:v>115200</c:v>
                </c:pt>
                <c:pt idx="48">
                  <c:v>115228</c:v>
                </c:pt>
                <c:pt idx="49">
                  <c:v>115259</c:v>
                </c:pt>
                <c:pt idx="50">
                  <c:v>115284</c:v>
                </c:pt>
                <c:pt idx="51">
                  <c:v>115328</c:v>
                </c:pt>
                <c:pt idx="52">
                  <c:v>115368</c:v>
                </c:pt>
                <c:pt idx="53">
                  <c:v>115409</c:v>
                </c:pt>
                <c:pt idx="54">
                  <c:v>115458</c:v>
                </c:pt>
                <c:pt idx="55">
                  <c:v>115493</c:v>
                </c:pt>
                <c:pt idx="56">
                  <c:v>115532</c:v>
                </c:pt>
                <c:pt idx="57">
                  <c:v>115560</c:v>
                </c:pt>
                <c:pt idx="58">
                  <c:v>115600</c:v>
                </c:pt>
                <c:pt idx="59">
                  <c:v>115616</c:v>
                </c:pt>
                <c:pt idx="60">
                  <c:v>115646</c:v>
                </c:pt>
                <c:pt idx="61">
                  <c:v>115675</c:v>
                </c:pt>
                <c:pt idx="62">
                  <c:v>115692</c:v>
                </c:pt>
                <c:pt idx="63">
                  <c:v>115707</c:v>
                </c:pt>
                <c:pt idx="64">
                  <c:v>115729</c:v>
                </c:pt>
                <c:pt idx="65">
                  <c:v>115740</c:v>
                </c:pt>
                <c:pt idx="66">
                  <c:v>115775</c:v>
                </c:pt>
                <c:pt idx="67">
                  <c:v>115779</c:v>
                </c:pt>
                <c:pt idx="68">
                  <c:v>115812</c:v>
                </c:pt>
                <c:pt idx="69">
                  <c:v>115850</c:v>
                </c:pt>
                <c:pt idx="70">
                  <c:v>115883</c:v>
                </c:pt>
                <c:pt idx="71">
                  <c:v>115896</c:v>
                </c:pt>
                <c:pt idx="72">
                  <c:v>115940</c:v>
                </c:pt>
                <c:pt idx="73">
                  <c:v>115981</c:v>
                </c:pt>
                <c:pt idx="74">
                  <c:v>116043</c:v>
                </c:pt>
                <c:pt idx="75">
                  <c:v>116104</c:v>
                </c:pt>
                <c:pt idx="76">
                  <c:v>116141</c:v>
                </c:pt>
                <c:pt idx="77">
                  <c:v>116160</c:v>
                </c:pt>
                <c:pt idx="78">
                  <c:v>116170</c:v>
                </c:pt>
                <c:pt idx="79">
                  <c:v>116246</c:v>
                </c:pt>
                <c:pt idx="80">
                  <c:v>116262</c:v>
                </c:pt>
                <c:pt idx="81">
                  <c:v>116307</c:v>
                </c:pt>
                <c:pt idx="82">
                  <c:v>116344</c:v>
                </c:pt>
                <c:pt idx="83">
                  <c:v>116348</c:v>
                </c:pt>
                <c:pt idx="84">
                  <c:v>116378</c:v>
                </c:pt>
                <c:pt idx="85">
                  <c:v>116408</c:v>
                </c:pt>
                <c:pt idx="86">
                  <c:v>116446</c:v>
                </c:pt>
                <c:pt idx="87">
                  <c:v>116483</c:v>
                </c:pt>
                <c:pt idx="88">
                  <c:v>116495</c:v>
                </c:pt>
                <c:pt idx="89">
                  <c:v>116519</c:v>
                </c:pt>
                <c:pt idx="90">
                  <c:v>116546</c:v>
                </c:pt>
                <c:pt idx="91">
                  <c:v>117138</c:v>
                </c:pt>
                <c:pt idx="92">
                  <c:v>117176</c:v>
                </c:pt>
                <c:pt idx="93">
                  <c:v>117195</c:v>
                </c:pt>
                <c:pt idx="94">
                  <c:v>117230</c:v>
                </c:pt>
                <c:pt idx="95">
                  <c:v>117346</c:v>
                </c:pt>
                <c:pt idx="96">
                  <c:v>117403</c:v>
                </c:pt>
                <c:pt idx="97">
                  <c:v>117432</c:v>
                </c:pt>
                <c:pt idx="98">
                  <c:v>117455</c:v>
                </c:pt>
                <c:pt idx="99">
                  <c:v>117504</c:v>
                </c:pt>
                <c:pt idx="100">
                  <c:v>117501</c:v>
                </c:pt>
                <c:pt idx="101">
                  <c:v>117545</c:v>
                </c:pt>
                <c:pt idx="102">
                  <c:v>117596</c:v>
                </c:pt>
                <c:pt idx="103">
                  <c:v>117654</c:v>
                </c:pt>
                <c:pt idx="104">
                  <c:v>117702</c:v>
                </c:pt>
                <c:pt idx="105">
                  <c:v>117715</c:v>
                </c:pt>
                <c:pt idx="106">
                  <c:v>117777</c:v>
                </c:pt>
                <c:pt idx="107">
                  <c:v>117815</c:v>
                </c:pt>
                <c:pt idx="108">
                  <c:v>117842</c:v>
                </c:pt>
                <c:pt idx="109">
                  <c:v>117870</c:v>
                </c:pt>
                <c:pt idx="110">
                  <c:v>117917</c:v>
                </c:pt>
                <c:pt idx="111">
                  <c:v>117937</c:v>
                </c:pt>
                <c:pt idx="112">
                  <c:v>117940</c:v>
                </c:pt>
                <c:pt idx="113">
                  <c:v>117967</c:v>
                </c:pt>
                <c:pt idx="114">
                  <c:v>118007</c:v>
                </c:pt>
                <c:pt idx="115">
                  <c:v>118038</c:v>
                </c:pt>
                <c:pt idx="116">
                  <c:v>118052</c:v>
                </c:pt>
                <c:pt idx="117">
                  <c:v>118070</c:v>
                </c:pt>
                <c:pt idx="118">
                  <c:v>118085</c:v>
                </c:pt>
                <c:pt idx="119">
                  <c:v>118094</c:v>
                </c:pt>
                <c:pt idx="120">
                  <c:v>118098</c:v>
                </c:pt>
                <c:pt idx="121">
                  <c:v>118188</c:v>
                </c:pt>
                <c:pt idx="122">
                  <c:v>118284</c:v>
                </c:pt>
                <c:pt idx="123">
                  <c:v>118349</c:v>
                </c:pt>
                <c:pt idx="124">
                  <c:v>118391</c:v>
                </c:pt>
                <c:pt idx="125">
                  <c:v>118419</c:v>
                </c:pt>
                <c:pt idx="126">
                  <c:v>118427</c:v>
                </c:pt>
                <c:pt idx="127">
                  <c:v>118435</c:v>
                </c:pt>
                <c:pt idx="128">
                  <c:v>118456</c:v>
                </c:pt>
                <c:pt idx="129">
                  <c:v>118506</c:v>
                </c:pt>
                <c:pt idx="130">
                  <c:v>118542</c:v>
                </c:pt>
                <c:pt idx="131">
                  <c:v>118587</c:v>
                </c:pt>
                <c:pt idx="132">
                  <c:v>118609</c:v>
                </c:pt>
                <c:pt idx="133">
                  <c:v>118646</c:v>
                </c:pt>
                <c:pt idx="134">
                  <c:v>118658</c:v>
                </c:pt>
                <c:pt idx="135">
                  <c:v>118806</c:v>
                </c:pt>
                <c:pt idx="136">
                  <c:v>118981</c:v>
                </c:pt>
                <c:pt idx="137">
                  <c:v>119148</c:v>
                </c:pt>
                <c:pt idx="138">
                  <c:v>119286</c:v>
                </c:pt>
                <c:pt idx="139">
                  <c:v>119416</c:v>
                </c:pt>
                <c:pt idx="140">
                  <c:v>119511</c:v>
                </c:pt>
                <c:pt idx="141">
                  <c:v>119572</c:v>
                </c:pt>
                <c:pt idx="142">
                  <c:v>119653</c:v>
                </c:pt>
                <c:pt idx="143">
                  <c:v>119739</c:v>
                </c:pt>
                <c:pt idx="144">
                  <c:v>119828</c:v>
                </c:pt>
                <c:pt idx="145">
                  <c:v>119900</c:v>
                </c:pt>
                <c:pt idx="146">
                  <c:v>119975</c:v>
                </c:pt>
                <c:pt idx="147">
                  <c:v>120026</c:v>
                </c:pt>
                <c:pt idx="148">
                  <c:v>120103</c:v>
                </c:pt>
                <c:pt idx="149">
                  <c:v>120195</c:v>
                </c:pt>
                <c:pt idx="150">
                  <c:v>120287</c:v>
                </c:pt>
                <c:pt idx="151">
                  <c:v>120344</c:v>
                </c:pt>
                <c:pt idx="152">
                  <c:v>120456</c:v>
                </c:pt>
                <c:pt idx="153">
                  <c:v>120521</c:v>
                </c:pt>
                <c:pt idx="154">
                  <c:v>120584</c:v>
                </c:pt>
                <c:pt idx="155">
                  <c:v>120625</c:v>
                </c:pt>
                <c:pt idx="156">
                  <c:v>120686</c:v>
                </c:pt>
                <c:pt idx="157">
                  <c:v>120740</c:v>
                </c:pt>
                <c:pt idx="158">
                  <c:v>120793</c:v>
                </c:pt>
                <c:pt idx="159">
                  <c:v>120869</c:v>
                </c:pt>
                <c:pt idx="160">
                  <c:v>120952</c:v>
                </c:pt>
                <c:pt idx="161">
                  <c:v>121029</c:v>
                </c:pt>
                <c:pt idx="162">
                  <c:v>121101</c:v>
                </c:pt>
                <c:pt idx="163">
                  <c:v>121220</c:v>
                </c:pt>
                <c:pt idx="164">
                  <c:v>121279</c:v>
                </c:pt>
                <c:pt idx="165">
                  <c:v>121347</c:v>
                </c:pt>
                <c:pt idx="166">
                  <c:v>121426</c:v>
                </c:pt>
                <c:pt idx="167">
                  <c:v>121496</c:v>
                </c:pt>
                <c:pt idx="168">
                  <c:v>121548</c:v>
                </c:pt>
                <c:pt idx="169">
                  <c:v>121625</c:v>
                </c:pt>
                <c:pt idx="170">
                  <c:v>121659</c:v>
                </c:pt>
                <c:pt idx="171">
                  <c:v>121729</c:v>
                </c:pt>
                <c:pt idx="172">
                  <c:v>121774</c:v>
                </c:pt>
                <c:pt idx="173">
                  <c:v>121826</c:v>
                </c:pt>
                <c:pt idx="174">
                  <c:v>121893</c:v>
                </c:pt>
                <c:pt idx="175">
                  <c:v>121960</c:v>
                </c:pt>
                <c:pt idx="176">
                  <c:v>122019</c:v>
                </c:pt>
                <c:pt idx="177">
                  <c:v>122067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0B-431F-A9E3-82F96F48B7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814280"/>
        <c:axId val="307820512"/>
      </c:lineChart>
      <c:catAx>
        <c:axId val="307814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20512"/>
        <c:crosses val="autoZero"/>
        <c:auto val="1"/>
        <c:lblAlgn val="ctr"/>
        <c:lblOffset val="100"/>
        <c:noMultiLvlLbl val="0"/>
      </c:catAx>
      <c:valAx>
        <c:axId val="30782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14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Sheet1!$A$2:$A$179</c:f>
              <c:strCache>
                <c:ptCount val="178"/>
                <c:pt idx="0">
                  <c:v>01.10.2016</c:v>
                </c:pt>
                <c:pt idx="1">
                  <c:v>02.10.2016</c:v>
                </c:pt>
                <c:pt idx="2">
                  <c:v>03.10.2016</c:v>
                </c:pt>
                <c:pt idx="3">
                  <c:v>04.10.2016</c:v>
                </c:pt>
                <c:pt idx="4">
                  <c:v>05.10.2016</c:v>
                </c:pt>
                <c:pt idx="5">
                  <c:v>06.10.2016</c:v>
                </c:pt>
                <c:pt idx="6">
                  <c:v>07.10.2016</c:v>
                </c:pt>
                <c:pt idx="7">
                  <c:v>08.10.2016</c:v>
                </c:pt>
                <c:pt idx="8">
                  <c:v>09.10.2016</c:v>
                </c:pt>
                <c:pt idx="9">
                  <c:v>10.10.2016</c:v>
                </c:pt>
                <c:pt idx="10">
                  <c:v>11.10.2016</c:v>
                </c:pt>
                <c:pt idx="11">
                  <c:v>12.10.2016</c:v>
                </c:pt>
                <c:pt idx="12">
                  <c:v>13.10.2016</c:v>
                </c:pt>
                <c:pt idx="13">
                  <c:v>14.10.2016</c:v>
                </c:pt>
                <c:pt idx="14">
                  <c:v>15.10.2016</c:v>
                </c:pt>
                <c:pt idx="15">
                  <c:v>16.10.2016</c:v>
                </c:pt>
                <c:pt idx="16">
                  <c:v>17.10.2016</c:v>
                </c:pt>
                <c:pt idx="17">
                  <c:v>18.10.2016</c:v>
                </c:pt>
                <c:pt idx="18">
                  <c:v>19.10.2016</c:v>
                </c:pt>
                <c:pt idx="19">
                  <c:v>20.10.2016</c:v>
                </c:pt>
                <c:pt idx="20">
                  <c:v>21.10.2016</c:v>
                </c:pt>
                <c:pt idx="21">
                  <c:v>22.10.2016</c:v>
                </c:pt>
                <c:pt idx="22">
                  <c:v>23.10.2016</c:v>
                </c:pt>
                <c:pt idx="23">
                  <c:v>24.10.2016</c:v>
                </c:pt>
                <c:pt idx="24">
                  <c:v>25.10.2016</c:v>
                </c:pt>
                <c:pt idx="25">
                  <c:v>26.10.2016</c:v>
                </c:pt>
                <c:pt idx="26">
                  <c:v>27.10.2016</c:v>
                </c:pt>
                <c:pt idx="27">
                  <c:v>28.10.2016</c:v>
                </c:pt>
                <c:pt idx="28">
                  <c:v>29.10.2016</c:v>
                </c:pt>
                <c:pt idx="29">
                  <c:v>30.10.2016</c:v>
                </c:pt>
                <c:pt idx="30">
                  <c:v>31.10.2016</c:v>
                </c:pt>
                <c:pt idx="31">
                  <c:v>01.11.2016</c:v>
                </c:pt>
                <c:pt idx="32">
                  <c:v>02.11.2016</c:v>
                </c:pt>
                <c:pt idx="33">
                  <c:v>03.11.2016</c:v>
                </c:pt>
                <c:pt idx="34">
                  <c:v>04.11.2016</c:v>
                </c:pt>
                <c:pt idx="35">
                  <c:v>05.11.2016</c:v>
                </c:pt>
                <c:pt idx="36">
                  <c:v>06.11.2016</c:v>
                </c:pt>
                <c:pt idx="37">
                  <c:v>07.11.2016</c:v>
                </c:pt>
                <c:pt idx="38">
                  <c:v>08.11.2016</c:v>
                </c:pt>
                <c:pt idx="39">
                  <c:v>09.11.2016</c:v>
                </c:pt>
                <c:pt idx="40">
                  <c:v>10.11.2016</c:v>
                </c:pt>
                <c:pt idx="41">
                  <c:v>11.11.2016</c:v>
                </c:pt>
                <c:pt idx="42">
                  <c:v>12.11.2016</c:v>
                </c:pt>
                <c:pt idx="43">
                  <c:v>13.11.2016</c:v>
                </c:pt>
                <c:pt idx="44">
                  <c:v>14.11.2016</c:v>
                </c:pt>
                <c:pt idx="45">
                  <c:v>15.11.2016</c:v>
                </c:pt>
                <c:pt idx="46">
                  <c:v>16.11.2016</c:v>
                </c:pt>
                <c:pt idx="47">
                  <c:v>17.11.2016</c:v>
                </c:pt>
                <c:pt idx="48">
                  <c:v>18.11.2016</c:v>
                </c:pt>
                <c:pt idx="49">
                  <c:v>19.11.2016</c:v>
                </c:pt>
                <c:pt idx="50">
                  <c:v>20.11.2016</c:v>
                </c:pt>
                <c:pt idx="51">
                  <c:v>21.11.2016</c:v>
                </c:pt>
                <c:pt idx="52">
                  <c:v>22.11.2016</c:v>
                </c:pt>
                <c:pt idx="53">
                  <c:v>23.11.2016</c:v>
                </c:pt>
                <c:pt idx="54">
                  <c:v>24.11.2016</c:v>
                </c:pt>
                <c:pt idx="55">
                  <c:v>25.11.2016</c:v>
                </c:pt>
                <c:pt idx="56">
                  <c:v>26.11.2016</c:v>
                </c:pt>
                <c:pt idx="57">
                  <c:v>27.11.2016</c:v>
                </c:pt>
                <c:pt idx="58">
                  <c:v>28.11.2016</c:v>
                </c:pt>
                <c:pt idx="59">
                  <c:v>29.11.2016</c:v>
                </c:pt>
                <c:pt idx="60">
                  <c:v>30.11.2016</c:v>
                </c:pt>
                <c:pt idx="61">
                  <c:v>01.12.2016</c:v>
                </c:pt>
                <c:pt idx="62">
                  <c:v>02.12.2016</c:v>
                </c:pt>
                <c:pt idx="63">
                  <c:v>03.12.2016</c:v>
                </c:pt>
                <c:pt idx="64">
                  <c:v>04.12.2016</c:v>
                </c:pt>
                <c:pt idx="65">
                  <c:v>05.12.2016</c:v>
                </c:pt>
                <c:pt idx="66">
                  <c:v>06.12.2016</c:v>
                </c:pt>
                <c:pt idx="67">
                  <c:v>07.12.2016</c:v>
                </c:pt>
                <c:pt idx="68">
                  <c:v>08.12.2016</c:v>
                </c:pt>
                <c:pt idx="69">
                  <c:v>09.12.2016</c:v>
                </c:pt>
                <c:pt idx="70">
                  <c:v>10.12.2016</c:v>
                </c:pt>
                <c:pt idx="71">
                  <c:v>11.12.2016</c:v>
                </c:pt>
                <c:pt idx="72">
                  <c:v>12.12.2016</c:v>
                </c:pt>
                <c:pt idx="73">
                  <c:v>13.12.2016</c:v>
                </c:pt>
                <c:pt idx="74">
                  <c:v>14.12.2016</c:v>
                </c:pt>
                <c:pt idx="75">
                  <c:v>15.12.2016</c:v>
                </c:pt>
                <c:pt idx="76">
                  <c:v>16.12.2016</c:v>
                </c:pt>
                <c:pt idx="77">
                  <c:v>17.12.2016</c:v>
                </c:pt>
                <c:pt idx="78">
                  <c:v>18.12.2016</c:v>
                </c:pt>
                <c:pt idx="79">
                  <c:v>19.12.2016</c:v>
                </c:pt>
                <c:pt idx="80">
                  <c:v>20.12.2016</c:v>
                </c:pt>
                <c:pt idx="81">
                  <c:v>21.12.2016</c:v>
                </c:pt>
                <c:pt idx="82">
                  <c:v>22.12.2016</c:v>
                </c:pt>
                <c:pt idx="83">
                  <c:v>23.12.2016</c:v>
                </c:pt>
                <c:pt idx="84">
                  <c:v>24.12.2016</c:v>
                </c:pt>
                <c:pt idx="85">
                  <c:v>25.12.2016</c:v>
                </c:pt>
                <c:pt idx="86">
                  <c:v>26.12.2016</c:v>
                </c:pt>
                <c:pt idx="87">
                  <c:v>27.12.2016</c:v>
                </c:pt>
                <c:pt idx="88">
                  <c:v>28.12.2016</c:v>
                </c:pt>
                <c:pt idx="89">
                  <c:v>29.12.2016</c:v>
                </c:pt>
                <c:pt idx="90">
                  <c:v>30.12.2016</c:v>
                </c:pt>
                <c:pt idx="91">
                  <c:v>31.12.2016</c:v>
                </c:pt>
                <c:pt idx="92">
                  <c:v>01.01.2017</c:v>
                </c:pt>
                <c:pt idx="93">
                  <c:v>02.01.2017</c:v>
                </c:pt>
                <c:pt idx="94">
                  <c:v>03.01.2017</c:v>
                </c:pt>
                <c:pt idx="95">
                  <c:v>04.01.2017</c:v>
                </c:pt>
                <c:pt idx="96">
                  <c:v>05.01.2017</c:v>
                </c:pt>
                <c:pt idx="97">
                  <c:v>06.01.2017</c:v>
                </c:pt>
                <c:pt idx="98">
                  <c:v>07.01.2017</c:v>
                </c:pt>
                <c:pt idx="99">
                  <c:v>08.01.2017</c:v>
                </c:pt>
                <c:pt idx="100">
                  <c:v>09.01.2017</c:v>
                </c:pt>
                <c:pt idx="101">
                  <c:v>10.01.2017</c:v>
                </c:pt>
                <c:pt idx="102">
                  <c:v>11.01.2017</c:v>
                </c:pt>
                <c:pt idx="103">
                  <c:v>12.01.2017</c:v>
                </c:pt>
                <c:pt idx="104">
                  <c:v>13.01.2017</c:v>
                </c:pt>
                <c:pt idx="105">
                  <c:v>14.01.2017</c:v>
                </c:pt>
                <c:pt idx="106">
                  <c:v>15.01.2017</c:v>
                </c:pt>
                <c:pt idx="107">
                  <c:v>16.01.2017</c:v>
                </c:pt>
                <c:pt idx="108">
                  <c:v>17.01.2017</c:v>
                </c:pt>
                <c:pt idx="109">
                  <c:v>18.01.2017</c:v>
                </c:pt>
                <c:pt idx="110">
                  <c:v>19.01.2017</c:v>
                </c:pt>
                <c:pt idx="111">
                  <c:v>20.01.2017</c:v>
                </c:pt>
                <c:pt idx="112">
                  <c:v>21.01.2017</c:v>
                </c:pt>
                <c:pt idx="113">
                  <c:v>22.01.2017</c:v>
                </c:pt>
                <c:pt idx="114">
                  <c:v>23.01.2017</c:v>
                </c:pt>
                <c:pt idx="115">
                  <c:v>24.01.2017</c:v>
                </c:pt>
                <c:pt idx="116">
                  <c:v>25.01.2017</c:v>
                </c:pt>
                <c:pt idx="117">
                  <c:v>26.01.2017</c:v>
                </c:pt>
                <c:pt idx="118">
                  <c:v>27.01.2017</c:v>
                </c:pt>
                <c:pt idx="119">
                  <c:v>28.01.2017</c:v>
                </c:pt>
                <c:pt idx="120">
                  <c:v>29.01.2017</c:v>
                </c:pt>
                <c:pt idx="121">
                  <c:v>30.01.2017</c:v>
                </c:pt>
                <c:pt idx="122">
                  <c:v>31.01.2017</c:v>
                </c:pt>
                <c:pt idx="123">
                  <c:v>01.02.2017</c:v>
                </c:pt>
                <c:pt idx="124">
                  <c:v>02.02.2017</c:v>
                </c:pt>
                <c:pt idx="125">
                  <c:v>03.02.2017</c:v>
                </c:pt>
                <c:pt idx="126">
                  <c:v>04.02.2017</c:v>
                </c:pt>
                <c:pt idx="127">
                  <c:v>05.02.2017</c:v>
                </c:pt>
                <c:pt idx="128">
                  <c:v>06.02.2017</c:v>
                </c:pt>
                <c:pt idx="129">
                  <c:v>07.02.2017</c:v>
                </c:pt>
                <c:pt idx="130">
                  <c:v>08.02.2017</c:v>
                </c:pt>
                <c:pt idx="131">
                  <c:v>09.02.2017</c:v>
                </c:pt>
                <c:pt idx="132">
                  <c:v>10.02.2017</c:v>
                </c:pt>
                <c:pt idx="133">
                  <c:v>11.02.2017</c:v>
                </c:pt>
                <c:pt idx="134">
                  <c:v>12.02.2017</c:v>
                </c:pt>
                <c:pt idx="135">
                  <c:v>13.02.2017</c:v>
                </c:pt>
                <c:pt idx="136">
                  <c:v>14.02.2017</c:v>
                </c:pt>
                <c:pt idx="137">
                  <c:v>15.02.2017</c:v>
                </c:pt>
                <c:pt idx="138">
                  <c:v>16.02.2017</c:v>
                </c:pt>
                <c:pt idx="139">
                  <c:v>17.02.2017</c:v>
                </c:pt>
                <c:pt idx="140">
                  <c:v>18.02.2017</c:v>
                </c:pt>
                <c:pt idx="141">
                  <c:v>19.02.2017</c:v>
                </c:pt>
                <c:pt idx="142">
                  <c:v>20.02.2017</c:v>
                </c:pt>
                <c:pt idx="143">
                  <c:v>21.02.2017</c:v>
                </c:pt>
                <c:pt idx="144">
                  <c:v>22.02.2017</c:v>
                </c:pt>
                <c:pt idx="145">
                  <c:v>23.02.2017</c:v>
                </c:pt>
                <c:pt idx="146">
                  <c:v>24.02.2017</c:v>
                </c:pt>
                <c:pt idx="147">
                  <c:v>25.02.2017</c:v>
                </c:pt>
                <c:pt idx="148">
                  <c:v>26.02.2017</c:v>
                </c:pt>
                <c:pt idx="149">
                  <c:v>27.02.2017</c:v>
                </c:pt>
                <c:pt idx="150">
                  <c:v>28.02.2017</c:v>
                </c:pt>
                <c:pt idx="151">
                  <c:v>01.03.2017</c:v>
                </c:pt>
                <c:pt idx="152">
                  <c:v>02.03.2017</c:v>
                </c:pt>
                <c:pt idx="153">
                  <c:v>03.03.2017</c:v>
                </c:pt>
                <c:pt idx="154">
                  <c:v>04.03.2017</c:v>
                </c:pt>
                <c:pt idx="155">
                  <c:v>05.03.2017</c:v>
                </c:pt>
                <c:pt idx="156">
                  <c:v>06.03.2017</c:v>
                </c:pt>
                <c:pt idx="157">
                  <c:v>07.03.2017</c:v>
                </c:pt>
                <c:pt idx="158">
                  <c:v>08.03.2017</c:v>
                </c:pt>
                <c:pt idx="159">
                  <c:v>09.03.2017</c:v>
                </c:pt>
                <c:pt idx="160">
                  <c:v>10.03.2017</c:v>
                </c:pt>
                <c:pt idx="161">
                  <c:v>11.03.2017</c:v>
                </c:pt>
                <c:pt idx="162">
                  <c:v>12.03.2017</c:v>
                </c:pt>
                <c:pt idx="163">
                  <c:v>13.03.2017</c:v>
                </c:pt>
                <c:pt idx="164">
                  <c:v>14.03.2017</c:v>
                </c:pt>
                <c:pt idx="165">
                  <c:v>15.03.2017</c:v>
                </c:pt>
                <c:pt idx="166">
                  <c:v>16.03.2017</c:v>
                </c:pt>
                <c:pt idx="167">
                  <c:v>17.03.2017</c:v>
                </c:pt>
                <c:pt idx="168">
                  <c:v>18.03.2017</c:v>
                </c:pt>
                <c:pt idx="169">
                  <c:v>19.03.2017</c:v>
                </c:pt>
                <c:pt idx="170">
                  <c:v>20.03.2017</c:v>
                </c:pt>
                <c:pt idx="171">
                  <c:v>21.03.2017</c:v>
                </c:pt>
                <c:pt idx="172">
                  <c:v>22.03.2017</c:v>
                </c:pt>
                <c:pt idx="173">
                  <c:v>23.03.2017</c:v>
                </c:pt>
                <c:pt idx="174">
                  <c:v>24.03.2017</c:v>
                </c:pt>
                <c:pt idx="175">
                  <c:v>25.03.2017</c:v>
                </c:pt>
                <c:pt idx="176">
                  <c:v>26.03.2017</c:v>
                </c:pt>
                <c:pt idx="177">
                  <c:v>27.03.2017</c:v>
                </c:pt>
              </c:strCache>
            </c:strRef>
          </c:cat>
          <c:val>
            <c:numRef>
              <c:f>Sheet1!$B$2:$B$179</c:f>
              <c:numCache>
                <c:formatCode>General</c:formatCode>
                <c:ptCount val="178"/>
                <c:pt idx="0">
                  <c:v>134194</c:v>
                </c:pt>
                <c:pt idx="1">
                  <c:v>74289</c:v>
                </c:pt>
                <c:pt idx="2">
                  <c:v>163639</c:v>
                </c:pt>
                <c:pt idx="3">
                  <c:v>103582</c:v>
                </c:pt>
                <c:pt idx="4">
                  <c:v>84326</c:v>
                </c:pt>
                <c:pt idx="5">
                  <c:v>136067</c:v>
                </c:pt>
                <c:pt idx="6">
                  <c:v>96403</c:v>
                </c:pt>
                <c:pt idx="7">
                  <c:v>63558</c:v>
                </c:pt>
                <c:pt idx="8">
                  <c:v>88722</c:v>
                </c:pt>
                <c:pt idx="9">
                  <c:v>532650</c:v>
                </c:pt>
                <c:pt idx="10">
                  <c:v>259075</c:v>
                </c:pt>
                <c:pt idx="11">
                  <c:v>151537</c:v>
                </c:pt>
                <c:pt idx="12">
                  <c:v>122791</c:v>
                </c:pt>
                <c:pt idx="13">
                  <c:v>113076</c:v>
                </c:pt>
                <c:pt idx="14">
                  <c:v>100313</c:v>
                </c:pt>
                <c:pt idx="15">
                  <c:v>78141</c:v>
                </c:pt>
                <c:pt idx="16">
                  <c:v>106650</c:v>
                </c:pt>
                <c:pt idx="17">
                  <c:v>97688</c:v>
                </c:pt>
                <c:pt idx="18">
                  <c:v>70899</c:v>
                </c:pt>
                <c:pt idx="19">
                  <c:v>77151</c:v>
                </c:pt>
                <c:pt idx="20">
                  <c:v>106446</c:v>
                </c:pt>
                <c:pt idx="21">
                  <c:v>95309</c:v>
                </c:pt>
                <c:pt idx="22">
                  <c:v>71803</c:v>
                </c:pt>
                <c:pt idx="23">
                  <c:v>136579</c:v>
                </c:pt>
                <c:pt idx="24">
                  <c:v>95919</c:v>
                </c:pt>
                <c:pt idx="25">
                  <c:v>108457</c:v>
                </c:pt>
                <c:pt idx="26">
                  <c:v>213426</c:v>
                </c:pt>
                <c:pt idx="27">
                  <c:v>285175</c:v>
                </c:pt>
                <c:pt idx="28">
                  <c:v>125288</c:v>
                </c:pt>
                <c:pt idx="29">
                  <c:v>135953</c:v>
                </c:pt>
                <c:pt idx="30">
                  <c:v>112376</c:v>
                </c:pt>
                <c:pt idx="31">
                  <c:v>111497</c:v>
                </c:pt>
                <c:pt idx="32">
                  <c:v>120839</c:v>
                </c:pt>
                <c:pt idx="33">
                  <c:v>170540</c:v>
                </c:pt>
                <c:pt idx="34">
                  <c:v>114076</c:v>
                </c:pt>
                <c:pt idx="35">
                  <c:v>189216</c:v>
                </c:pt>
                <c:pt idx="36">
                  <c:v>230741</c:v>
                </c:pt>
                <c:pt idx="37">
                  <c:v>145395</c:v>
                </c:pt>
                <c:pt idx="38">
                  <c:v>185813</c:v>
                </c:pt>
                <c:pt idx="39">
                  <c:v>127115</c:v>
                </c:pt>
                <c:pt idx="40">
                  <c:v>175740</c:v>
                </c:pt>
                <c:pt idx="41">
                  <c:v>279909</c:v>
                </c:pt>
                <c:pt idx="42">
                  <c:v>117986</c:v>
                </c:pt>
                <c:pt idx="43">
                  <c:v>74960</c:v>
                </c:pt>
                <c:pt idx="44">
                  <c:v>111221</c:v>
                </c:pt>
                <c:pt idx="45">
                  <c:v>114687</c:v>
                </c:pt>
                <c:pt idx="46">
                  <c:v>129597</c:v>
                </c:pt>
                <c:pt idx="47">
                  <c:v>120175</c:v>
                </c:pt>
                <c:pt idx="48">
                  <c:v>104083</c:v>
                </c:pt>
                <c:pt idx="49">
                  <c:v>84860</c:v>
                </c:pt>
                <c:pt idx="50">
                  <c:v>111351</c:v>
                </c:pt>
                <c:pt idx="51">
                  <c:v>147075</c:v>
                </c:pt>
                <c:pt idx="52">
                  <c:v>142489</c:v>
                </c:pt>
                <c:pt idx="53">
                  <c:v>154452</c:v>
                </c:pt>
                <c:pt idx="54">
                  <c:v>148043</c:v>
                </c:pt>
                <c:pt idx="55">
                  <c:v>153662</c:v>
                </c:pt>
                <c:pt idx="56">
                  <c:v>198710</c:v>
                </c:pt>
                <c:pt idx="57">
                  <c:v>230134</c:v>
                </c:pt>
                <c:pt idx="58">
                  <c:v>160748</c:v>
                </c:pt>
                <c:pt idx="59">
                  <c:v>107744</c:v>
                </c:pt>
                <c:pt idx="60">
                  <c:v>94764</c:v>
                </c:pt>
                <c:pt idx="61">
                  <c:v>121854</c:v>
                </c:pt>
                <c:pt idx="62">
                  <c:v>87503</c:v>
                </c:pt>
                <c:pt idx="63">
                  <c:v>75616</c:v>
                </c:pt>
                <c:pt idx="64">
                  <c:v>85984</c:v>
                </c:pt>
                <c:pt idx="65">
                  <c:v>116533</c:v>
                </c:pt>
                <c:pt idx="66">
                  <c:v>123441</c:v>
                </c:pt>
                <c:pt idx="67">
                  <c:v>85039</c:v>
                </c:pt>
                <c:pt idx="68">
                  <c:v>136656</c:v>
                </c:pt>
                <c:pt idx="69">
                  <c:v>75334</c:v>
                </c:pt>
                <c:pt idx="70">
                  <c:v>79784</c:v>
                </c:pt>
                <c:pt idx="71">
                  <c:v>106255</c:v>
                </c:pt>
                <c:pt idx="72">
                  <c:v>120862</c:v>
                </c:pt>
                <c:pt idx="73">
                  <c:v>282980</c:v>
                </c:pt>
                <c:pt idx="74">
                  <c:v>242098</c:v>
                </c:pt>
                <c:pt idx="75">
                  <c:v>144455</c:v>
                </c:pt>
                <c:pt idx="76">
                  <c:v>109914</c:v>
                </c:pt>
                <c:pt idx="77">
                  <c:v>89967</c:v>
                </c:pt>
                <c:pt idx="78">
                  <c:v>78074</c:v>
                </c:pt>
                <c:pt idx="79">
                  <c:v>335100</c:v>
                </c:pt>
                <c:pt idx="80">
                  <c:v>185903</c:v>
                </c:pt>
                <c:pt idx="81">
                  <c:v>134854</c:v>
                </c:pt>
                <c:pt idx="82">
                  <c:v>148855</c:v>
                </c:pt>
                <c:pt idx="83">
                  <c:v>212569</c:v>
                </c:pt>
                <c:pt idx="84">
                  <c:v>181496</c:v>
                </c:pt>
                <c:pt idx="85">
                  <c:v>163158</c:v>
                </c:pt>
                <c:pt idx="86">
                  <c:v>341431</c:v>
                </c:pt>
                <c:pt idx="87">
                  <c:v>212127</c:v>
                </c:pt>
                <c:pt idx="88">
                  <c:v>147881</c:v>
                </c:pt>
                <c:pt idx="89">
                  <c:v>131360</c:v>
                </c:pt>
                <c:pt idx="90">
                  <c:v>115038</c:v>
                </c:pt>
                <c:pt idx="91">
                  <c:v>154410</c:v>
                </c:pt>
                <c:pt idx="92">
                  <c:v>238097</c:v>
                </c:pt>
                <c:pt idx="93">
                  <c:v>166620</c:v>
                </c:pt>
                <c:pt idx="94">
                  <c:v>169360</c:v>
                </c:pt>
                <c:pt idx="95">
                  <c:v>395008</c:v>
                </c:pt>
                <c:pt idx="96">
                  <c:v>275662</c:v>
                </c:pt>
                <c:pt idx="97">
                  <c:v>162842</c:v>
                </c:pt>
                <c:pt idx="98">
                  <c:v>116829</c:v>
                </c:pt>
                <c:pt idx="99">
                  <c:v>155233</c:v>
                </c:pt>
                <c:pt idx="100">
                  <c:v>99616</c:v>
                </c:pt>
                <c:pt idx="101">
                  <c:v>122816</c:v>
                </c:pt>
                <c:pt idx="102">
                  <c:v>165324</c:v>
                </c:pt>
                <c:pt idx="103">
                  <c:v>161084</c:v>
                </c:pt>
                <c:pt idx="104">
                  <c:v>106360</c:v>
                </c:pt>
                <c:pt idx="105">
                  <c:v>109170</c:v>
                </c:pt>
                <c:pt idx="106">
                  <c:v>173656</c:v>
                </c:pt>
                <c:pt idx="107">
                  <c:v>256510</c:v>
                </c:pt>
                <c:pt idx="108">
                  <c:v>177101</c:v>
                </c:pt>
                <c:pt idx="109">
                  <c:v>128430</c:v>
                </c:pt>
                <c:pt idx="110">
                  <c:v>174445</c:v>
                </c:pt>
                <c:pt idx="111">
                  <c:v>111189</c:v>
                </c:pt>
                <c:pt idx="112">
                  <c:v>97756</c:v>
                </c:pt>
                <c:pt idx="113">
                  <c:v>135505</c:v>
                </c:pt>
                <c:pt idx="114">
                  <c:v>167047</c:v>
                </c:pt>
                <c:pt idx="115">
                  <c:v>208972</c:v>
                </c:pt>
                <c:pt idx="116">
                  <c:v>131182</c:v>
                </c:pt>
                <c:pt idx="117">
                  <c:v>104756</c:v>
                </c:pt>
                <c:pt idx="118">
                  <c:v>142946</c:v>
                </c:pt>
                <c:pt idx="119">
                  <c:v>134828</c:v>
                </c:pt>
                <c:pt idx="120">
                  <c:v>80859</c:v>
                </c:pt>
                <c:pt idx="121">
                  <c:v>289762</c:v>
                </c:pt>
                <c:pt idx="122">
                  <c:v>290353</c:v>
                </c:pt>
                <c:pt idx="123">
                  <c:v>189786</c:v>
                </c:pt>
                <c:pt idx="124">
                  <c:v>138796</c:v>
                </c:pt>
                <c:pt idx="125">
                  <c:v>155826</c:v>
                </c:pt>
                <c:pt idx="126">
                  <c:v>131830</c:v>
                </c:pt>
                <c:pt idx="127">
                  <c:v>135624</c:v>
                </c:pt>
                <c:pt idx="128">
                  <c:v>116331</c:v>
                </c:pt>
                <c:pt idx="129">
                  <c:v>268649</c:v>
                </c:pt>
                <c:pt idx="130">
                  <c:v>214505</c:v>
                </c:pt>
                <c:pt idx="131">
                  <c:v>145613</c:v>
                </c:pt>
                <c:pt idx="132">
                  <c:v>131502</c:v>
                </c:pt>
                <c:pt idx="133">
                  <c:v>108305</c:v>
                </c:pt>
                <c:pt idx="134">
                  <c:v>193580</c:v>
                </c:pt>
                <c:pt idx="135">
                  <c:v>528290</c:v>
                </c:pt>
                <c:pt idx="136">
                  <c:v>415672</c:v>
                </c:pt>
                <c:pt idx="137">
                  <c:v>469101</c:v>
                </c:pt>
                <c:pt idx="138">
                  <c:v>634903</c:v>
                </c:pt>
                <c:pt idx="139">
                  <c:v>506456</c:v>
                </c:pt>
                <c:pt idx="140">
                  <c:v>408643</c:v>
                </c:pt>
                <c:pt idx="141">
                  <c:v>457824</c:v>
                </c:pt>
                <c:pt idx="142">
                  <c:v>437178</c:v>
                </c:pt>
                <c:pt idx="143">
                  <c:v>400901</c:v>
                </c:pt>
                <c:pt idx="144">
                  <c:v>435821</c:v>
                </c:pt>
                <c:pt idx="145">
                  <c:v>448805</c:v>
                </c:pt>
                <c:pt idx="146">
                  <c:v>405151</c:v>
                </c:pt>
                <c:pt idx="147">
                  <c:v>385004</c:v>
                </c:pt>
                <c:pt idx="148">
                  <c:v>398644</c:v>
                </c:pt>
                <c:pt idx="149">
                  <c:v>500908</c:v>
                </c:pt>
                <c:pt idx="150">
                  <c:v>506049</c:v>
                </c:pt>
                <c:pt idx="151">
                  <c:v>422221</c:v>
                </c:pt>
                <c:pt idx="152">
                  <c:v>395107</c:v>
                </c:pt>
                <c:pt idx="153">
                  <c:v>345580</c:v>
                </c:pt>
                <c:pt idx="154">
                  <c:v>355667</c:v>
                </c:pt>
                <c:pt idx="155">
                  <c:v>378326</c:v>
                </c:pt>
                <c:pt idx="156">
                  <c:v>425245</c:v>
                </c:pt>
                <c:pt idx="157">
                  <c:v>440407</c:v>
                </c:pt>
                <c:pt idx="158">
                  <c:v>334588</c:v>
                </c:pt>
                <c:pt idx="159">
                  <c:v>410596</c:v>
                </c:pt>
                <c:pt idx="160">
                  <c:v>615928</c:v>
                </c:pt>
                <c:pt idx="161">
                  <c:v>564355</c:v>
                </c:pt>
                <c:pt idx="162">
                  <c:v>433873</c:v>
                </c:pt>
                <c:pt idx="163">
                  <c:v>536722</c:v>
                </c:pt>
                <c:pt idx="164">
                  <c:v>482121</c:v>
                </c:pt>
                <c:pt idx="165">
                  <c:v>483937</c:v>
                </c:pt>
                <c:pt idx="166">
                  <c:v>562762</c:v>
                </c:pt>
                <c:pt idx="167">
                  <c:v>523026</c:v>
                </c:pt>
                <c:pt idx="168">
                  <c:v>513433</c:v>
                </c:pt>
                <c:pt idx="169">
                  <c:v>534923</c:v>
                </c:pt>
                <c:pt idx="170">
                  <c:v>452027</c:v>
                </c:pt>
                <c:pt idx="171">
                  <c:v>476444</c:v>
                </c:pt>
                <c:pt idx="172">
                  <c:v>474699</c:v>
                </c:pt>
                <c:pt idx="173">
                  <c:v>422578</c:v>
                </c:pt>
                <c:pt idx="174">
                  <c:v>379310</c:v>
                </c:pt>
                <c:pt idx="175">
                  <c:v>418551</c:v>
                </c:pt>
                <c:pt idx="176">
                  <c:v>473252</c:v>
                </c:pt>
                <c:pt idx="177">
                  <c:v>424373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80-4FCB-A03E-8307C801F2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813624"/>
        <c:axId val="307816904"/>
      </c:lineChart>
      <c:catAx>
        <c:axId val="307813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16904"/>
        <c:crosses val="autoZero"/>
        <c:auto val="1"/>
        <c:lblAlgn val="ctr"/>
        <c:lblOffset val="100"/>
        <c:noMultiLvlLbl val="0"/>
      </c:catAx>
      <c:valAx>
        <c:axId val="307816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13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Sheet1!$A$2:$A$179</c:f>
              <c:strCache>
                <c:ptCount val="178"/>
                <c:pt idx="0">
                  <c:v>01.10.2016</c:v>
                </c:pt>
                <c:pt idx="1">
                  <c:v>02.10.2016</c:v>
                </c:pt>
                <c:pt idx="2">
                  <c:v>03.10.2016</c:v>
                </c:pt>
                <c:pt idx="3">
                  <c:v>04.10.2016</c:v>
                </c:pt>
                <c:pt idx="4">
                  <c:v>05.10.2016</c:v>
                </c:pt>
                <c:pt idx="5">
                  <c:v>06.10.2016</c:v>
                </c:pt>
                <c:pt idx="6">
                  <c:v>07.10.2016</c:v>
                </c:pt>
                <c:pt idx="7">
                  <c:v>08.10.2016</c:v>
                </c:pt>
                <c:pt idx="8">
                  <c:v>09.10.2016</c:v>
                </c:pt>
                <c:pt idx="9">
                  <c:v>10.10.2016</c:v>
                </c:pt>
                <c:pt idx="10">
                  <c:v>11.10.2016</c:v>
                </c:pt>
                <c:pt idx="11">
                  <c:v>12.10.2016</c:v>
                </c:pt>
                <c:pt idx="12">
                  <c:v>13.10.2016</c:v>
                </c:pt>
                <c:pt idx="13">
                  <c:v>14.10.2016</c:v>
                </c:pt>
                <c:pt idx="14">
                  <c:v>15.10.2016</c:v>
                </c:pt>
                <c:pt idx="15">
                  <c:v>16.10.2016</c:v>
                </c:pt>
                <c:pt idx="16">
                  <c:v>17.10.2016</c:v>
                </c:pt>
                <c:pt idx="17">
                  <c:v>18.10.2016</c:v>
                </c:pt>
                <c:pt idx="18">
                  <c:v>19.10.2016</c:v>
                </c:pt>
                <c:pt idx="19">
                  <c:v>20.10.2016</c:v>
                </c:pt>
                <c:pt idx="20">
                  <c:v>21.10.2016</c:v>
                </c:pt>
                <c:pt idx="21">
                  <c:v>22.10.2016</c:v>
                </c:pt>
                <c:pt idx="22">
                  <c:v>23.10.2016</c:v>
                </c:pt>
                <c:pt idx="23">
                  <c:v>24.10.2016</c:v>
                </c:pt>
                <c:pt idx="24">
                  <c:v>25.10.2016</c:v>
                </c:pt>
                <c:pt idx="25">
                  <c:v>26.10.2016</c:v>
                </c:pt>
                <c:pt idx="26">
                  <c:v>27.10.2016</c:v>
                </c:pt>
                <c:pt idx="27">
                  <c:v>28.10.2016</c:v>
                </c:pt>
                <c:pt idx="28">
                  <c:v>29.10.2016</c:v>
                </c:pt>
                <c:pt idx="29">
                  <c:v>30.10.2016</c:v>
                </c:pt>
                <c:pt idx="30">
                  <c:v>31.10.2016</c:v>
                </c:pt>
                <c:pt idx="31">
                  <c:v>01.11.2016</c:v>
                </c:pt>
                <c:pt idx="32">
                  <c:v>02.11.2016</c:v>
                </c:pt>
                <c:pt idx="33">
                  <c:v>03.11.2016</c:v>
                </c:pt>
                <c:pt idx="34">
                  <c:v>04.11.2016</c:v>
                </c:pt>
                <c:pt idx="35">
                  <c:v>05.11.2016</c:v>
                </c:pt>
                <c:pt idx="36">
                  <c:v>06.11.2016</c:v>
                </c:pt>
                <c:pt idx="37">
                  <c:v>07.11.2016</c:v>
                </c:pt>
                <c:pt idx="38">
                  <c:v>08.11.2016</c:v>
                </c:pt>
                <c:pt idx="39">
                  <c:v>09.11.2016</c:v>
                </c:pt>
                <c:pt idx="40">
                  <c:v>10.11.2016</c:v>
                </c:pt>
                <c:pt idx="41">
                  <c:v>11.11.2016</c:v>
                </c:pt>
                <c:pt idx="42">
                  <c:v>12.11.2016</c:v>
                </c:pt>
                <c:pt idx="43">
                  <c:v>13.11.2016</c:v>
                </c:pt>
                <c:pt idx="44">
                  <c:v>14.11.2016</c:v>
                </c:pt>
                <c:pt idx="45">
                  <c:v>15.11.2016</c:v>
                </c:pt>
                <c:pt idx="46">
                  <c:v>16.11.2016</c:v>
                </c:pt>
                <c:pt idx="47">
                  <c:v>17.11.2016</c:v>
                </c:pt>
                <c:pt idx="48">
                  <c:v>18.11.2016</c:v>
                </c:pt>
                <c:pt idx="49">
                  <c:v>19.11.2016</c:v>
                </c:pt>
                <c:pt idx="50">
                  <c:v>20.11.2016</c:v>
                </c:pt>
                <c:pt idx="51">
                  <c:v>21.11.2016</c:v>
                </c:pt>
                <c:pt idx="52">
                  <c:v>22.11.2016</c:v>
                </c:pt>
                <c:pt idx="53">
                  <c:v>23.11.2016</c:v>
                </c:pt>
                <c:pt idx="54">
                  <c:v>24.11.2016</c:v>
                </c:pt>
                <c:pt idx="55">
                  <c:v>25.11.2016</c:v>
                </c:pt>
                <c:pt idx="56">
                  <c:v>26.11.2016</c:v>
                </c:pt>
                <c:pt idx="57">
                  <c:v>27.11.2016</c:v>
                </c:pt>
                <c:pt idx="58">
                  <c:v>28.11.2016</c:v>
                </c:pt>
                <c:pt idx="59">
                  <c:v>29.11.2016</c:v>
                </c:pt>
                <c:pt idx="60">
                  <c:v>30.11.2016</c:v>
                </c:pt>
                <c:pt idx="61">
                  <c:v>01.12.2016</c:v>
                </c:pt>
                <c:pt idx="62">
                  <c:v>02.12.2016</c:v>
                </c:pt>
                <c:pt idx="63">
                  <c:v>03.12.2016</c:v>
                </c:pt>
                <c:pt idx="64">
                  <c:v>04.12.2016</c:v>
                </c:pt>
                <c:pt idx="65">
                  <c:v>05.12.2016</c:v>
                </c:pt>
                <c:pt idx="66">
                  <c:v>06.12.2016</c:v>
                </c:pt>
                <c:pt idx="67">
                  <c:v>07.12.2016</c:v>
                </c:pt>
                <c:pt idx="68">
                  <c:v>08.12.2016</c:v>
                </c:pt>
                <c:pt idx="69">
                  <c:v>09.12.2016</c:v>
                </c:pt>
                <c:pt idx="70">
                  <c:v>10.12.2016</c:v>
                </c:pt>
                <c:pt idx="71">
                  <c:v>11.12.2016</c:v>
                </c:pt>
                <c:pt idx="72">
                  <c:v>12.12.2016</c:v>
                </c:pt>
                <c:pt idx="73">
                  <c:v>13.12.2016</c:v>
                </c:pt>
                <c:pt idx="74">
                  <c:v>14.12.2016</c:v>
                </c:pt>
                <c:pt idx="75">
                  <c:v>15.12.2016</c:v>
                </c:pt>
                <c:pt idx="76">
                  <c:v>16.12.2016</c:v>
                </c:pt>
                <c:pt idx="77">
                  <c:v>17.12.2016</c:v>
                </c:pt>
                <c:pt idx="78">
                  <c:v>18.12.2016</c:v>
                </c:pt>
                <c:pt idx="79">
                  <c:v>19.12.2016</c:v>
                </c:pt>
                <c:pt idx="80">
                  <c:v>20.12.2016</c:v>
                </c:pt>
                <c:pt idx="81">
                  <c:v>21.12.2016</c:v>
                </c:pt>
                <c:pt idx="82">
                  <c:v>22.12.2016</c:v>
                </c:pt>
                <c:pt idx="83">
                  <c:v>23.12.2016</c:v>
                </c:pt>
                <c:pt idx="84">
                  <c:v>24.12.2016</c:v>
                </c:pt>
                <c:pt idx="85">
                  <c:v>25.12.2016</c:v>
                </c:pt>
                <c:pt idx="86">
                  <c:v>26.12.2016</c:v>
                </c:pt>
                <c:pt idx="87">
                  <c:v>27.12.2016</c:v>
                </c:pt>
                <c:pt idx="88">
                  <c:v>28.12.2016</c:v>
                </c:pt>
                <c:pt idx="89">
                  <c:v>29.12.2016</c:v>
                </c:pt>
                <c:pt idx="90">
                  <c:v>30.12.2016</c:v>
                </c:pt>
                <c:pt idx="91">
                  <c:v>31.12.2016</c:v>
                </c:pt>
                <c:pt idx="92">
                  <c:v>01.01.2017</c:v>
                </c:pt>
                <c:pt idx="93">
                  <c:v>02.01.2017</c:v>
                </c:pt>
                <c:pt idx="94">
                  <c:v>03.01.2017</c:v>
                </c:pt>
                <c:pt idx="95">
                  <c:v>04.01.2017</c:v>
                </c:pt>
                <c:pt idx="96">
                  <c:v>05.01.2017</c:v>
                </c:pt>
                <c:pt idx="97">
                  <c:v>06.01.2017</c:v>
                </c:pt>
                <c:pt idx="98">
                  <c:v>07.01.2017</c:v>
                </c:pt>
                <c:pt idx="99">
                  <c:v>08.01.2017</c:v>
                </c:pt>
                <c:pt idx="100">
                  <c:v>09.01.2017</c:v>
                </c:pt>
                <c:pt idx="101">
                  <c:v>10.01.2017</c:v>
                </c:pt>
                <c:pt idx="102">
                  <c:v>11.01.2017</c:v>
                </c:pt>
                <c:pt idx="103">
                  <c:v>12.01.2017</c:v>
                </c:pt>
                <c:pt idx="104">
                  <c:v>13.01.2017</c:v>
                </c:pt>
                <c:pt idx="105">
                  <c:v>14.01.2017</c:v>
                </c:pt>
                <c:pt idx="106">
                  <c:v>15.01.2017</c:v>
                </c:pt>
                <c:pt idx="107">
                  <c:v>16.01.2017</c:v>
                </c:pt>
                <c:pt idx="108">
                  <c:v>17.01.2017</c:v>
                </c:pt>
                <c:pt idx="109">
                  <c:v>18.01.2017</c:v>
                </c:pt>
                <c:pt idx="110">
                  <c:v>19.01.2017</c:v>
                </c:pt>
                <c:pt idx="111">
                  <c:v>20.01.2017</c:v>
                </c:pt>
                <c:pt idx="112">
                  <c:v>21.01.2017</c:v>
                </c:pt>
                <c:pt idx="113">
                  <c:v>22.01.2017</c:v>
                </c:pt>
                <c:pt idx="114">
                  <c:v>23.01.2017</c:v>
                </c:pt>
                <c:pt idx="115">
                  <c:v>24.01.2017</c:v>
                </c:pt>
                <c:pt idx="116">
                  <c:v>25.01.2017</c:v>
                </c:pt>
                <c:pt idx="117">
                  <c:v>26.01.2017</c:v>
                </c:pt>
                <c:pt idx="118">
                  <c:v>27.01.2017</c:v>
                </c:pt>
                <c:pt idx="119">
                  <c:v>28.01.2017</c:v>
                </c:pt>
                <c:pt idx="120">
                  <c:v>29.01.2017</c:v>
                </c:pt>
                <c:pt idx="121">
                  <c:v>30.01.2017</c:v>
                </c:pt>
                <c:pt idx="122">
                  <c:v>31.01.2017</c:v>
                </c:pt>
                <c:pt idx="123">
                  <c:v>01.02.2017</c:v>
                </c:pt>
                <c:pt idx="124">
                  <c:v>02.02.2017</c:v>
                </c:pt>
                <c:pt idx="125">
                  <c:v>03.02.2017</c:v>
                </c:pt>
                <c:pt idx="126">
                  <c:v>04.02.2017</c:v>
                </c:pt>
                <c:pt idx="127">
                  <c:v>05.02.2017</c:v>
                </c:pt>
                <c:pt idx="128">
                  <c:v>06.02.2017</c:v>
                </c:pt>
                <c:pt idx="129">
                  <c:v>07.02.2017</c:v>
                </c:pt>
                <c:pt idx="130">
                  <c:v>08.02.2017</c:v>
                </c:pt>
                <c:pt idx="131">
                  <c:v>09.02.2017</c:v>
                </c:pt>
                <c:pt idx="132">
                  <c:v>10.02.2017</c:v>
                </c:pt>
                <c:pt idx="133">
                  <c:v>11.02.2017</c:v>
                </c:pt>
                <c:pt idx="134">
                  <c:v>12.02.2017</c:v>
                </c:pt>
                <c:pt idx="135">
                  <c:v>13.02.2017</c:v>
                </c:pt>
                <c:pt idx="136">
                  <c:v>14.02.2017</c:v>
                </c:pt>
                <c:pt idx="137">
                  <c:v>15.02.2017</c:v>
                </c:pt>
                <c:pt idx="138">
                  <c:v>16.02.2017</c:v>
                </c:pt>
                <c:pt idx="139">
                  <c:v>17.02.2017</c:v>
                </c:pt>
                <c:pt idx="140">
                  <c:v>18.02.2017</c:v>
                </c:pt>
                <c:pt idx="141">
                  <c:v>19.02.2017</c:v>
                </c:pt>
                <c:pt idx="142">
                  <c:v>20.02.2017</c:v>
                </c:pt>
                <c:pt idx="143">
                  <c:v>21.02.2017</c:v>
                </c:pt>
                <c:pt idx="144">
                  <c:v>22.02.2017</c:v>
                </c:pt>
                <c:pt idx="145">
                  <c:v>23.02.2017</c:v>
                </c:pt>
                <c:pt idx="146">
                  <c:v>24.02.2017</c:v>
                </c:pt>
                <c:pt idx="147">
                  <c:v>25.02.2017</c:v>
                </c:pt>
                <c:pt idx="148">
                  <c:v>26.02.2017</c:v>
                </c:pt>
                <c:pt idx="149">
                  <c:v>27.02.2017</c:v>
                </c:pt>
                <c:pt idx="150">
                  <c:v>28.02.2017</c:v>
                </c:pt>
                <c:pt idx="151">
                  <c:v>01.03.2017</c:v>
                </c:pt>
                <c:pt idx="152">
                  <c:v>02.03.2017</c:v>
                </c:pt>
                <c:pt idx="153">
                  <c:v>03.03.2017</c:v>
                </c:pt>
                <c:pt idx="154">
                  <c:v>04.03.2017</c:v>
                </c:pt>
                <c:pt idx="155">
                  <c:v>05.03.2017</c:v>
                </c:pt>
                <c:pt idx="156">
                  <c:v>06.03.2017</c:v>
                </c:pt>
                <c:pt idx="157">
                  <c:v>07.03.2017</c:v>
                </c:pt>
                <c:pt idx="158">
                  <c:v>08.03.2017</c:v>
                </c:pt>
                <c:pt idx="159">
                  <c:v>09.03.2017</c:v>
                </c:pt>
                <c:pt idx="160">
                  <c:v>10.03.2017</c:v>
                </c:pt>
                <c:pt idx="161">
                  <c:v>11.03.2017</c:v>
                </c:pt>
                <c:pt idx="162">
                  <c:v>12.03.2017</c:v>
                </c:pt>
                <c:pt idx="163">
                  <c:v>13.03.2017</c:v>
                </c:pt>
                <c:pt idx="164">
                  <c:v>14.03.2017</c:v>
                </c:pt>
                <c:pt idx="165">
                  <c:v>15.03.2017</c:v>
                </c:pt>
                <c:pt idx="166">
                  <c:v>16.03.2017</c:v>
                </c:pt>
                <c:pt idx="167">
                  <c:v>17.03.2017</c:v>
                </c:pt>
                <c:pt idx="168">
                  <c:v>18.03.2017</c:v>
                </c:pt>
                <c:pt idx="169">
                  <c:v>19.03.2017</c:v>
                </c:pt>
                <c:pt idx="170">
                  <c:v>20.03.2017</c:v>
                </c:pt>
                <c:pt idx="171">
                  <c:v>21.03.2017</c:v>
                </c:pt>
                <c:pt idx="172">
                  <c:v>22.03.2017</c:v>
                </c:pt>
                <c:pt idx="173">
                  <c:v>23.03.2017</c:v>
                </c:pt>
                <c:pt idx="174">
                  <c:v>24.03.2017</c:v>
                </c:pt>
                <c:pt idx="175">
                  <c:v>25.03.2017</c:v>
                </c:pt>
                <c:pt idx="176">
                  <c:v>26.03.2017</c:v>
                </c:pt>
                <c:pt idx="177">
                  <c:v>27.03.2017</c:v>
                </c:pt>
              </c:strCache>
            </c:strRef>
          </c:cat>
          <c:val>
            <c:numRef>
              <c:f>Sheet1!$B$2:$B$179</c:f>
              <c:numCache>
                <c:formatCode>General</c:formatCode>
                <c:ptCount val="178"/>
                <c:pt idx="0">
                  <c:v>10852</c:v>
                </c:pt>
                <c:pt idx="1">
                  <c:v>3764</c:v>
                </c:pt>
                <c:pt idx="2">
                  <c:v>10701</c:v>
                </c:pt>
                <c:pt idx="3">
                  <c:v>5675</c:v>
                </c:pt>
                <c:pt idx="4">
                  <c:v>7163</c:v>
                </c:pt>
                <c:pt idx="5">
                  <c:v>10896</c:v>
                </c:pt>
                <c:pt idx="6">
                  <c:v>6749</c:v>
                </c:pt>
                <c:pt idx="7">
                  <c:v>6222</c:v>
                </c:pt>
                <c:pt idx="8">
                  <c:v>7180</c:v>
                </c:pt>
                <c:pt idx="9">
                  <c:v>79716</c:v>
                </c:pt>
                <c:pt idx="10">
                  <c:v>27749</c:v>
                </c:pt>
                <c:pt idx="11">
                  <c:v>12168</c:v>
                </c:pt>
                <c:pt idx="12">
                  <c:v>12358</c:v>
                </c:pt>
                <c:pt idx="13">
                  <c:v>7924</c:v>
                </c:pt>
                <c:pt idx="14">
                  <c:v>5135</c:v>
                </c:pt>
                <c:pt idx="15">
                  <c:v>5496</c:v>
                </c:pt>
                <c:pt idx="16">
                  <c:v>12459</c:v>
                </c:pt>
                <c:pt idx="17">
                  <c:v>9733</c:v>
                </c:pt>
                <c:pt idx="18">
                  <c:v>4946</c:v>
                </c:pt>
                <c:pt idx="19">
                  <c:v>6552</c:v>
                </c:pt>
                <c:pt idx="20">
                  <c:v>10328</c:v>
                </c:pt>
                <c:pt idx="21">
                  <c:v>7714</c:v>
                </c:pt>
                <c:pt idx="22">
                  <c:v>3201</c:v>
                </c:pt>
                <c:pt idx="23">
                  <c:v>16578</c:v>
                </c:pt>
                <c:pt idx="24">
                  <c:v>9784</c:v>
                </c:pt>
                <c:pt idx="25">
                  <c:v>13886</c:v>
                </c:pt>
                <c:pt idx="26">
                  <c:v>17955</c:v>
                </c:pt>
                <c:pt idx="27">
                  <c:v>26621</c:v>
                </c:pt>
                <c:pt idx="28">
                  <c:v>9883</c:v>
                </c:pt>
                <c:pt idx="29">
                  <c:v>8969</c:v>
                </c:pt>
                <c:pt idx="30">
                  <c:v>7580</c:v>
                </c:pt>
                <c:pt idx="31">
                  <c:v>9539</c:v>
                </c:pt>
                <c:pt idx="32">
                  <c:v>14746</c:v>
                </c:pt>
                <c:pt idx="33">
                  <c:v>16572</c:v>
                </c:pt>
                <c:pt idx="34">
                  <c:v>8949</c:v>
                </c:pt>
                <c:pt idx="35">
                  <c:v>10696</c:v>
                </c:pt>
                <c:pt idx="36">
                  <c:v>17480</c:v>
                </c:pt>
                <c:pt idx="37">
                  <c:v>11996</c:v>
                </c:pt>
                <c:pt idx="38">
                  <c:v>15569</c:v>
                </c:pt>
                <c:pt idx="39">
                  <c:v>12573</c:v>
                </c:pt>
                <c:pt idx="40">
                  <c:v>9272</c:v>
                </c:pt>
                <c:pt idx="41">
                  <c:v>15036</c:v>
                </c:pt>
                <c:pt idx="42">
                  <c:v>5439</c:v>
                </c:pt>
                <c:pt idx="43">
                  <c:v>5376</c:v>
                </c:pt>
                <c:pt idx="44">
                  <c:v>9836</c:v>
                </c:pt>
                <c:pt idx="45">
                  <c:v>12680</c:v>
                </c:pt>
                <c:pt idx="46">
                  <c:v>7745</c:v>
                </c:pt>
                <c:pt idx="47">
                  <c:v>6771</c:v>
                </c:pt>
                <c:pt idx="48">
                  <c:v>7642</c:v>
                </c:pt>
                <c:pt idx="49">
                  <c:v>3510</c:v>
                </c:pt>
                <c:pt idx="50">
                  <c:v>4010</c:v>
                </c:pt>
                <c:pt idx="51">
                  <c:v>14019</c:v>
                </c:pt>
                <c:pt idx="52">
                  <c:v>12660</c:v>
                </c:pt>
                <c:pt idx="53">
                  <c:v>13120</c:v>
                </c:pt>
                <c:pt idx="54">
                  <c:v>12474</c:v>
                </c:pt>
                <c:pt idx="55">
                  <c:v>12292</c:v>
                </c:pt>
                <c:pt idx="56">
                  <c:v>11157</c:v>
                </c:pt>
                <c:pt idx="57">
                  <c:v>14946</c:v>
                </c:pt>
                <c:pt idx="58">
                  <c:v>12739</c:v>
                </c:pt>
                <c:pt idx="59">
                  <c:v>8439</c:v>
                </c:pt>
                <c:pt idx="60">
                  <c:v>5699</c:v>
                </c:pt>
                <c:pt idx="61">
                  <c:v>9314</c:v>
                </c:pt>
                <c:pt idx="62">
                  <c:v>4764</c:v>
                </c:pt>
                <c:pt idx="63">
                  <c:v>4734</c:v>
                </c:pt>
                <c:pt idx="64">
                  <c:v>4616</c:v>
                </c:pt>
                <c:pt idx="65">
                  <c:v>8607</c:v>
                </c:pt>
                <c:pt idx="66">
                  <c:v>9942</c:v>
                </c:pt>
                <c:pt idx="67">
                  <c:v>8710</c:v>
                </c:pt>
                <c:pt idx="68">
                  <c:v>6517</c:v>
                </c:pt>
                <c:pt idx="69">
                  <c:v>3941</c:v>
                </c:pt>
                <c:pt idx="70">
                  <c:v>5182</c:v>
                </c:pt>
                <c:pt idx="71">
                  <c:v>7974</c:v>
                </c:pt>
                <c:pt idx="72">
                  <c:v>10782</c:v>
                </c:pt>
                <c:pt idx="73">
                  <c:v>29054</c:v>
                </c:pt>
                <c:pt idx="74">
                  <c:v>16723</c:v>
                </c:pt>
                <c:pt idx="75">
                  <c:v>8410</c:v>
                </c:pt>
                <c:pt idx="76">
                  <c:v>7201</c:v>
                </c:pt>
                <c:pt idx="77">
                  <c:v>4616</c:v>
                </c:pt>
                <c:pt idx="78">
                  <c:v>5476</c:v>
                </c:pt>
                <c:pt idx="79">
                  <c:v>34089</c:v>
                </c:pt>
                <c:pt idx="80">
                  <c:v>15782</c:v>
                </c:pt>
                <c:pt idx="81">
                  <c:v>16589</c:v>
                </c:pt>
                <c:pt idx="82">
                  <c:v>12674</c:v>
                </c:pt>
                <c:pt idx="83">
                  <c:v>16510</c:v>
                </c:pt>
                <c:pt idx="84">
                  <c:v>9194</c:v>
                </c:pt>
                <c:pt idx="85">
                  <c:v>12711</c:v>
                </c:pt>
                <c:pt idx="86">
                  <c:v>17407</c:v>
                </c:pt>
                <c:pt idx="87">
                  <c:v>10434</c:v>
                </c:pt>
                <c:pt idx="88">
                  <c:v>9310</c:v>
                </c:pt>
                <c:pt idx="89">
                  <c:v>13811</c:v>
                </c:pt>
                <c:pt idx="90">
                  <c:v>9090</c:v>
                </c:pt>
                <c:pt idx="91">
                  <c:v>12496</c:v>
                </c:pt>
                <c:pt idx="92">
                  <c:v>26286</c:v>
                </c:pt>
                <c:pt idx="93">
                  <c:v>12742</c:v>
                </c:pt>
                <c:pt idx="94">
                  <c:v>17176</c:v>
                </c:pt>
                <c:pt idx="95">
                  <c:v>47255</c:v>
                </c:pt>
                <c:pt idx="96">
                  <c:v>22149</c:v>
                </c:pt>
                <c:pt idx="97">
                  <c:v>18836</c:v>
                </c:pt>
                <c:pt idx="98">
                  <c:v>12397</c:v>
                </c:pt>
                <c:pt idx="99">
                  <c:v>8638</c:v>
                </c:pt>
                <c:pt idx="100">
                  <c:v>8867</c:v>
                </c:pt>
                <c:pt idx="101">
                  <c:v>10531</c:v>
                </c:pt>
                <c:pt idx="102">
                  <c:v>16073</c:v>
                </c:pt>
                <c:pt idx="103">
                  <c:v>12809</c:v>
                </c:pt>
                <c:pt idx="104">
                  <c:v>6111</c:v>
                </c:pt>
                <c:pt idx="105">
                  <c:v>8415</c:v>
                </c:pt>
                <c:pt idx="106">
                  <c:v>8566</c:v>
                </c:pt>
                <c:pt idx="107">
                  <c:v>20760</c:v>
                </c:pt>
                <c:pt idx="108">
                  <c:v>16268</c:v>
                </c:pt>
                <c:pt idx="109">
                  <c:v>9134</c:v>
                </c:pt>
                <c:pt idx="110">
                  <c:v>14848</c:v>
                </c:pt>
                <c:pt idx="111">
                  <c:v>9621</c:v>
                </c:pt>
                <c:pt idx="112">
                  <c:v>8707</c:v>
                </c:pt>
                <c:pt idx="113">
                  <c:v>9543</c:v>
                </c:pt>
                <c:pt idx="114">
                  <c:v>14772</c:v>
                </c:pt>
                <c:pt idx="115">
                  <c:v>18672</c:v>
                </c:pt>
                <c:pt idx="116">
                  <c:v>11929</c:v>
                </c:pt>
                <c:pt idx="117">
                  <c:v>6284</c:v>
                </c:pt>
                <c:pt idx="118">
                  <c:v>13686</c:v>
                </c:pt>
                <c:pt idx="119">
                  <c:v>11398</c:v>
                </c:pt>
                <c:pt idx="120">
                  <c:v>5204</c:v>
                </c:pt>
                <c:pt idx="121">
                  <c:v>22701</c:v>
                </c:pt>
                <c:pt idx="122">
                  <c:v>20766</c:v>
                </c:pt>
                <c:pt idx="123">
                  <c:v>11071</c:v>
                </c:pt>
                <c:pt idx="124">
                  <c:v>10383</c:v>
                </c:pt>
                <c:pt idx="125">
                  <c:v>14150</c:v>
                </c:pt>
                <c:pt idx="126">
                  <c:v>9480</c:v>
                </c:pt>
                <c:pt idx="127">
                  <c:v>9158</c:v>
                </c:pt>
                <c:pt idx="128">
                  <c:v>8786</c:v>
                </c:pt>
                <c:pt idx="129">
                  <c:v>17327</c:v>
                </c:pt>
                <c:pt idx="130">
                  <c:v>17736</c:v>
                </c:pt>
                <c:pt idx="131">
                  <c:v>12837</c:v>
                </c:pt>
                <c:pt idx="132">
                  <c:v>13460</c:v>
                </c:pt>
                <c:pt idx="133">
                  <c:v>8026</c:v>
                </c:pt>
                <c:pt idx="134">
                  <c:v>15728</c:v>
                </c:pt>
                <c:pt idx="135">
                  <c:v>28932</c:v>
                </c:pt>
                <c:pt idx="136">
                  <c:v>17156</c:v>
                </c:pt>
                <c:pt idx="137">
                  <c:v>19523</c:v>
                </c:pt>
                <c:pt idx="138">
                  <c:v>33616</c:v>
                </c:pt>
                <c:pt idx="139">
                  <c:v>14549</c:v>
                </c:pt>
                <c:pt idx="140">
                  <c:v>12319</c:v>
                </c:pt>
                <c:pt idx="141">
                  <c:v>22843</c:v>
                </c:pt>
                <c:pt idx="142">
                  <c:v>17097</c:v>
                </c:pt>
                <c:pt idx="143">
                  <c:v>12682</c:v>
                </c:pt>
                <c:pt idx="144">
                  <c:v>20104</c:v>
                </c:pt>
                <c:pt idx="145">
                  <c:v>15380</c:v>
                </c:pt>
                <c:pt idx="146">
                  <c:v>17243</c:v>
                </c:pt>
                <c:pt idx="147">
                  <c:v>13196</c:v>
                </c:pt>
                <c:pt idx="148">
                  <c:v>10260</c:v>
                </c:pt>
                <c:pt idx="149">
                  <c:v>22918</c:v>
                </c:pt>
                <c:pt idx="150">
                  <c:v>19857</c:v>
                </c:pt>
                <c:pt idx="151">
                  <c:v>10146</c:v>
                </c:pt>
                <c:pt idx="152">
                  <c:v>11412</c:v>
                </c:pt>
                <c:pt idx="153">
                  <c:v>12392</c:v>
                </c:pt>
                <c:pt idx="154">
                  <c:v>13341</c:v>
                </c:pt>
                <c:pt idx="155">
                  <c:v>17915</c:v>
                </c:pt>
                <c:pt idx="156">
                  <c:v>21056</c:v>
                </c:pt>
                <c:pt idx="157">
                  <c:v>21004</c:v>
                </c:pt>
                <c:pt idx="158">
                  <c:v>11833</c:v>
                </c:pt>
                <c:pt idx="159">
                  <c:v>18575</c:v>
                </c:pt>
                <c:pt idx="160">
                  <c:v>44403</c:v>
                </c:pt>
                <c:pt idx="161">
                  <c:v>38486</c:v>
                </c:pt>
                <c:pt idx="162">
                  <c:v>19263</c:v>
                </c:pt>
                <c:pt idx="163">
                  <c:v>17681</c:v>
                </c:pt>
                <c:pt idx="164">
                  <c:v>10558</c:v>
                </c:pt>
                <c:pt idx="165">
                  <c:v>14932</c:v>
                </c:pt>
                <c:pt idx="166">
                  <c:v>18061</c:v>
                </c:pt>
                <c:pt idx="167">
                  <c:v>21076</c:v>
                </c:pt>
                <c:pt idx="168">
                  <c:v>15548</c:v>
                </c:pt>
                <c:pt idx="169">
                  <c:v>7583</c:v>
                </c:pt>
                <c:pt idx="170">
                  <c:v>9270</c:v>
                </c:pt>
                <c:pt idx="171">
                  <c:v>12857</c:v>
                </c:pt>
                <c:pt idx="172">
                  <c:v>17883</c:v>
                </c:pt>
                <c:pt idx="173">
                  <c:v>10859</c:v>
                </c:pt>
                <c:pt idx="174">
                  <c:v>8879</c:v>
                </c:pt>
                <c:pt idx="175">
                  <c:v>10156</c:v>
                </c:pt>
                <c:pt idx="176">
                  <c:v>9024</c:v>
                </c:pt>
                <c:pt idx="177">
                  <c:v>9029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1E-40B1-8681-542853ED56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845624"/>
        <c:axId val="312850544"/>
      </c:lineChart>
      <c:catAx>
        <c:axId val="312845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850544"/>
        <c:crosses val="autoZero"/>
        <c:auto val="1"/>
        <c:lblAlgn val="ctr"/>
        <c:lblOffset val="100"/>
        <c:noMultiLvlLbl val="0"/>
      </c:catAx>
      <c:valAx>
        <c:axId val="312850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845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Sheet1!$A$2:$A$179</c:f>
              <c:strCache>
                <c:ptCount val="178"/>
                <c:pt idx="0">
                  <c:v>01.10.2016</c:v>
                </c:pt>
                <c:pt idx="1">
                  <c:v>02.10.2016</c:v>
                </c:pt>
                <c:pt idx="2">
                  <c:v>03.10.2016</c:v>
                </c:pt>
                <c:pt idx="3">
                  <c:v>04.10.2016</c:v>
                </c:pt>
                <c:pt idx="4">
                  <c:v>05.10.2016</c:v>
                </c:pt>
                <c:pt idx="5">
                  <c:v>06.10.2016</c:v>
                </c:pt>
                <c:pt idx="6">
                  <c:v>07.10.2016</c:v>
                </c:pt>
                <c:pt idx="7">
                  <c:v>08.10.2016</c:v>
                </c:pt>
                <c:pt idx="8">
                  <c:v>09.10.2016</c:v>
                </c:pt>
                <c:pt idx="9">
                  <c:v>10.10.2016</c:v>
                </c:pt>
                <c:pt idx="10">
                  <c:v>11.10.2016</c:v>
                </c:pt>
                <c:pt idx="11">
                  <c:v>12.10.2016</c:v>
                </c:pt>
                <c:pt idx="12">
                  <c:v>13.10.2016</c:v>
                </c:pt>
                <c:pt idx="13">
                  <c:v>14.10.2016</c:v>
                </c:pt>
                <c:pt idx="14">
                  <c:v>15.10.2016</c:v>
                </c:pt>
                <c:pt idx="15">
                  <c:v>16.10.2016</c:v>
                </c:pt>
                <c:pt idx="16">
                  <c:v>17.10.2016</c:v>
                </c:pt>
                <c:pt idx="17">
                  <c:v>18.10.2016</c:v>
                </c:pt>
                <c:pt idx="18">
                  <c:v>19.10.2016</c:v>
                </c:pt>
                <c:pt idx="19">
                  <c:v>20.10.2016</c:v>
                </c:pt>
                <c:pt idx="20">
                  <c:v>21.10.2016</c:v>
                </c:pt>
                <c:pt idx="21">
                  <c:v>22.10.2016</c:v>
                </c:pt>
                <c:pt idx="22">
                  <c:v>23.10.2016</c:v>
                </c:pt>
                <c:pt idx="23">
                  <c:v>24.10.2016</c:v>
                </c:pt>
                <c:pt idx="24">
                  <c:v>25.10.2016</c:v>
                </c:pt>
                <c:pt idx="25">
                  <c:v>26.10.2016</c:v>
                </c:pt>
                <c:pt idx="26">
                  <c:v>27.10.2016</c:v>
                </c:pt>
                <c:pt idx="27">
                  <c:v>28.10.2016</c:v>
                </c:pt>
                <c:pt idx="28">
                  <c:v>29.10.2016</c:v>
                </c:pt>
                <c:pt idx="29">
                  <c:v>30.10.2016</c:v>
                </c:pt>
                <c:pt idx="30">
                  <c:v>31.10.2016</c:v>
                </c:pt>
                <c:pt idx="31">
                  <c:v>01.11.2016</c:v>
                </c:pt>
                <c:pt idx="32">
                  <c:v>02.11.2016</c:v>
                </c:pt>
                <c:pt idx="33">
                  <c:v>03.11.2016</c:v>
                </c:pt>
                <c:pt idx="34">
                  <c:v>04.11.2016</c:v>
                </c:pt>
                <c:pt idx="35">
                  <c:v>05.11.2016</c:v>
                </c:pt>
                <c:pt idx="36">
                  <c:v>06.11.2016</c:v>
                </c:pt>
                <c:pt idx="37">
                  <c:v>07.11.2016</c:v>
                </c:pt>
                <c:pt idx="38">
                  <c:v>08.11.2016</c:v>
                </c:pt>
                <c:pt idx="39">
                  <c:v>09.11.2016</c:v>
                </c:pt>
                <c:pt idx="40">
                  <c:v>10.11.2016</c:v>
                </c:pt>
                <c:pt idx="41">
                  <c:v>11.11.2016</c:v>
                </c:pt>
                <c:pt idx="42">
                  <c:v>12.11.2016</c:v>
                </c:pt>
                <c:pt idx="43">
                  <c:v>13.11.2016</c:v>
                </c:pt>
                <c:pt idx="44">
                  <c:v>14.11.2016</c:v>
                </c:pt>
                <c:pt idx="45">
                  <c:v>15.11.2016</c:v>
                </c:pt>
                <c:pt idx="46">
                  <c:v>16.11.2016</c:v>
                </c:pt>
                <c:pt idx="47">
                  <c:v>17.11.2016</c:v>
                </c:pt>
                <c:pt idx="48">
                  <c:v>18.11.2016</c:v>
                </c:pt>
                <c:pt idx="49">
                  <c:v>19.11.2016</c:v>
                </c:pt>
                <c:pt idx="50">
                  <c:v>20.11.2016</c:v>
                </c:pt>
                <c:pt idx="51">
                  <c:v>21.11.2016</c:v>
                </c:pt>
                <c:pt idx="52">
                  <c:v>22.11.2016</c:v>
                </c:pt>
                <c:pt idx="53">
                  <c:v>23.11.2016</c:v>
                </c:pt>
                <c:pt idx="54">
                  <c:v>24.11.2016</c:v>
                </c:pt>
                <c:pt idx="55">
                  <c:v>25.11.2016</c:v>
                </c:pt>
                <c:pt idx="56">
                  <c:v>26.11.2016</c:v>
                </c:pt>
                <c:pt idx="57">
                  <c:v>27.11.2016</c:v>
                </c:pt>
                <c:pt idx="58">
                  <c:v>28.11.2016</c:v>
                </c:pt>
                <c:pt idx="59">
                  <c:v>29.11.2016</c:v>
                </c:pt>
                <c:pt idx="60">
                  <c:v>30.11.2016</c:v>
                </c:pt>
                <c:pt idx="61">
                  <c:v>01.12.2016</c:v>
                </c:pt>
                <c:pt idx="62">
                  <c:v>02.12.2016</c:v>
                </c:pt>
                <c:pt idx="63">
                  <c:v>03.12.2016</c:v>
                </c:pt>
                <c:pt idx="64">
                  <c:v>04.12.2016</c:v>
                </c:pt>
                <c:pt idx="65">
                  <c:v>05.12.2016</c:v>
                </c:pt>
                <c:pt idx="66">
                  <c:v>06.12.2016</c:v>
                </c:pt>
                <c:pt idx="67">
                  <c:v>07.12.2016</c:v>
                </c:pt>
                <c:pt idx="68">
                  <c:v>08.12.2016</c:v>
                </c:pt>
                <c:pt idx="69">
                  <c:v>09.12.2016</c:v>
                </c:pt>
                <c:pt idx="70">
                  <c:v>10.12.2016</c:v>
                </c:pt>
                <c:pt idx="71">
                  <c:v>11.12.2016</c:v>
                </c:pt>
                <c:pt idx="72">
                  <c:v>12.12.2016</c:v>
                </c:pt>
                <c:pt idx="73">
                  <c:v>13.12.2016</c:v>
                </c:pt>
                <c:pt idx="74">
                  <c:v>14.12.2016</c:v>
                </c:pt>
                <c:pt idx="75">
                  <c:v>15.12.2016</c:v>
                </c:pt>
                <c:pt idx="76">
                  <c:v>16.12.2016</c:v>
                </c:pt>
                <c:pt idx="77">
                  <c:v>17.12.2016</c:v>
                </c:pt>
                <c:pt idx="78">
                  <c:v>18.12.2016</c:v>
                </c:pt>
                <c:pt idx="79">
                  <c:v>19.12.2016</c:v>
                </c:pt>
                <c:pt idx="80">
                  <c:v>20.12.2016</c:v>
                </c:pt>
                <c:pt idx="81">
                  <c:v>21.12.2016</c:v>
                </c:pt>
                <c:pt idx="82">
                  <c:v>22.12.2016</c:v>
                </c:pt>
                <c:pt idx="83">
                  <c:v>23.12.2016</c:v>
                </c:pt>
                <c:pt idx="84">
                  <c:v>24.12.2016</c:v>
                </c:pt>
                <c:pt idx="85">
                  <c:v>25.12.2016</c:v>
                </c:pt>
                <c:pt idx="86">
                  <c:v>26.12.2016</c:v>
                </c:pt>
                <c:pt idx="87">
                  <c:v>27.12.2016</c:v>
                </c:pt>
                <c:pt idx="88">
                  <c:v>28.12.2016</c:v>
                </c:pt>
                <c:pt idx="89">
                  <c:v>29.12.2016</c:v>
                </c:pt>
                <c:pt idx="90">
                  <c:v>30.12.2016</c:v>
                </c:pt>
                <c:pt idx="91">
                  <c:v>31.12.2016</c:v>
                </c:pt>
                <c:pt idx="92">
                  <c:v>01.01.2017</c:v>
                </c:pt>
                <c:pt idx="93">
                  <c:v>02.01.2017</c:v>
                </c:pt>
                <c:pt idx="94">
                  <c:v>03.01.2017</c:v>
                </c:pt>
                <c:pt idx="95">
                  <c:v>04.01.2017</c:v>
                </c:pt>
                <c:pt idx="96">
                  <c:v>05.01.2017</c:v>
                </c:pt>
                <c:pt idx="97">
                  <c:v>06.01.2017</c:v>
                </c:pt>
                <c:pt idx="98">
                  <c:v>07.01.2017</c:v>
                </c:pt>
                <c:pt idx="99">
                  <c:v>08.01.2017</c:v>
                </c:pt>
                <c:pt idx="100">
                  <c:v>09.01.2017</c:v>
                </c:pt>
                <c:pt idx="101">
                  <c:v>10.01.2017</c:v>
                </c:pt>
                <c:pt idx="102">
                  <c:v>11.01.2017</c:v>
                </c:pt>
                <c:pt idx="103">
                  <c:v>12.01.2017</c:v>
                </c:pt>
                <c:pt idx="104">
                  <c:v>13.01.2017</c:v>
                </c:pt>
                <c:pt idx="105">
                  <c:v>14.01.2017</c:v>
                </c:pt>
                <c:pt idx="106">
                  <c:v>15.01.2017</c:v>
                </c:pt>
                <c:pt idx="107">
                  <c:v>16.01.2017</c:v>
                </c:pt>
                <c:pt idx="108">
                  <c:v>17.01.2017</c:v>
                </c:pt>
                <c:pt idx="109">
                  <c:v>18.01.2017</c:v>
                </c:pt>
                <c:pt idx="110">
                  <c:v>19.01.2017</c:v>
                </c:pt>
                <c:pt idx="111">
                  <c:v>20.01.2017</c:v>
                </c:pt>
                <c:pt idx="112">
                  <c:v>21.01.2017</c:v>
                </c:pt>
                <c:pt idx="113">
                  <c:v>22.01.2017</c:v>
                </c:pt>
                <c:pt idx="114">
                  <c:v>23.01.2017</c:v>
                </c:pt>
                <c:pt idx="115">
                  <c:v>24.01.2017</c:v>
                </c:pt>
                <c:pt idx="116">
                  <c:v>25.01.2017</c:v>
                </c:pt>
                <c:pt idx="117">
                  <c:v>26.01.2017</c:v>
                </c:pt>
                <c:pt idx="118">
                  <c:v>27.01.2017</c:v>
                </c:pt>
                <c:pt idx="119">
                  <c:v>28.01.2017</c:v>
                </c:pt>
                <c:pt idx="120">
                  <c:v>29.01.2017</c:v>
                </c:pt>
                <c:pt idx="121">
                  <c:v>30.01.2017</c:v>
                </c:pt>
                <c:pt idx="122">
                  <c:v>31.01.2017</c:v>
                </c:pt>
                <c:pt idx="123">
                  <c:v>01.02.2017</c:v>
                </c:pt>
                <c:pt idx="124">
                  <c:v>02.02.2017</c:v>
                </c:pt>
                <c:pt idx="125">
                  <c:v>03.02.2017</c:v>
                </c:pt>
                <c:pt idx="126">
                  <c:v>04.02.2017</c:v>
                </c:pt>
                <c:pt idx="127">
                  <c:v>05.02.2017</c:v>
                </c:pt>
                <c:pt idx="128">
                  <c:v>06.02.2017</c:v>
                </c:pt>
                <c:pt idx="129">
                  <c:v>07.02.2017</c:v>
                </c:pt>
                <c:pt idx="130">
                  <c:v>08.02.2017</c:v>
                </c:pt>
                <c:pt idx="131">
                  <c:v>09.02.2017</c:v>
                </c:pt>
                <c:pt idx="132">
                  <c:v>10.02.2017</c:v>
                </c:pt>
                <c:pt idx="133">
                  <c:v>11.02.2017</c:v>
                </c:pt>
                <c:pt idx="134">
                  <c:v>12.02.2017</c:v>
                </c:pt>
                <c:pt idx="135">
                  <c:v>13.02.2017</c:v>
                </c:pt>
                <c:pt idx="136">
                  <c:v>14.02.2017</c:v>
                </c:pt>
                <c:pt idx="137">
                  <c:v>15.02.2017</c:v>
                </c:pt>
                <c:pt idx="138">
                  <c:v>16.02.2017</c:v>
                </c:pt>
                <c:pt idx="139">
                  <c:v>17.02.2017</c:v>
                </c:pt>
                <c:pt idx="140">
                  <c:v>18.02.2017</c:v>
                </c:pt>
                <c:pt idx="141">
                  <c:v>19.02.2017</c:v>
                </c:pt>
                <c:pt idx="142">
                  <c:v>20.02.2017</c:v>
                </c:pt>
                <c:pt idx="143">
                  <c:v>21.02.2017</c:v>
                </c:pt>
                <c:pt idx="144">
                  <c:v>22.02.2017</c:v>
                </c:pt>
                <c:pt idx="145">
                  <c:v>23.02.2017</c:v>
                </c:pt>
                <c:pt idx="146">
                  <c:v>24.02.2017</c:v>
                </c:pt>
                <c:pt idx="147">
                  <c:v>25.02.2017</c:v>
                </c:pt>
                <c:pt idx="148">
                  <c:v>26.02.2017</c:v>
                </c:pt>
                <c:pt idx="149">
                  <c:v>27.02.2017</c:v>
                </c:pt>
                <c:pt idx="150">
                  <c:v>28.02.2017</c:v>
                </c:pt>
                <c:pt idx="151">
                  <c:v>01.03.2017</c:v>
                </c:pt>
                <c:pt idx="152">
                  <c:v>02.03.2017</c:v>
                </c:pt>
                <c:pt idx="153">
                  <c:v>03.03.2017</c:v>
                </c:pt>
                <c:pt idx="154">
                  <c:v>04.03.2017</c:v>
                </c:pt>
                <c:pt idx="155">
                  <c:v>05.03.2017</c:v>
                </c:pt>
                <c:pt idx="156">
                  <c:v>06.03.2017</c:v>
                </c:pt>
                <c:pt idx="157">
                  <c:v>07.03.2017</c:v>
                </c:pt>
                <c:pt idx="158">
                  <c:v>08.03.2017</c:v>
                </c:pt>
                <c:pt idx="159">
                  <c:v>09.03.2017</c:v>
                </c:pt>
                <c:pt idx="160">
                  <c:v>10.03.2017</c:v>
                </c:pt>
                <c:pt idx="161">
                  <c:v>11.03.2017</c:v>
                </c:pt>
                <c:pt idx="162">
                  <c:v>12.03.2017</c:v>
                </c:pt>
                <c:pt idx="163">
                  <c:v>13.03.2017</c:v>
                </c:pt>
                <c:pt idx="164">
                  <c:v>14.03.2017</c:v>
                </c:pt>
                <c:pt idx="165">
                  <c:v>15.03.2017</c:v>
                </c:pt>
                <c:pt idx="166">
                  <c:v>16.03.2017</c:v>
                </c:pt>
                <c:pt idx="167">
                  <c:v>17.03.2017</c:v>
                </c:pt>
                <c:pt idx="168">
                  <c:v>18.03.2017</c:v>
                </c:pt>
                <c:pt idx="169">
                  <c:v>19.03.2017</c:v>
                </c:pt>
                <c:pt idx="170">
                  <c:v>20.03.2017</c:v>
                </c:pt>
                <c:pt idx="171">
                  <c:v>21.03.2017</c:v>
                </c:pt>
                <c:pt idx="172">
                  <c:v>22.03.2017</c:v>
                </c:pt>
                <c:pt idx="173">
                  <c:v>23.03.2017</c:v>
                </c:pt>
                <c:pt idx="174">
                  <c:v>24.03.2017</c:v>
                </c:pt>
                <c:pt idx="175">
                  <c:v>25.03.2017</c:v>
                </c:pt>
                <c:pt idx="176">
                  <c:v>26.03.2017</c:v>
                </c:pt>
                <c:pt idx="177">
                  <c:v>27.03.2017</c:v>
                </c:pt>
              </c:strCache>
            </c:strRef>
          </c:cat>
          <c:val>
            <c:numRef>
              <c:f>Sheet1!$B$2:$B$179</c:f>
              <c:numCache>
                <c:formatCode>General</c:formatCode>
                <c:ptCount val="178"/>
                <c:pt idx="0">
                  <c:v>12249</c:v>
                </c:pt>
                <c:pt idx="1">
                  <c:v>2918</c:v>
                </c:pt>
                <c:pt idx="2">
                  <c:v>33022</c:v>
                </c:pt>
                <c:pt idx="3">
                  <c:v>4474</c:v>
                </c:pt>
                <c:pt idx="4">
                  <c:v>11099</c:v>
                </c:pt>
                <c:pt idx="5">
                  <c:v>12534</c:v>
                </c:pt>
                <c:pt idx="6">
                  <c:v>9464</c:v>
                </c:pt>
                <c:pt idx="7">
                  <c:v>2486</c:v>
                </c:pt>
                <c:pt idx="8">
                  <c:v>4795</c:v>
                </c:pt>
                <c:pt idx="9">
                  <c:v>10073</c:v>
                </c:pt>
                <c:pt idx="10">
                  <c:v>10924</c:v>
                </c:pt>
                <c:pt idx="11">
                  <c:v>13257</c:v>
                </c:pt>
                <c:pt idx="12">
                  <c:v>8109</c:v>
                </c:pt>
                <c:pt idx="13">
                  <c:v>888</c:v>
                </c:pt>
                <c:pt idx="14">
                  <c:v>2575</c:v>
                </c:pt>
                <c:pt idx="15">
                  <c:v>5848</c:v>
                </c:pt>
                <c:pt idx="16">
                  <c:v>4153</c:v>
                </c:pt>
                <c:pt idx="17">
                  <c:v>11979</c:v>
                </c:pt>
                <c:pt idx="18">
                  <c:v>10135</c:v>
                </c:pt>
                <c:pt idx="19">
                  <c:v>6351</c:v>
                </c:pt>
                <c:pt idx="20">
                  <c:v>10168</c:v>
                </c:pt>
                <c:pt idx="21">
                  <c:v>14840</c:v>
                </c:pt>
                <c:pt idx="22">
                  <c:v>3140</c:v>
                </c:pt>
                <c:pt idx="23">
                  <c:v>15748</c:v>
                </c:pt>
                <c:pt idx="24">
                  <c:v>15824</c:v>
                </c:pt>
                <c:pt idx="25">
                  <c:v>11236</c:v>
                </c:pt>
                <c:pt idx="26">
                  <c:v>5707</c:v>
                </c:pt>
                <c:pt idx="27">
                  <c:v>14582</c:v>
                </c:pt>
                <c:pt idx="28">
                  <c:v>7595</c:v>
                </c:pt>
                <c:pt idx="29">
                  <c:v>19539</c:v>
                </c:pt>
                <c:pt idx="30">
                  <c:v>12915</c:v>
                </c:pt>
                <c:pt idx="31">
                  <c:v>14116</c:v>
                </c:pt>
                <c:pt idx="32">
                  <c:v>26982</c:v>
                </c:pt>
                <c:pt idx="33">
                  <c:v>19965</c:v>
                </c:pt>
                <c:pt idx="34">
                  <c:v>19694</c:v>
                </c:pt>
                <c:pt idx="35">
                  <c:v>19999</c:v>
                </c:pt>
                <c:pt idx="36">
                  <c:v>15795</c:v>
                </c:pt>
                <c:pt idx="37">
                  <c:v>11010</c:v>
                </c:pt>
                <c:pt idx="38">
                  <c:v>6497</c:v>
                </c:pt>
                <c:pt idx="39">
                  <c:v>7907</c:v>
                </c:pt>
                <c:pt idx="40">
                  <c:v>5791</c:v>
                </c:pt>
                <c:pt idx="41">
                  <c:v>11434</c:v>
                </c:pt>
                <c:pt idx="42">
                  <c:v>5226</c:v>
                </c:pt>
                <c:pt idx="43">
                  <c:v>8100</c:v>
                </c:pt>
                <c:pt idx="44">
                  <c:v>23883</c:v>
                </c:pt>
                <c:pt idx="45">
                  <c:v>15161</c:v>
                </c:pt>
                <c:pt idx="46">
                  <c:v>20677</c:v>
                </c:pt>
                <c:pt idx="47">
                  <c:v>10670</c:v>
                </c:pt>
                <c:pt idx="48">
                  <c:v>7305</c:v>
                </c:pt>
                <c:pt idx="49">
                  <c:v>2460</c:v>
                </c:pt>
                <c:pt idx="50">
                  <c:v>1229</c:v>
                </c:pt>
                <c:pt idx="51">
                  <c:v>4513</c:v>
                </c:pt>
                <c:pt idx="52">
                  <c:v>7664</c:v>
                </c:pt>
                <c:pt idx="53">
                  <c:v>27272</c:v>
                </c:pt>
                <c:pt idx="54">
                  <c:v>24320</c:v>
                </c:pt>
                <c:pt idx="55">
                  <c:v>10115</c:v>
                </c:pt>
                <c:pt idx="56">
                  <c:v>4917</c:v>
                </c:pt>
                <c:pt idx="57">
                  <c:v>2031</c:v>
                </c:pt>
                <c:pt idx="58">
                  <c:v>5102</c:v>
                </c:pt>
                <c:pt idx="59">
                  <c:v>1661</c:v>
                </c:pt>
                <c:pt idx="60">
                  <c:v>3493</c:v>
                </c:pt>
                <c:pt idx="61">
                  <c:v>5112</c:v>
                </c:pt>
                <c:pt idx="62">
                  <c:v>9113</c:v>
                </c:pt>
                <c:pt idx="63">
                  <c:v>2813</c:v>
                </c:pt>
                <c:pt idx="64">
                  <c:v>7461</c:v>
                </c:pt>
                <c:pt idx="65">
                  <c:v>7621</c:v>
                </c:pt>
                <c:pt idx="66">
                  <c:v>17240</c:v>
                </c:pt>
                <c:pt idx="67">
                  <c:v>12613</c:v>
                </c:pt>
                <c:pt idx="68">
                  <c:v>14717</c:v>
                </c:pt>
                <c:pt idx="69">
                  <c:v>3032</c:v>
                </c:pt>
                <c:pt idx="70">
                  <c:v>4484</c:v>
                </c:pt>
                <c:pt idx="71">
                  <c:v>19359</c:v>
                </c:pt>
                <c:pt idx="72">
                  <c:v>8324</c:v>
                </c:pt>
                <c:pt idx="73">
                  <c:v>52678</c:v>
                </c:pt>
                <c:pt idx="74">
                  <c:v>11457</c:v>
                </c:pt>
                <c:pt idx="75">
                  <c:v>3145</c:v>
                </c:pt>
                <c:pt idx="76">
                  <c:v>5714</c:v>
                </c:pt>
                <c:pt idx="77">
                  <c:v>5512</c:v>
                </c:pt>
                <c:pt idx="78">
                  <c:v>4755</c:v>
                </c:pt>
                <c:pt idx="79">
                  <c:v>19152</c:v>
                </c:pt>
                <c:pt idx="80">
                  <c:v>3012</c:v>
                </c:pt>
                <c:pt idx="81">
                  <c:v>5305</c:v>
                </c:pt>
                <c:pt idx="82">
                  <c:v>2216</c:v>
                </c:pt>
                <c:pt idx="83">
                  <c:v>2748</c:v>
                </c:pt>
                <c:pt idx="84">
                  <c:v>3185</c:v>
                </c:pt>
                <c:pt idx="85">
                  <c:v>3198</c:v>
                </c:pt>
                <c:pt idx="86">
                  <c:v>4480</c:v>
                </c:pt>
                <c:pt idx="87">
                  <c:v>525</c:v>
                </c:pt>
                <c:pt idx="88">
                  <c:v>235</c:v>
                </c:pt>
                <c:pt idx="89">
                  <c:v>17545</c:v>
                </c:pt>
                <c:pt idx="90">
                  <c:v>9626</c:v>
                </c:pt>
                <c:pt idx="91">
                  <c:v>4601</c:v>
                </c:pt>
                <c:pt idx="92">
                  <c:v>24610</c:v>
                </c:pt>
                <c:pt idx="93">
                  <c:v>13033</c:v>
                </c:pt>
                <c:pt idx="94">
                  <c:v>14599</c:v>
                </c:pt>
                <c:pt idx="95">
                  <c:v>25217</c:v>
                </c:pt>
                <c:pt idx="96">
                  <c:v>16043</c:v>
                </c:pt>
                <c:pt idx="97">
                  <c:v>6630</c:v>
                </c:pt>
                <c:pt idx="98">
                  <c:v>1390</c:v>
                </c:pt>
                <c:pt idx="99">
                  <c:v>20323</c:v>
                </c:pt>
                <c:pt idx="100">
                  <c:v>2037</c:v>
                </c:pt>
                <c:pt idx="101">
                  <c:v>3485</c:v>
                </c:pt>
                <c:pt idx="102">
                  <c:v>22809</c:v>
                </c:pt>
                <c:pt idx="103">
                  <c:v>14789</c:v>
                </c:pt>
                <c:pt idx="104">
                  <c:v>6397</c:v>
                </c:pt>
                <c:pt idx="105">
                  <c:v>2602</c:v>
                </c:pt>
                <c:pt idx="106">
                  <c:v>10223</c:v>
                </c:pt>
                <c:pt idx="107">
                  <c:v>16434</c:v>
                </c:pt>
                <c:pt idx="108">
                  <c:v>3907</c:v>
                </c:pt>
                <c:pt idx="109">
                  <c:v>980</c:v>
                </c:pt>
                <c:pt idx="110">
                  <c:v>9786</c:v>
                </c:pt>
                <c:pt idx="111">
                  <c:v>6892</c:v>
                </c:pt>
                <c:pt idx="112">
                  <c:v>6899</c:v>
                </c:pt>
                <c:pt idx="113">
                  <c:v>16355</c:v>
                </c:pt>
                <c:pt idx="114">
                  <c:v>26489</c:v>
                </c:pt>
                <c:pt idx="115">
                  <c:v>16439</c:v>
                </c:pt>
                <c:pt idx="116">
                  <c:v>13361</c:v>
                </c:pt>
                <c:pt idx="117">
                  <c:v>6573</c:v>
                </c:pt>
                <c:pt idx="118">
                  <c:v>43868</c:v>
                </c:pt>
                <c:pt idx="119">
                  <c:v>30406</c:v>
                </c:pt>
                <c:pt idx="120">
                  <c:v>17144</c:v>
                </c:pt>
                <c:pt idx="121">
                  <c:v>62616</c:v>
                </c:pt>
                <c:pt idx="122">
                  <c:v>44928</c:v>
                </c:pt>
                <c:pt idx="123">
                  <c:v>17584</c:v>
                </c:pt>
                <c:pt idx="124">
                  <c:v>8042</c:v>
                </c:pt>
                <c:pt idx="125">
                  <c:v>26355</c:v>
                </c:pt>
                <c:pt idx="126">
                  <c:v>15705</c:v>
                </c:pt>
                <c:pt idx="127">
                  <c:v>12384</c:v>
                </c:pt>
                <c:pt idx="128">
                  <c:v>8129</c:v>
                </c:pt>
                <c:pt idx="129">
                  <c:v>24223</c:v>
                </c:pt>
                <c:pt idx="130">
                  <c:v>29271</c:v>
                </c:pt>
                <c:pt idx="131">
                  <c:v>10916</c:v>
                </c:pt>
                <c:pt idx="132">
                  <c:v>15609</c:v>
                </c:pt>
                <c:pt idx="133">
                  <c:v>14628</c:v>
                </c:pt>
                <c:pt idx="134">
                  <c:v>39393</c:v>
                </c:pt>
                <c:pt idx="135">
                  <c:v>62162</c:v>
                </c:pt>
                <c:pt idx="136">
                  <c:v>34617</c:v>
                </c:pt>
                <c:pt idx="137">
                  <c:v>27251</c:v>
                </c:pt>
                <c:pt idx="138">
                  <c:v>34659</c:v>
                </c:pt>
                <c:pt idx="139">
                  <c:v>29675</c:v>
                </c:pt>
                <c:pt idx="140">
                  <c:v>35514</c:v>
                </c:pt>
                <c:pt idx="141">
                  <c:v>35236</c:v>
                </c:pt>
                <c:pt idx="142">
                  <c:v>25814</c:v>
                </c:pt>
                <c:pt idx="143">
                  <c:v>32291</c:v>
                </c:pt>
                <c:pt idx="144">
                  <c:v>47616</c:v>
                </c:pt>
                <c:pt idx="145">
                  <c:v>39700</c:v>
                </c:pt>
                <c:pt idx="146">
                  <c:v>62948</c:v>
                </c:pt>
                <c:pt idx="147">
                  <c:v>31815</c:v>
                </c:pt>
                <c:pt idx="148">
                  <c:v>22005</c:v>
                </c:pt>
                <c:pt idx="149">
                  <c:v>59887</c:v>
                </c:pt>
                <c:pt idx="150">
                  <c:v>44190</c:v>
                </c:pt>
                <c:pt idx="151">
                  <c:v>18507</c:v>
                </c:pt>
                <c:pt idx="152">
                  <c:v>18863</c:v>
                </c:pt>
                <c:pt idx="153">
                  <c:v>25431</c:v>
                </c:pt>
                <c:pt idx="154">
                  <c:v>33398</c:v>
                </c:pt>
                <c:pt idx="155">
                  <c:v>33841</c:v>
                </c:pt>
                <c:pt idx="156">
                  <c:v>34830</c:v>
                </c:pt>
                <c:pt idx="157">
                  <c:v>69324</c:v>
                </c:pt>
                <c:pt idx="158">
                  <c:v>31310</c:v>
                </c:pt>
                <c:pt idx="159">
                  <c:v>78220</c:v>
                </c:pt>
                <c:pt idx="160">
                  <c:v>104673</c:v>
                </c:pt>
                <c:pt idx="161">
                  <c:v>69907</c:v>
                </c:pt>
                <c:pt idx="162">
                  <c:v>29221</c:v>
                </c:pt>
                <c:pt idx="163">
                  <c:v>53398</c:v>
                </c:pt>
                <c:pt idx="164">
                  <c:v>38178</c:v>
                </c:pt>
                <c:pt idx="165">
                  <c:v>45933</c:v>
                </c:pt>
                <c:pt idx="166">
                  <c:v>59632</c:v>
                </c:pt>
                <c:pt idx="167">
                  <c:v>53833</c:v>
                </c:pt>
                <c:pt idx="168">
                  <c:v>36713</c:v>
                </c:pt>
                <c:pt idx="169">
                  <c:v>24390</c:v>
                </c:pt>
                <c:pt idx="170">
                  <c:v>32640</c:v>
                </c:pt>
                <c:pt idx="171">
                  <c:v>34110</c:v>
                </c:pt>
                <c:pt idx="172">
                  <c:v>45503</c:v>
                </c:pt>
                <c:pt idx="173">
                  <c:v>27617</c:v>
                </c:pt>
                <c:pt idx="174">
                  <c:v>25987</c:v>
                </c:pt>
                <c:pt idx="175">
                  <c:v>33371</c:v>
                </c:pt>
                <c:pt idx="176">
                  <c:v>24206</c:v>
                </c:pt>
                <c:pt idx="177">
                  <c:v>15580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B7F-47E3-9627-E41DF148B2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846280"/>
        <c:axId val="312848576"/>
      </c:lineChart>
      <c:catAx>
        <c:axId val="312846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848576"/>
        <c:crosses val="autoZero"/>
        <c:auto val="1"/>
        <c:lblAlgn val="ctr"/>
        <c:lblOffset val="100"/>
        <c:noMultiLvlLbl val="0"/>
      </c:catAx>
      <c:valAx>
        <c:axId val="31284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846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69-4EF9-9317-F64C280C22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2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69-4EF9-9317-F64C280C22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2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69-4EF9-9317-F64C280C222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2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69-4EF9-9317-F64C280C222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2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D69-4EF9-9317-F64C280C22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2371056"/>
        <c:axId val="312371384"/>
      </c:barChart>
      <c:catAx>
        <c:axId val="312371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371384"/>
        <c:crosses val="autoZero"/>
        <c:auto val="1"/>
        <c:lblAlgn val="ctr"/>
        <c:lblOffset val="100"/>
        <c:noMultiLvlLbl val="0"/>
      </c:catAx>
      <c:valAx>
        <c:axId val="312371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371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E6FD9-A890-402A-B5E7-8E2576220A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482C84-0F35-4028-8C01-E7BC4964FA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022194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EBE34-0960-46AC-B8B7-C6063381C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9F20B9-7D0A-4467-98AF-9271A58A6A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1982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118866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50500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867265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517800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0888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2998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82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122067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0725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F5F11-30A2-4A39-8D19-F89F458607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</p:spTree>
    <p:extLst>
      <p:ext uri="{BB962C8B-B14F-4D97-AF65-F5344CB8AC3E}">
        <p14:creationId xmlns:p14="http://schemas.microsoft.com/office/powerpoint/2010/main" val="3260230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AD2AB-BBF3-497C-BD4B-81B911254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Anzahl Post, Reaktionen (Kommentare, Shares, Likes) - FB Insights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26721F-261D-41E8-A0DA-FE4E444A59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9037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4561553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944104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269045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066887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64067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92165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05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324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262850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4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20E872-A399-434F-B49F-7987436101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</p:spTree>
    <p:extLst>
      <p:ext uri="{BB962C8B-B14F-4D97-AF65-F5344CB8AC3E}">
        <p14:creationId xmlns:p14="http://schemas.microsoft.com/office/powerpoint/2010/main" val="3709355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96A51-CD98-40F1-B190-1B9CD90DF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1220E1-1187-485D-AE75-176119C251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88196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FCB746-9B3E-4606-9FF5-3AAF141313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FD56BB-26E4-4264-B58F-8F9BEAD21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711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9AB55-F64F-41A3-A458-3CE597323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824683-438C-4E87-B0DE-2A28138486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8853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E522B9-AB25-4384-806D-59749CFE61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1A781-BCCD-45E3-A37D-115FD8B8D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413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49871-7954-4A30-9DD8-8807FF2E2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2289E7-A143-4370-A5A0-8F03FD7331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00160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8E642-98CE-4AD7-B300-AC48D1D070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58929-12E1-4AE2-87AD-8C37B7E8B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632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2239C-9376-475B-A50D-958931D17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02F4A8-6FED-495A-9BCB-4ECE35D79E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7391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B56870-9617-4CFA-BEA8-172B12C79B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A6D457-EF8F-4DDC-9A2A-F6E67BA85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613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592EC-2906-4C4C-ACDF-3191BE624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AC17DA-5C62-4C50-99B3-517A321B4A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3615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997666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670254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160300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499897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885501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35881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897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755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3EA69B-2C60-4427-9CEC-0BE2059B52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</p:spTree>
    <p:extLst>
      <p:ext uri="{BB962C8B-B14F-4D97-AF65-F5344CB8AC3E}">
        <p14:creationId xmlns:p14="http://schemas.microsoft.com/office/powerpoint/2010/main" val="724241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80691-7A1F-43A7-BD9A-3CC84E87F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FB Insights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DDFE05-6A99-4B94-9999-AE766FBCB7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5967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C93353-16D7-44F3-BA74-27A9439C6A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1408D1-B69F-41E2-81A3-6A9863F7F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115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06EBE-4F07-4796-8769-DD0352115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8777C4-30D6-46D9-AE8C-2425A1EEF0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7122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096642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11589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1446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1642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7926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4759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0476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1581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625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617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B80DA7-D74D-4A3E-94D0-85E75B5893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</p:spTree>
    <p:extLst>
      <p:ext uri="{BB962C8B-B14F-4D97-AF65-F5344CB8AC3E}">
        <p14:creationId xmlns:p14="http://schemas.microsoft.com/office/powerpoint/2010/main" val="2415437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9779D-D557-42EB-B63C-0049E98DF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FEF471-5C36-441F-9BF8-54274A8B72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5349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84652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5672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5745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0421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4579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4263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2858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7095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532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2 - 2016-10-10 16:38:42</a:t>
                      </a:r>
                      <a:r>
                        <a:rPr lang="de-DE" sz="1000"/>
                        <a:t>
Traurige Nachricht aus Filsum: XXL-Ostfriese und Pferde-Heilkundler Tamme Hanken ist gestorben. 56 Jahre ist er alt geworden. 😢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241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2 - 2017-03-10 06:01:44</a:t>
                      </a:r>
                      <a:r>
                        <a:rPr lang="de-DE" sz="1000"/>
                        <a:t>
Wenn der Jubel nicht groß genug ist, hilft Martin Schulz halt persönlich nach. 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908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2 - 2017-01-30 12:15:00</a:t>
                      </a:r>
                      <a:r>
                        <a:rPr lang="de-DE" sz="1000"/>
                        <a:t>
Der schiefste Turm der Welt steht in ... genau: Ostfriesland!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903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2 - 2017-02-07 12:10:41</a:t>
                      </a:r>
                      <a:r>
                        <a:rPr lang="en-US" sz="1000"/>
                        <a:t>
America first, Ostfriesland.de second?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325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2 - 2016-12-26 20:03:30</a:t>
                      </a:r>
                      <a:r>
                        <a:rPr lang="de-DE" sz="1000"/>
                        <a:t>
2. Weihnachtsfeiertag ✔️😂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38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0D7B8-739C-4EDE-B6E9-2FCFD33A4B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</p:spTree>
    <p:extLst>
      <p:ext uri="{BB962C8B-B14F-4D97-AF65-F5344CB8AC3E}">
        <p14:creationId xmlns:p14="http://schemas.microsoft.com/office/powerpoint/2010/main" val="17482477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B0262-16A9-48D5-BE98-62A6BE10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BE347E-D32C-43FD-8479-D97533D0E0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3986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61963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16508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4820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7928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2776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4860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3307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4263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217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2 - 2017-02-15 05:34:46</a:t>
                      </a:r>
                      <a:r>
                        <a:rPr lang="de-DE" sz="1000"/>
                        <a:t>
Wer hat das schmutzigste Auto? Jetzt mitmachen und bei Ponik &amp; Petersen - Der NDR 2 Morgen eine Komplettreinigung gewinnen! 👍🚗🌊💦🚙🌟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251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2 - 2016-12-31 05:59:00</a:t>
                      </a:r>
                      <a:r>
                        <a:rPr lang="de-DE" sz="1000"/>
                        <a:t>
🚫🚫🚫 Diese Runde ist beendet. Weiter geht es im neuen Posting weiter oben. ⬆ Viel Spaß! 🚫🚫🚫
Heute ist NDR 2 außer Rand und Band! 🎉🔈🔜🎤🎆 Wünscht euch zwischen 8 und 20 Uhr, was ihr wollt! #NDR2HitmixXXL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383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2 - 2017-01-24 05:21:48</a:t>
                      </a:r>
                      <a:r>
                        <a:rPr lang="de-DE" sz="1000"/>
                        <a:t>
Brauchen wir eine Katzensteuer? Hier abstimmen und Meinung posten - oder Ponik und Petersen eine WhatsApp schreiben!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499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2 - 2016-10-10 16:38:42</a:t>
                      </a:r>
                      <a:r>
                        <a:rPr lang="de-DE" sz="1000"/>
                        <a:t>
Traurige Nachricht aus Filsum: XXL-Ostfriese und Pferde-Heilkundler Tamme Hanken ist gestorben. 56 Jahre ist er alt geworden. 😢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336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2 - 2017-01-01 10:00:00</a:t>
                      </a:r>
                      <a:r>
                        <a:rPr lang="de-DE" sz="1000"/>
                        <a:t>
"Ein hübscher... Prinz... heiratet dich." 😍 Und was erwartet euch in diesem Jahr?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6177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41E1E1-046D-428D-B657-87503E40EA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</p:spTree>
    <p:extLst>
      <p:ext uri="{BB962C8B-B14F-4D97-AF65-F5344CB8AC3E}">
        <p14:creationId xmlns:p14="http://schemas.microsoft.com/office/powerpoint/2010/main" val="1494222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F7620-90AE-435C-AFCC-172C7DFE7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C1FA0A-F81B-49C7-86DB-BCA3E39E59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3874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168079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3518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8301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14916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4839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7115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9348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2220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6894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265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2 - 2017-01-06 21:10:39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Nicht vergessen: Es ist glatt auf den Straßen!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574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2 - 2017-01-17 12:40:31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"Katharina" ist intelligent, "Rico" ist forsch. 😳 Eine Studie hat das Image von Vornamen untersucht. Wenn ihr wissen wollt, wie euer Name ankommt: Ruft uns an unter (0800) 11 77 220 oder schreibt eine WhatsApp und wir reden im #NDR2Nachmittag drüber! Wer lieber selbst nachschauen möchte, kann das auf dieser Seite tun: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52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708959-172E-4EAC-9502-CBF714FD65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</p:spTree>
    <p:extLst>
      <p:ext uri="{BB962C8B-B14F-4D97-AF65-F5344CB8AC3E}">
        <p14:creationId xmlns:p14="http://schemas.microsoft.com/office/powerpoint/2010/main" val="1952559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B9847-3EE6-41BC-87EC-70F83DD9A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A72266-BB54-477A-B26E-42145FA275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2599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9931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4434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9020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05599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4598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0509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2711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6377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4348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275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2 - 2016-10-10 16:38:42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Traurige Nachricht aus Filsum: XXL-Ostfriese und Pferde-Heilkundler Tamme Hanken ist gestorben. 56 Jahre ist er alt geworden. 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18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2 - 2017-01-04 17:23:06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Ei, Ei, Ei... 🐣😂 Sturm #Axel hat zehntausende Ü-Eier auf Langeoog angespült!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636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2 - 2017-01-07 17:42:37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wird weiter vor extremer Glätte, Eisregen und überfrierender Nässe gewarnt. Hier die aktuelle Übersicht des Deutschen Wetterdienstes. ⚠️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023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2F7C7-0130-484D-B46B-75493F87F1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</p:spTree>
    <p:extLst>
      <p:ext uri="{BB962C8B-B14F-4D97-AF65-F5344CB8AC3E}">
        <p14:creationId xmlns:p14="http://schemas.microsoft.com/office/powerpoint/2010/main" val="97023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68B2B-B8FE-490D-92B1-9A44B986B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6F3637-F273-4880-83BC-11E745F94D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1359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67688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7702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1377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0811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89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5424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1383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968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2 - 2017-03-10 06:01:44</a:t>
                      </a:r>
                      <a:r>
                        <a:rPr lang="de-DE" sz="1000"/>
                        <a:t>
Wenn der Jubel nicht groß genug ist, hilft Martin Schulz halt persönlich nach. 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760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2 - 2017-01-30 12:15:00</a:t>
                      </a:r>
                      <a:r>
                        <a:rPr lang="de-DE" sz="1000"/>
                        <a:t>
Der schiefste Turm der Welt steht in ... genau: Ostfriesland!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227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2 - 2017-02-12 15:15:00</a:t>
                      </a:r>
                      <a:r>
                        <a:rPr lang="de-DE" sz="1000"/>
                        <a:t>
Unser neues Lieblingsspielzeug. Wollt ihr auch mal? 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614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2 - 2017-02-24 09:53:50</a:t>
                      </a:r>
                      <a:r>
                        <a:rPr lang="de-DE" sz="1000"/>
                        <a:t>
Kaffeepause? Jaa! Aber muss der Pappbecher wirklich sein? #umfüllen ☕️🥐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810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2 - 2017-02-07 12:10:41</a:t>
                      </a:r>
                      <a:r>
                        <a:rPr lang="en-US" sz="1000"/>
                        <a:t>
America first, Ostfriesland.de second?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6669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E6E022-3D87-4AB6-B19C-14BA753C60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</p:spTree>
    <p:extLst>
      <p:ext uri="{BB962C8B-B14F-4D97-AF65-F5344CB8AC3E}">
        <p14:creationId xmlns:p14="http://schemas.microsoft.com/office/powerpoint/2010/main" val="2546643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B21A8-361D-4D33-B473-764B6A25C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C352B7-CF8A-432D-9C44-515D095401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98853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10084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7059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6243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2474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9624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37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3565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405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2 - 2017-03-07 10:46:35</a:t>
                      </a:r>
                      <a:r>
                        <a:rPr lang="de-DE" sz="1000"/>
                        <a:t>
Dieser Blitzer ist hyperaktiv! Er hat in Schwerin nicht nur Rotlichtsünder geblitzt, sondern auch bei Grün ausgelöst. 🚦 📸 Hunderte Autofahrer sind betroffen! Die müssen jetzt natürlich nicht zahlen.
(Video von Blitzerwarner Schwerin)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407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2 - 2017-02-22 16:16:30</a:t>
                      </a:r>
                      <a:r>
                        <a:rPr lang="de-DE" sz="1000"/>
                        <a:t>
Eure Lieblingssongs im #NDR2Hitmix gegen Wind und Wetter - Jessica Müller freut sich auf Eure Postings!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203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2 - 2016-11-02 09:26:35</a:t>
                      </a:r>
                      <a:r>
                        <a:rPr lang="de-DE" sz="1000"/>
                        <a:t>
Plüschrobbe Ole wird gerne gekrault. In Bremen ist sie für Demenzkranke da. Der kleine Kuschelroboter erleichtert den Mitarbeitern die Arbeit mit den Patienten. Mehr dazu hören Sie gleich bei NDR2 #ARDtw16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123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2 - 2017-03-10 15:42:57</a:t>
                      </a:r>
                      <a:r>
                        <a:rPr lang="de-DE" sz="1000"/>
                        <a:t>
Nicht alles was von oben kommt ist gut! 😇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47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2 - 2016-12-06 16:33:23</a:t>
                      </a:r>
                      <a:r>
                        <a:rPr lang="de-DE" sz="1000"/>
                        <a:t>
Das Ergebnis für die Kanzlerin? Geht so. Das Ergebnis für eure Musikwünsche bei Stefan Kuna? Perfekt! Jetzt posten! #NDR2Hitmix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070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ACF00-1D09-41D2-A187-0FBC5A11B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</p:spTree>
    <p:extLst>
      <p:ext uri="{BB962C8B-B14F-4D97-AF65-F5344CB8AC3E}">
        <p14:creationId xmlns:p14="http://schemas.microsoft.com/office/powerpoint/2010/main" val="2051128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A72DE-8AEC-40C9-A9E3-08C3D273D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8B35C6-5003-49DD-9DB4-4ADF36ABAE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435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45188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9163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8061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7772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497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0282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6701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093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2 - 2017-01-28 09:28:18</a:t>
                      </a:r>
                      <a:r>
                        <a:rPr lang="de-DE" sz="1000"/>
                        <a:t>
Wochenende, Sonnenschein ... wär doch ein guter Zeitpunkt, mal die Fenster zu putzen! ☀️😎👅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762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2 - 2016-11-23 16:49:59</a:t>
                      </a:r>
                      <a:r>
                        <a:rPr lang="de-DE" sz="1000"/>
                        <a:t>
Thanksgiving-Staus in den USA! 🚗🚚🚕🚙🚌🚚🚗 Da fühlt sich der Feierabendverkehr im Norden doch gleich richtig luftig an, oder?!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910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2 - 2016-11-23 20:19:28</a:t>
                      </a:r>
                      <a:r>
                        <a:rPr lang="de-DE" sz="1000"/>
                        <a:t>
Falls es mit dem Schnee in diesem Winter nichts wird... ⛄️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671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2 - 2016-11-24 08:28:19</a:t>
                      </a:r>
                      <a:r>
                        <a:rPr lang="en-US" sz="1000"/>
                        <a:t>
Freddie Mercury. 24. November 1991. 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897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2 - 2016-11-23 05:18:19</a:t>
                      </a:r>
                      <a:r>
                        <a:rPr lang="de-DE" sz="1000"/>
                        <a:t>
Der liebe Aki Bosse hat bei Facebook live geprobt für 2017! Wir freuen uns schon... ❤️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663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1F02F-092A-46F9-9874-A8A6A47FCE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</p:spTree>
    <p:extLst>
      <p:ext uri="{BB962C8B-B14F-4D97-AF65-F5344CB8AC3E}">
        <p14:creationId xmlns:p14="http://schemas.microsoft.com/office/powerpoint/2010/main" val="1041744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E6FEA-5176-4DBD-A7F6-C06CF1F9A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4104CC-7AA8-46E7-86DE-1ACCE95569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2202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55706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8796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0474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0219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0906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4813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3400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7832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96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866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2 - 2017-03-10 06:01:44</a:t>
                      </a:r>
                      <a:r>
                        <a:rPr lang="de-DE" sz="1000"/>
                        <a:t>
Wenn der Jubel nicht groß genug ist, hilft Martin Schulz halt persönlich nach. 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70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2 - 2017-01-30 12:15:00</a:t>
                      </a:r>
                      <a:r>
                        <a:rPr lang="de-DE" sz="1000"/>
                        <a:t>
Der schiefste Turm der Welt steht in ... genau: Ostfriesland!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019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2 - 2017-02-07 12:10:41</a:t>
                      </a:r>
                      <a:r>
                        <a:rPr lang="en-US" sz="1000"/>
                        <a:t>
America first, Ostfriesland.de second?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225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2 - 2016-10-10 16:38:42</a:t>
                      </a:r>
                      <a:r>
                        <a:rPr lang="de-DE" sz="1000"/>
                        <a:t>
Traurige Nachricht aus Filsum: XXL-Ostfriese und Pferde-Heilkundler Tamme Hanken ist gestorben. 56 Jahre ist er alt geworden. 😢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77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2 - 2017-02-12 15:15:00</a:t>
                      </a:r>
                      <a:r>
                        <a:rPr lang="de-DE" sz="1000"/>
                        <a:t>
Unser neues Lieblingsspielzeug. Wollt ihr auch mal? 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372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EC0508-AFC3-4824-A99C-04C84DB8E7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</p:spTree>
    <p:extLst>
      <p:ext uri="{BB962C8B-B14F-4D97-AF65-F5344CB8AC3E}">
        <p14:creationId xmlns:p14="http://schemas.microsoft.com/office/powerpoint/2010/main" val="129910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A0A18-CC82-484A-B5B6-62A3E1FA7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5D2987-D9EE-4EE9-9D57-EE575BE51B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5245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648589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57966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8885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6028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9965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4630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6896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4534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580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2 - 2016-10-10 16:38:42</a:t>
                      </a:r>
                      <a:r>
                        <a:rPr lang="de-DE" sz="1000"/>
                        <a:t>
Traurige Nachricht aus Filsum: XXL-Ostfriese und Pferde-Heilkundler Tamme Hanken ist gestorben. 56 Jahre ist er alt geworden. 😢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29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2 - 2017-03-10 06:01:44</a:t>
                      </a:r>
                      <a:r>
                        <a:rPr lang="de-DE" sz="1000"/>
                        <a:t>
Wenn der Jubel nicht groß genug ist, hilft Martin Schulz halt persönlich nach. 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309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2 - 2017-01-04 17:23:06</a:t>
                      </a:r>
                      <a:r>
                        <a:rPr lang="de-DE" sz="1000"/>
                        <a:t>
Ei, Ei, Ei... 🐣😂 Sturm #Axel hat zehntausende Ü-Eier auf Langeoog angespült!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022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2 - 2017-01-30 12:15:00</a:t>
                      </a:r>
                      <a:r>
                        <a:rPr lang="de-DE" sz="1000"/>
                        <a:t>
Der schiefste Turm der Welt steht in ... genau: Ostfriesland!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364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2 - 2017-02-16 10:00:03</a:t>
                      </a:r>
                      <a:r>
                        <a:rPr lang="de-DE" sz="1000"/>
                        <a:t>
Ein Tesla-Fahrer bremst den PKW eines Bewusstlosen auf der A9 aus und rettet so sein Leben. Groß! Findet auch der Tesla-Chef und zahlt die Reparatur! 🙌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766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685E0-2394-40CE-B97A-43C247F83F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</p:spTree>
    <p:extLst>
      <p:ext uri="{BB962C8B-B14F-4D97-AF65-F5344CB8AC3E}">
        <p14:creationId xmlns:p14="http://schemas.microsoft.com/office/powerpoint/2010/main" val="31175595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C98BC-CC5A-48AF-9D70-2968507C4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6F1485-8ECE-4C35-8889-32C31E9A81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4239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32332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2014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6985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3177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0893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9655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8706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49272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401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2 - 2017-02-13 20:46:26</a:t>
                      </a:r>
                      <a:r>
                        <a:rPr lang="de-DE" sz="1000"/>
                        <a:t>
Amy Macdonald bei ihrem stars@ndr2 Konzert im Rolf-Liebermann-Studio am 13. Februar 2017. Foto: Mirko Hannemann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522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2 - 2016-12-15 20:16:14</a:t>
                      </a:r>
                      <a:r>
                        <a:rPr lang="en-US" sz="1000"/>
                        <a:t>
NDR 2 Fotograf: Axel Herzig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032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2 - 2016-12-15 20:16:14</a:t>
                      </a:r>
                      <a:r>
                        <a:rPr lang="en-US" sz="1000"/>
                        <a:t>
NDR 2 Fotograf: Axel Herzig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084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2 - 2016-12-15 20:16:14</a:t>
                      </a:r>
                      <a:r>
                        <a:rPr lang="en-US" sz="1000"/>
                        <a:t>
NDR 2 Fotograf: Axel Herzig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673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2 - 2016-12-15 20:16:14</a:t>
                      </a:r>
                      <a:r>
                        <a:rPr lang="en-US" sz="1000"/>
                        <a:t>
NDR 2 Fotograf: Axel Herzig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801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20EE6A-DC64-49A2-99FF-9BC5679ED1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</p:spTree>
    <p:extLst>
      <p:ext uri="{BB962C8B-B14F-4D97-AF65-F5344CB8AC3E}">
        <p14:creationId xmlns:p14="http://schemas.microsoft.com/office/powerpoint/2010/main" val="30777767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89128-666D-4F8D-9C4C-D23C9333A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935482-36FB-4A8A-9785-51070E890B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4751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88175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7143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0722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4260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4649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0554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1193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0514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937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2 - 2017-02-06 16:54:11</a:t>
                      </a:r>
                      <a:r>
                        <a:rPr lang="de-DE" sz="1000"/>
                        <a:t>
Über welches dieser drei Themen möchtet Ihr am Donnerstag im #NDR2Spezial - Ihr Thema mit uns sprechen? Jetzt abstimmen! Mehr Infos: www.ndr.de/ndr2/voting1052.html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843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2 - 2017-02-07 15:11:51</a:t>
                      </a:r>
                      <a:r>
                        <a:rPr lang="en-US" sz="1000"/>
                        <a:t>
Das Line-Up wird noch größer! 😍
Henning Wehland eröffnet das #ndr2plaza Festival 2017! Außerdem dabei: Die Söhne Mannheims, Bosse, Max Giesinger, Walking On Cars und Bastille! 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109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2 - 2017-02-14 08:56:37</a:t>
                      </a:r>
                      <a:r>
                        <a:rPr lang="de-DE" sz="1000"/>
                        <a:t>
Das NDR 2 Anti-Lovesong-Voting für alle, die den Valentinstag nicht feiern: Welchen dieser Songs wollt ihr bei Sascha Sommer im NDR 2 Vormittag hören? Jetzt abstimmen und schreibt uns gern hier oder per WhatsApp, warum der Song euer Favorit ist!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2385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2 - 2016-10-20 09:05:39</a:t>
                      </a:r>
                      <a:r>
                        <a:rPr lang="de-DE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917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2 - 2017-01-20 11:14:43</a:t>
                      </a:r>
                      <a:r>
                        <a:rPr lang="de-DE" sz="1000"/>
                        <a:t>
Zum Bundesliga-Start: Welchen Fußball-Song wollt ihr hören? ⚽️🎤🏟 Abstimmung bis 13.45 Uhr - kurz vor 2 spielt Hinnerk den Sieger!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855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DF2BF3-399E-4B62-B490-9CB24CA5A7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</p:spTree>
    <p:extLst>
      <p:ext uri="{BB962C8B-B14F-4D97-AF65-F5344CB8AC3E}">
        <p14:creationId xmlns:p14="http://schemas.microsoft.com/office/powerpoint/2010/main" val="41387028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38AE7-6FA1-4362-96CD-FE225B738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CD0EF4-6FA8-4A30-8EB5-266E46F799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872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01478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9550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0938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7130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1908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31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9102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0576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942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2 - 2017-03-10 06:01:44</a:t>
                      </a:r>
                      <a:r>
                        <a:rPr lang="de-DE" sz="1000"/>
                        <a:t>
Wenn der Jubel nicht groß genug ist, hilft Martin Schulz halt persönlich nach. 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80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2 - 2017-01-30 12:15:00</a:t>
                      </a:r>
                      <a:r>
                        <a:rPr lang="de-DE" sz="1000"/>
                        <a:t>
Der schiefste Turm der Welt steht in ... genau: Ostfriesland!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366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2 - 2017-02-07 12:10:41</a:t>
                      </a:r>
                      <a:r>
                        <a:rPr lang="en-US" sz="1000"/>
                        <a:t>
America first, Ostfriesland.de second?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46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2 - 2016-12-19 08:16:03</a:t>
                      </a:r>
                      <a:r>
                        <a:rPr lang="de-DE" sz="1000"/>
                        <a:t>
Die Vorfreude steigt... 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390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2 - 2017-01-04 17:23:06</a:t>
                      </a:r>
                      <a:r>
                        <a:rPr lang="de-DE" sz="1000"/>
                        <a:t>
Ei, Ei, Ei... 🐣😂 Sturm #Axel hat zehntausende Ü-Eier auf Langeoog angespült!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420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4BDC3-5954-4BBC-85BF-D4E7ADD65A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</p:spTree>
    <p:extLst>
      <p:ext uri="{BB962C8B-B14F-4D97-AF65-F5344CB8AC3E}">
        <p14:creationId xmlns:p14="http://schemas.microsoft.com/office/powerpoint/2010/main" val="28135361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4FE3C-14C4-47F0-B9CF-60975AF71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61AFC0-5C8E-49B8-B344-50212F90D0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7269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1929106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3086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8634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5587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1932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7793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1765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0500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6945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7307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8137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132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2 - 2017-03-10 06:01:44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Wenn der Jubel nicht groß genug ist, hilft Martin Schulz halt persönlich nach. 👏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Martin. Macht. Stimmung.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841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2 - 2017-01-30 12:15:00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schiefste Turm der Welt steht in ... genau: Ostfriesland! 😜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Der schiefe Turm von Suurhusen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140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2 - 2017-02-07 12:10:41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America first, Ostfriesland.de second?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America first, Ostfriesland second?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60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8BE46-6AF7-4993-B2D7-C95E603A98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</p:spTree>
    <p:extLst>
      <p:ext uri="{BB962C8B-B14F-4D97-AF65-F5344CB8AC3E}">
        <p14:creationId xmlns:p14="http://schemas.microsoft.com/office/powerpoint/2010/main" val="8227865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DB7D5-F04D-4AE2-890D-602FABBCC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BC305C-CCC1-449E-ADB8-9D0A95C0FE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8804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755524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9128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9206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1818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1939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9515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0473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6354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4606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4434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4192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803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2 - 2016-11-10 20:38:20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Jetzt endlich auch offiziell am Hamburg Airport. ✈️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Flughafen trägt jetzt Helmut Schmidts Namen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Caption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ndr.de
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Der Flughafen Hamburg heißt zu Ehren des vor einem Jahr verstorbenen Altkanzlers ab sofort "Hamburg Airport - Helmut Schmidt". Für Bürgermeister Scholz ist die Umbenennung sehr passend.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325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2 - 2016-10-27 15:35:26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Danke, Manfred. ❤️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: Timeline 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514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B65367-4395-4E10-B8D6-0A3E2B786A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</p:spTree>
    <p:extLst>
      <p:ext uri="{BB962C8B-B14F-4D97-AF65-F5344CB8AC3E}">
        <p14:creationId xmlns:p14="http://schemas.microsoft.com/office/powerpoint/2010/main" val="40163581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3E871-91D3-4789-AA7C-F7D920F46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C729FD-33D0-4B9D-887B-A9FCD50CA3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8273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870826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49329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00476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300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2164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35527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70922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8208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383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6716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4526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6169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3049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404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2 - 2017-03-10 06:01:44</a:t>
                      </a:r>
                      <a:r>
                        <a:rPr lang="de-DE" sz="1000"/>
                        <a:t>
Wenn der Jubel nicht groß genug ist, hilft Martin Schulz halt persönlich nach. 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24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2 - 2017-01-30 12:15:00</a:t>
                      </a:r>
                      <a:r>
                        <a:rPr lang="de-DE" sz="1000"/>
                        <a:t>
Der schiefste Turm der Welt steht in ... genau: Ostfriesland!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108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2 - 2017-02-12 15:15:00</a:t>
                      </a:r>
                      <a:r>
                        <a:rPr lang="de-DE" sz="1000"/>
                        <a:t>
Unser neues Lieblingsspielzeug. Wollt ihr auch mal? 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324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2 - 2017-02-24 09:53:50</a:t>
                      </a:r>
                      <a:r>
                        <a:rPr lang="de-DE" sz="1000"/>
                        <a:t>
Kaffeepause? Jaa! Aber muss der Pappbecher wirklich sein? #umfüllen ☕️🥐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214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2 - 2017-02-07 12:10:41</a:t>
                      </a:r>
                      <a:r>
                        <a:rPr lang="en-US" sz="1000"/>
                        <a:t>
America first, Ostfriesland.de second?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433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6F056-AD12-4419-BAE4-F4DF534A5A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01.10.2016 - 27.03.2017</a:t>
            </a:r>
          </a:p>
        </p:txBody>
      </p:sp>
    </p:spTree>
    <p:extLst>
      <p:ext uri="{BB962C8B-B14F-4D97-AF65-F5344CB8AC3E}">
        <p14:creationId xmlns:p14="http://schemas.microsoft.com/office/powerpoint/2010/main" val="40969072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1597</Words>
  <Application>Microsoft Office PowerPoint</Application>
  <PresentationFormat>On-screen Show (4:3)</PresentationFormat>
  <Paragraphs>795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MeFo - Facebook - Social Media - Evaluation</vt:lpstr>
      <vt:lpstr>Profil - Potenz.Reichw.,Aktive Nutzer,I-Rate,Fans</vt:lpstr>
      <vt:lpstr>Anzahl Post, Reaktionen (Kommentare, Shares, Likes) - FB Insights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 - FB Insights</vt:lpstr>
      <vt:lpstr>Distributionstyp - Tabelle - FB Insights</vt:lpstr>
      <vt:lpstr>Eigene Posts - Shares - Export</vt:lpstr>
      <vt:lpstr>Eigene Posts - Kommentare - Export</vt:lpstr>
      <vt:lpstr>Eigene Posts - Links - Export - 1 of 2</vt:lpstr>
      <vt:lpstr>Eigene Posts - Links - Export - 2 of 2</vt:lpstr>
      <vt:lpstr>Eigene Posts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Eigene Post - Summe Interaktionen - Export</vt:lpstr>
      <vt:lpstr>Eigene Posts - Reaktionen - Export - 1 of 2</vt:lpstr>
      <vt:lpstr>Eigene Posts - Reaktionen - Export - 2 of 2</vt:lpstr>
      <vt:lpstr>Eigene Videos - Crossposts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2018-03-28T14:56:19Z</dcterms:created>
  <dcterms:modified xsi:type="dcterms:W3CDTF">2018-03-28T14:57:14Z</dcterms:modified>
</cp:coreProperties>
</file>