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131726</c:v>
                </c:pt>
                <c:pt idx="1">
                  <c:v>131754</c:v>
                </c:pt>
                <c:pt idx="2">
                  <c:v>131794</c:v>
                </c:pt>
                <c:pt idx="3">
                  <c:v>131816</c:v>
                </c:pt>
                <c:pt idx="4">
                  <c:v>131846</c:v>
                </c:pt>
                <c:pt idx="5">
                  <c:v>131878</c:v>
                </c:pt>
                <c:pt idx="6">
                  <c:v>131897</c:v>
                </c:pt>
                <c:pt idx="7">
                  <c:v>131919</c:v>
                </c:pt>
                <c:pt idx="8">
                  <c:v>131937</c:v>
                </c:pt>
                <c:pt idx="9">
                  <c:v>131952</c:v>
                </c:pt>
                <c:pt idx="10">
                  <c:v>131976</c:v>
                </c:pt>
                <c:pt idx="11">
                  <c:v>131994</c:v>
                </c:pt>
                <c:pt idx="12">
                  <c:v>131999</c:v>
                </c:pt>
                <c:pt idx="13">
                  <c:v>132026</c:v>
                </c:pt>
                <c:pt idx="14">
                  <c:v>132055</c:v>
                </c:pt>
                <c:pt idx="15">
                  <c:v>132076</c:v>
                </c:pt>
                <c:pt idx="16">
                  <c:v>132088</c:v>
                </c:pt>
                <c:pt idx="17">
                  <c:v>132110</c:v>
                </c:pt>
                <c:pt idx="18">
                  <c:v>132156</c:v>
                </c:pt>
                <c:pt idx="19">
                  <c:v>132192</c:v>
                </c:pt>
                <c:pt idx="20">
                  <c:v>132453</c:v>
                </c:pt>
                <c:pt idx="21">
                  <c:v>132558</c:v>
                </c:pt>
                <c:pt idx="22">
                  <c:v>132588</c:v>
                </c:pt>
                <c:pt idx="23">
                  <c:v>132638</c:v>
                </c:pt>
                <c:pt idx="24">
                  <c:v>132675</c:v>
                </c:pt>
                <c:pt idx="25">
                  <c:v>132705</c:v>
                </c:pt>
                <c:pt idx="26">
                  <c:v>132719</c:v>
                </c:pt>
                <c:pt idx="27">
                  <c:v>132776</c:v>
                </c:pt>
                <c:pt idx="28">
                  <c:v>132799</c:v>
                </c:pt>
                <c:pt idx="29">
                  <c:v>132851</c:v>
                </c:pt>
                <c:pt idx="30">
                  <c:v>132926</c:v>
                </c:pt>
                <c:pt idx="31">
                  <c:v>132948</c:v>
                </c:pt>
                <c:pt idx="32">
                  <c:v>132989</c:v>
                </c:pt>
                <c:pt idx="33">
                  <c:v>133015</c:v>
                </c:pt>
                <c:pt idx="34">
                  <c:v>133036</c:v>
                </c:pt>
                <c:pt idx="35">
                  <c:v>133094</c:v>
                </c:pt>
                <c:pt idx="36">
                  <c:v>133121</c:v>
                </c:pt>
                <c:pt idx="37">
                  <c:v>133129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F1-48A9-9F87-D897A5D1E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905856"/>
        <c:axId val="359904544"/>
      </c:lineChart>
      <c:catAx>
        <c:axId val="35990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04544"/>
        <c:crosses val="autoZero"/>
        <c:auto val="1"/>
        <c:lblAlgn val="ctr"/>
        <c:lblOffset val="100"/>
        <c:noMultiLvlLbl val="0"/>
      </c:catAx>
      <c:valAx>
        <c:axId val="35990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0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245377</c:v>
                </c:pt>
                <c:pt idx="1">
                  <c:v>217111</c:v>
                </c:pt>
                <c:pt idx="2">
                  <c:v>216557</c:v>
                </c:pt>
                <c:pt idx="3">
                  <c:v>225044</c:v>
                </c:pt>
                <c:pt idx="4">
                  <c:v>212052</c:v>
                </c:pt>
                <c:pt idx="5">
                  <c:v>172472</c:v>
                </c:pt>
                <c:pt idx="6">
                  <c:v>176512</c:v>
                </c:pt>
                <c:pt idx="7">
                  <c:v>174913</c:v>
                </c:pt>
                <c:pt idx="8">
                  <c:v>157008</c:v>
                </c:pt>
                <c:pt idx="9">
                  <c:v>140326</c:v>
                </c:pt>
                <c:pt idx="10">
                  <c:v>152666</c:v>
                </c:pt>
                <c:pt idx="11">
                  <c:v>167162</c:v>
                </c:pt>
                <c:pt idx="12">
                  <c:v>116609</c:v>
                </c:pt>
                <c:pt idx="13">
                  <c:v>122918</c:v>
                </c:pt>
                <c:pt idx="14">
                  <c:v>151807</c:v>
                </c:pt>
                <c:pt idx="15">
                  <c:v>136420</c:v>
                </c:pt>
                <c:pt idx="16">
                  <c:v>108839</c:v>
                </c:pt>
                <c:pt idx="17">
                  <c:v>140951</c:v>
                </c:pt>
                <c:pt idx="18">
                  <c:v>182280</c:v>
                </c:pt>
                <c:pt idx="19">
                  <c:v>292413</c:v>
                </c:pt>
                <c:pt idx="20">
                  <c:v>576992</c:v>
                </c:pt>
                <c:pt idx="21">
                  <c:v>376051</c:v>
                </c:pt>
                <c:pt idx="22">
                  <c:v>243234</c:v>
                </c:pt>
                <c:pt idx="23">
                  <c:v>229747</c:v>
                </c:pt>
                <c:pt idx="24">
                  <c:v>224440</c:v>
                </c:pt>
                <c:pt idx="25">
                  <c:v>235604</c:v>
                </c:pt>
                <c:pt idx="26">
                  <c:v>254157</c:v>
                </c:pt>
                <c:pt idx="27">
                  <c:v>230816</c:v>
                </c:pt>
                <c:pt idx="28">
                  <c:v>238275</c:v>
                </c:pt>
                <c:pt idx="29">
                  <c:v>265473</c:v>
                </c:pt>
                <c:pt idx="30">
                  <c:v>243057</c:v>
                </c:pt>
                <c:pt idx="31">
                  <c:v>203189</c:v>
                </c:pt>
                <c:pt idx="32">
                  <c:v>262633</c:v>
                </c:pt>
                <c:pt idx="33">
                  <c:v>261258</c:v>
                </c:pt>
                <c:pt idx="34">
                  <c:v>261135</c:v>
                </c:pt>
                <c:pt idx="35">
                  <c:v>221532</c:v>
                </c:pt>
                <c:pt idx="36">
                  <c:v>188052</c:v>
                </c:pt>
                <c:pt idx="37">
                  <c:v>151542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E9-45EE-BE20-81118256C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26312"/>
        <c:axId val="362219312"/>
      </c:lineChart>
      <c:catAx>
        <c:axId val="35912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19312"/>
        <c:crosses val="autoZero"/>
        <c:auto val="1"/>
        <c:lblAlgn val="ctr"/>
        <c:lblOffset val="100"/>
        <c:noMultiLvlLbl val="0"/>
      </c:catAx>
      <c:valAx>
        <c:axId val="36221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2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12247</c:v>
                </c:pt>
                <c:pt idx="1">
                  <c:v>11198</c:v>
                </c:pt>
                <c:pt idx="2">
                  <c:v>11346</c:v>
                </c:pt>
                <c:pt idx="3">
                  <c:v>15748</c:v>
                </c:pt>
                <c:pt idx="4">
                  <c:v>13398</c:v>
                </c:pt>
                <c:pt idx="5">
                  <c:v>8263</c:v>
                </c:pt>
                <c:pt idx="6">
                  <c:v>8322</c:v>
                </c:pt>
                <c:pt idx="7">
                  <c:v>8671</c:v>
                </c:pt>
                <c:pt idx="8">
                  <c:v>10798</c:v>
                </c:pt>
                <c:pt idx="9">
                  <c:v>10371</c:v>
                </c:pt>
                <c:pt idx="10">
                  <c:v>13648</c:v>
                </c:pt>
                <c:pt idx="11">
                  <c:v>14854</c:v>
                </c:pt>
                <c:pt idx="12">
                  <c:v>7262</c:v>
                </c:pt>
                <c:pt idx="13">
                  <c:v>9377</c:v>
                </c:pt>
                <c:pt idx="14">
                  <c:v>14751</c:v>
                </c:pt>
                <c:pt idx="15">
                  <c:v>12066</c:v>
                </c:pt>
                <c:pt idx="16">
                  <c:v>5883</c:v>
                </c:pt>
                <c:pt idx="17">
                  <c:v>9595</c:v>
                </c:pt>
                <c:pt idx="18">
                  <c:v>10777</c:v>
                </c:pt>
                <c:pt idx="19">
                  <c:v>16573</c:v>
                </c:pt>
                <c:pt idx="20">
                  <c:v>50791</c:v>
                </c:pt>
                <c:pt idx="21">
                  <c:v>19760</c:v>
                </c:pt>
                <c:pt idx="22">
                  <c:v>12196</c:v>
                </c:pt>
                <c:pt idx="23">
                  <c:v>12267</c:v>
                </c:pt>
                <c:pt idx="24">
                  <c:v>13269</c:v>
                </c:pt>
                <c:pt idx="25">
                  <c:v>12063</c:v>
                </c:pt>
                <c:pt idx="26">
                  <c:v>14738</c:v>
                </c:pt>
                <c:pt idx="27">
                  <c:v>9492</c:v>
                </c:pt>
                <c:pt idx="28">
                  <c:v>17959</c:v>
                </c:pt>
                <c:pt idx="29">
                  <c:v>15639</c:v>
                </c:pt>
                <c:pt idx="30">
                  <c:v>9719</c:v>
                </c:pt>
                <c:pt idx="31">
                  <c:v>7924</c:v>
                </c:pt>
                <c:pt idx="32">
                  <c:v>11832</c:v>
                </c:pt>
                <c:pt idx="33">
                  <c:v>16197</c:v>
                </c:pt>
                <c:pt idx="34">
                  <c:v>12004</c:v>
                </c:pt>
                <c:pt idx="35">
                  <c:v>12046</c:v>
                </c:pt>
                <c:pt idx="36">
                  <c:v>8256</c:v>
                </c:pt>
                <c:pt idx="37">
                  <c:v>7233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E4-4A98-949F-A8FFB8F41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812736"/>
        <c:axId val="363809456"/>
      </c:lineChart>
      <c:catAx>
        <c:axId val="36381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09456"/>
        <c:crosses val="autoZero"/>
        <c:auto val="1"/>
        <c:lblAlgn val="ctr"/>
        <c:lblOffset val="100"/>
        <c:noMultiLvlLbl val="0"/>
      </c:catAx>
      <c:valAx>
        <c:axId val="36380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1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25.10.2017</c:v>
                </c:pt>
                <c:pt idx="1">
                  <c:v>26.10.2017</c:v>
                </c:pt>
                <c:pt idx="2">
                  <c:v>27.10.2017</c:v>
                </c:pt>
                <c:pt idx="3">
                  <c:v>28.10.2017</c:v>
                </c:pt>
                <c:pt idx="4">
                  <c:v>29.10.2017</c:v>
                </c:pt>
                <c:pt idx="5">
                  <c:v>30.10.2017</c:v>
                </c:pt>
                <c:pt idx="6">
                  <c:v>31.10.2017</c:v>
                </c:pt>
                <c:pt idx="7">
                  <c:v>01.11.2017</c:v>
                </c:pt>
                <c:pt idx="8">
                  <c:v>02.11.2017</c:v>
                </c:pt>
                <c:pt idx="9">
                  <c:v>03.11.2017</c:v>
                </c:pt>
                <c:pt idx="10">
                  <c:v>04.11.2017</c:v>
                </c:pt>
                <c:pt idx="11">
                  <c:v>05.11.2017</c:v>
                </c:pt>
                <c:pt idx="12">
                  <c:v>06.11.2017</c:v>
                </c:pt>
                <c:pt idx="13">
                  <c:v>07.11.2017</c:v>
                </c:pt>
                <c:pt idx="14">
                  <c:v>08.11.2017</c:v>
                </c:pt>
                <c:pt idx="15">
                  <c:v>09.11.2017</c:v>
                </c:pt>
                <c:pt idx="16">
                  <c:v>10.11.2017</c:v>
                </c:pt>
                <c:pt idx="17">
                  <c:v>11.11.2017</c:v>
                </c:pt>
                <c:pt idx="18">
                  <c:v>12.11.2017</c:v>
                </c:pt>
                <c:pt idx="19">
                  <c:v>13.11.2017</c:v>
                </c:pt>
                <c:pt idx="20">
                  <c:v>14.11.2017</c:v>
                </c:pt>
                <c:pt idx="21">
                  <c:v>15.11.2017</c:v>
                </c:pt>
                <c:pt idx="22">
                  <c:v>16.11.2017</c:v>
                </c:pt>
                <c:pt idx="23">
                  <c:v>17.11.2017</c:v>
                </c:pt>
                <c:pt idx="24">
                  <c:v>18.11.2017</c:v>
                </c:pt>
                <c:pt idx="25">
                  <c:v>19.11.2017</c:v>
                </c:pt>
                <c:pt idx="26">
                  <c:v>20.11.2017</c:v>
                </c:pt>
                <c:pt idx="27">
                  <c:v>21.11.2017</c:v>
                </c:pt>
                <c:pt idx="28">
                  <c:v>22.11.2017</c:v>
                </c:pt>
                <c:pt idx="29">
                  <c:v>23.11.2017</c:v>
                </c:pt>
                <c:pt idx="30">
                  <c:v>24.11.2017</c:v>
                </c:pt>
                <c:pt idx="31">
                  <c:v>25.11.2017</c:v>
                </c:pt>
                <c:pt idx="32">
                  <c:v>26.11.2017</c:v>
                </c:pt>
                <c:pt idx="33">
                  <c:v>27.11.2017</c:v>
                </c:pt>
                <c:pt idx="34">
                  <c:v>28.11.2017</c:v>
                </c:pt>
                <c:pt idx="35">
                  <c:v>29.11.2017</c:v>
                </c:pt>
                <c:pt idx="36">
                  <c:v>30.11.2017</c:v>
                </c:pt>
                <c:pt idx="37">
                  <c:v>01.12.2017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23296</c:v>
                </c:pt>
                <c:pt idx="1">
                  <c:v>28536</c:v>
                </c:pt>
                <c:pt idx="2">
                  <c:v>10390</c:v>
                </c:pt>
                <c:pt idx="3">
                  <c:v>45506</c:v>
                </c:pt>
                <c:pt idx="4">
                  <c:v>29626</c:v>
                </c:pt>
                <c:pt idx="5">
                  <c:v>9765</c:v>
                </c:pt>
                <c:pt idx="6">
                  <c:v>14877</c:v>
                </c:pt>
                <c:pt idx="7">
                  <c:v>34100</c:v>
                </c:pt>
                <c:pt idx="8">
                  <c:v>40962</c:v>
                </c:pt>
                <c:pt idx="9">
                  <c:v>30309</c:v>
                </c:pt>
                <c:pt idx="10">
                  <c:v>42726</c:v>
                </c:pt>
                <c:pt idx="11">
                  <c:v>57165</c:v>
                </c:pt>
                <c:pt idx="12">
                  <c:v>26468</c:v>
                </c:pt>
                <c:pt idx="13">
                  <c:v>39877</c:v>
                </c:pt>
                <c:pt idx="14">
                  <c:v>44370</c:v>
                </c:pt>
                <c:pt idx="15">
                  <c:v>27481</c:v>
                </c:pt>
                <c:pt idx="16">
                  <c:v>13077</c:v>
                </c:pt>
                <c:pt idx="17">
                  <c:v>29254</c:v>
                </c:pt>
                <c:pt idx="18">
                  <c:v>33130</c:v>
                </c:pt>
                <c:pt idx="19">
                  <c:v>28455</c:v>
                </c:pt>
                <c:pt idx="20">
                  <c:v>20311</c:v>
                </c:pt>
                <c:pt idx="21">
                  <c:v>18144</c:v>
                </c:pt>
                <c:pt idx="22">
                  <c:v>14907</c:v>
                </c:pt>
                <c:pt idx="23">
                  <c:v>9680</c:v>
                </c:pt>
                <c:pt idx="24">
                  <c:v>20454</c:v>
                </c:pt>
                <c:pt idx="25">
                  <c:v>24086</c:v>
                </c:pt>
                <c:pt idx="26">
                  <c:v>26018</c:v>
                </c:pt>
                <c:pt idx="27">
                  <c:v>14856</c:v>
                </c:pt>
                <c:pt idx="28">
                  <c:v>52887</c:v>
                </c:pt>
                <c:pt idx="29">
                  <c:v>40121</c:v>
                </c:pt>
                <c:pt idx="30">
                  <c:v>28813</c:v>
                </c:pt>
                <c:pt idx="31">
                  <c:v>19431</c:v>
                </c:pt>
                <c:pt idx="32">
                  <c:v>33741</c:v>
                </c:pt>
                <c:pt idx="33">
                  <c:v>18735</c:v>
                </c:pt>
                <c:pt idx="34">
                  <c:v>19625</c:v>
                </c:pt>
                <c:pt idx="35">
                  <c:v>25466</c:v>
                </c:pt>
                <c:pt idx="36">
                  <c:v>20200</c:v>
                </c:pt>
                <c:pt idx="37">
                  <c:v>14091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E1-4D69-9267-676BF1AA2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805520"/>
        <c:axId val="363806832"/>
      </c:lineChart>
      <c:catAx>
        <c:axId val="36380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06832"/>
        <c:crosses val="autoZero"/>
        <c:auto val="1"/>
        <c:lblAlgn val="ctr"/>
        <c:lblOffset val="100"/>
        <c:noMultiLvlLbl val="0"/>
      </c:catAx>
      <c:valAx>
        <c:axId val="36380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0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E-4FA5-B852-A592CCD237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0E-4FA5-B852-A592CCD237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0E-4FA5-B852-A592CCD237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0E-4FA5-B852-A592CCD237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0E-4FA5-B852-A592CCD23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221280"/>
        <c:axId val="362221608"/>
      </c:barChart>
      <c:catAx>
        <c:axId val="36222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21608"/>
        <c:crosses val="autoZero"/>
        <c:auto val="1"/>
        <c:lblAlgn val="ctr"/>
        <c:lblOffset val="100"/>
        <c:noMultiLvlLbl val="0"/>
      </c:catAx>
      <c:valAx>
        <c:axId val="36222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2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F5333-E51F-46DA-9816-8509D08A4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291049-163D-4E61-A670-33429AB70A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32774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E6541-0673-4EAE-81EE-7900F30B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95C706-3186-4628-B332-FC09BD0D9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046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13723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68303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9523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3912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265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45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36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31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CA31C-5577-418F-B6F0-46C5A9CAA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260470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E598-086C-4462-82AA-FDE53D58D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42A7E-3743-4C5E-8867-3BF86CB6B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624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260476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9591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96889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6403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5851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5929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8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8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634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896BB-9D00-4F77-81B2-1B03C04A8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989728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A7B9-85FA-4E6B-9506-31797DD2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66B31E-B658-4ED6-9F84-05F85AC585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35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73974-C946-4814-A2BA-FA2F10402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C9927-AC98-40DD-A698-EED99111B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31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2EA0-0975-48C9-9F20-DEA2B6722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38DB76-1EFF-4ED8-BD98-4237CE203F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8742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E4160-B80D-4CC0-B1A5-12553C518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2FBD-58B8-40EA-A5D4-D4173256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01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B7599-D6BD-4904-9963-6F4FC623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331430-45FC-4DAD-83D2-752D7B24EE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500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7DF44-7401-4399-845B-4E431CCD4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2ADE2-8C08-4E46-A733-D8401533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30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6685-624A-4A91-A585-A1D24F8A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40DDE-1BEC-4950-B4C6-7EE84D0A81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895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5914B-4B12-4A8F-9E47-B2E68B635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0874D-9A43-41BE-8B67-A00A6B297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7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76AE-0477-460B-AFE3-50BE2BF51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3CBC2-5418-4D8A-BA3E-0D27A21EF9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748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2390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258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3632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4221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8089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23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99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718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665BF-1A6E-46C8-88E8-84E2C8A49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72366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89C8E-561A-4E32-9376-670C7780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6F57D-1448-48E1-A6AF-EA222908A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827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487A2-6489-4B9C-9774-65B857A2A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32C86-6BDD-40E1-8DA2-BD8579BBF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695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D33E7-91B5-400D-B2FD-7DAB445C8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DFE5B1-1FED-41E7-9076-3BF1D4853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08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4934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059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144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189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75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92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52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729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92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256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293C1-4010-4CC8-AD1D-064377259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16961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9CF3-2870-436B-8BFF-EEDC4ABC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873AA7-1954-403E-9CD5-E3F6A6F1B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5568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18763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390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56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04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887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754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574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337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9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54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6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5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08:08:39</a:t>
                      </a:r>
                      <a:r>
                        <a:rPr lang="de-DE" sz="1000"/>
                        <a:t>
Aber jeder nur einen Wunsch, OK?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75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66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A6802-4479-4CB1-9BCE-9EE665C75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88687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E5E77-42DE-4044-83B9-CFB02F57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15E8C-33A7-4A9A-84C2-6CBD415CE1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286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54879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165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579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895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291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180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568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829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2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7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2 - 2017-11-27 17:15:02</a:t>
                      </a:r>
                      <a:r>
                        <a:rPr lang="de-DE" sz="1000"/>
                        <a:t>
Mehrfach-Nennungen möglich! 😆🍷🎄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49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45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07:00:00</a:t>
                      </a:r>
                      <a:r>
                        <a:rPr lang="de-DE" sz="1000"/>
                        <a:t>
Da will man am Samstagmorgen nur mal fünf Minuten... 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08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08:08:39</a:t>
                      </a:r>
                      <a:r>
                        <a:rPr lang="de-DE" sz="1000"/>
                        <a:t>
Aber jeder nur einen Wunsch, OK?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E2901-3F5C-4C40-94F2-8CDA9F082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4012460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71591-E655-470F-8B92-C5C43E24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5F2D5-0FA8-4004-9969-9577578DB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058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3217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101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405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928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418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87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837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59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282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29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19:36:05</a:t>
                      </a:r>
                      <a:r>
                        <a:rPr lang="de-DE" sz="1000"/>
                        <a:t>
Vermisst ihr eure Post? Könnte hier gelandet sein. 🤦‍♀️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2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2 - 2017-10-25 09:17:43</a:t>
                      </a:r>
                      <a:r>
                        <a:rPr lang="de-DE" sz="1000"/>
                        <a:t>
Aufsehen erregende Aktion frustrierter Pendler in Nordfriesland - Strecke nach Westerland ist blockiert.🚊⛔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1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2 - 2017-10-26 07:53:19</a:t>
                      </a:r>
                      <a:r>
                        <a:rPr lang="de-DE" sz="1000"/>
                        <a:t>
Jetzt wird die A 20 bei Tribsees voll gesperrt. #NDR2Verkehr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12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2 - 2017-11-10 16:45:28</a:t>
                      </a:r>
                      <a:r>
                        <a:rPr lang="de-DE" sz="1000"/>
                        <a:t>
Habt ihr schon das neue Video von Ed Sheeran gesehen? Wham! lässt grüßen 😘 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38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2 - 2017-10-27 04:45:24</a:t>
                      </a:r>
                      <a:r>
                        <a:rPr lang="de-DE" sz="1000"/>
                        <a:t>
Das ist ja eine gaaanz tolle Einstimmung auf das Brücken-Wochenende!🤧🌬️☔️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020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6992D-BB3E-4644-951A-68CA06A88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1202621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77B43-2E67-4BD8-AEB6-FAA43255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DD050-CC63-4764-9788-2B22FE8E37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467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093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311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68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9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685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439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172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24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12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9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5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2 - 2017-11-04 16:59:27</a:t>
                      </a:r>
                      <a:r>
                        <a:rPr lang="en-US" sz="1000"/>
                        <a:t>
TON an! 🔊 Der HSV feiert seinen Nachwuchsspieler 
Jann-Fiete Arp (17). 3. BL-Spiel, 2. Tor!
(Gigi D'Agostino hat es immer gewusst 🎶)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976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CD237-5492-46BA-813C-99D868521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806274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F0C1-EE4F-4A18-AD6A-380A81EED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A63001-9A81-45DE-BEDB-5EE82C8394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289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6192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762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89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821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294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925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569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4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16:18:02</a:t>
                      </a:r>
                      <a:r>
                        <a:rPr lang="de-DE" sz="1000"/>
                        <a:t>
STOP! Es ist Zeit für eure Musikwünsch für den NDR 2 Hitmix. Was wollt ihr hören? 🎧 🎼 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7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3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5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2 - 2017-11-15 13:07:57</a:t>
                      </a:r>
                      <a:r>
                        <a:rPr lang="de-DE" sz="1000"/>
                        <a:t>
Jens Mahrhold gönnt sich ungesüßten Sanddornsaft... sieht schon SEHR, SEHR gesund aus... 😝😬🤢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0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2 - 2017-11-01 20:58:11</a:t>
                      </a:r>
                      <a:r>
                        <a:rPr lang="de-DE" sz="1000"/>
                        <a:t>
225 Kilo stemmen? Für Hamburgs stärkste Lehrerin kein Problem! 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161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F6900-8A19-408B-AF10-39F39C038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724008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716C9-718A-4FF6-B8CE-F682486B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D4473-F341-44F3-96D1-0FEB97C4B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7450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5033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026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968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067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23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626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582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80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11:22:26</a:t>
                      </a:r>
                      <a:r>
                        <a:rPr lang="de-DE" sz="1000"/>
                        <a:t>
Und die Schweden so... 👊🇸🇪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77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15:50:39</a:t>
                      </a:r>
                      <a:r>
                        <a:rPr lang="de-DE" sz="1000"/>
                        <a:t>
"Und wenn sich alles in Kreisen bewegt..." Vorfreude auf Johannes Oerding heute Abend in Osnabrück!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2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2 - 2017-11-13 06:00:48</a:t>
                      </a:r>
                      <a:r>
                        <a:rPr lang="de-DE" sz="1000"/>
                        <a:t>
Guten Morgen!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3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2 - 2017-11-09 18:44:40</a:t>
                      </a:r>
                      <a:r>
                        <a:rPr lang="de-DE" sz="1000"/>
                        <a:t>
Vor 28 Jahren fiel die Mauer! "Dieser 9. November ist ein historischer Tag."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81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2 - 2017-11-08 09:32:38</a:t>
                      </a:r>
                      <a:r>
                        <a:rPr lang="de-DE" sz="1000"/>
                        <a:t>
Die ARD Audiothek ist da! Jetzt kostenfrei downloaden! 🔊😍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0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32023-3EC0-4470-845F-9DBA348EF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05955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F935-4C65-4AFF-9389-D7E09FDDF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45B84-6251-412D-BA01-062AAA3D9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966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8859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58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17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87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80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436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60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783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095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14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95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53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38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2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6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3F6D0-A51F-4560-8ABB-B3B79647D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4212539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2AC15-DD97-4056-A9BD-F5E612123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BAD3B-BD76-473F-A82B-4C30AB047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322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80980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600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122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925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569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80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43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74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15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01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74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0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11:28:01</a:t>
                      </a:r>
                      <a:r>
                        <a:rPr lang="de-DE" sz="1000"/>
                        <a:t>
Neugier wird belohnt!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69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2 - 2017-11-04 16:59:27</a:t>
                      </a:r>
                      <a:r>
                        <a:rPr lang="en-US" sz="1000"/>
                        <a:t>
TON an! 🔊 Der HSV feiert seinen Nachwuchsspieler 
Jann-Fiete Arp (17). 3. BL-Spiel, 2. Tor!
(Gigi D'Agostino hat es immer gewusst 🎶)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74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4E886-5C4C-41A1-BAB9-6FF0BAAEF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805437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5AAB6-63BE-422E-BE86-6AA48928B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E9B1F-56FB-4C90-B1CF-A78340714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978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7941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89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02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717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20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810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88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17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8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11:28:01</a:t>
                      </a:r>
                      <a:r>
                        <a:rPr lang="de-DE" sz="1000"/>
                        <a:t>
Neugier wird belohnt!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2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1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2 - 2017-11-04 16:59:27</a:t>
                      </a:r>
                      <a:r>
                        <a:rPr lang="en-US" sz="1000"/>
                        <a:t>
TON an! 🔊 Der HSV feiert seinen Nachwuchsspieler 
Jann-Fiete Arp (17). 3. BL-Spiel, 2. Tor!
(Gigi D'Agostino hat es immer gewusst 🎶)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6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2 - 2017-11-08 20:40:34</a:t>
                      </a:r>
                      <a:r>
                        <a:rPr lang="de-DE" sz="1000"/>
                        <a:t>
Wisst ihr, was Alexa treibt, wenn ihr nicht zuhause seid? 😱💃😉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98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11:22:26</a:t>
                      </a:r>
                      <a:r>
                        <a:rPr lang="de-DE" sz="1000"/>
                        <a:t>
Und die Schweden so... 👊🇸🇪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47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4F93B-AD20-4599-B8B2-378DE4AA3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21834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03A3-983F-4C08-9EE4-8662AE02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27CE07-E61C-4C9A-9E7A-AD7DAC9A2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179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26663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909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264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29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519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9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020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03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9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2 - 2017-10-30 09:04:26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Live-Shows von Billy Joel sind Meilensteine der Konzertgeschichte: Am 30. Juni bildet das Volksparkstadion den perfekten Open Air-Rahmen für das einzige Konzert im gesamten deutschsprachigen Raum!  
Allgem. Vorverkaufsstart:  03.11.2017 I 10.00 Uhr
Mehr Infos: http://www.ndr.de/ndr2/events/index.html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0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2 - 2017-11-18 16:57:40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nur Wolfsburgs Doppeltorschützen Yunus Malli ist heute ein Stein vom Herzen gefallen. 
Das Interview: http://www.ndr.de/ndr2/audio359434.html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187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F33AB-60AC-4D4C-85C4-70C2ACB52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647601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9C440-C2B0-4FB4-9077-DFB37BD1B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03A5B-2E84-4203-A78E-2D0FE2A81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143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0599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200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692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068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746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016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23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37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92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2 - 2017-10-29 17:04:12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7 Unentschieden in 12 Spielen bleibt Eintracht Braunschweig Remis-König: sportschau.de/spielbericht-dynamo-dresden-eintracht-braunschweig-100.html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0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2 - 2017-10-30 18:30:01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Einschalten: Ab 21 Uhr hört ihr The xx im NDR 2 Radiokonzert!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81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2 - 2017-11-09 06:00:11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NDR 2 zur Bambi-Verleihung am 16. November! Am Donnerstag und Freitag im NDR 2 Morgen! Promis zählen - und anrufen: (01375) 95 10 95 (Festnetzpreis 14 Cent pro Anruf, aus den Mobilfunknetzen kann es teurer werden).🔊☎️😍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37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B256C-477D-462D-9D9E-F0812A49E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765967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C401-1D67-4DB1-9022-A65BEEBA7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0D4F8-6F77-4901-859A-D5D745141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954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8742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143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321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44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9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819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211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535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78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2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0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2 - 2017-11-17 08:08:39</a:t>
                      </a:r>
                      <a:r>
                        <a:rPr lang="de-DE" sz="1000"/>
                        <a:t>
Aber jeder nur einen Wunsch, OK?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60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375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4C2F6-5E8C-44E3-80B9-5E4DF7500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401346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1211-7B3D-43D9-9230-938A9B959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07430-138A-42F6-8876-891C40888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84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5423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631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41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60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730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47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49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870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45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874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023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15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2 - 2017-11-14 10:22:45</a:t>
                      </a:r>
                      <a:r>
                        <a:rPr lang="de-DE" sz="1000"/>
                        <a:t>
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98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Best-of: Keno Veith auf der Agritechnica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1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Seitenlinien-Typen, die jeder kennt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2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2 - 2017-11-09 14:27:29</a:t>
                      </a:r>
                      <a:r>
                        <a:rPr lang="de-DE" sz="1000"/>
                        <a:t>
Ungewöhnliche Methode der Feuerwehr in Bayern. Aber scheinbar notwendig! 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1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Bjarne Mädel und die glücklichen Norddeutschen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78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21E1C-3F5C-46CC-8767-0FCE0101E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3372584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7BF3E-70A7-45CD-81A1-A21850E2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0A2B6-87EB-4270-80A3-5A9F4B435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53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86874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728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8368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819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523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524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123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161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876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718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53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74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42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0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2 - 2017-11-18 19:00:01</a:t>
                      </a:r>
                      <a:r>
                        <a:rPr lang="de-DE" sz="1000"/>
                        <a:t>
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33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98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2 - 2017-11-22 19:30:02</a:t>
                      </a:r>
                      <a:r>
                        <a:rPr lang="de-DE" sz="1000"/>
                        <a:t>
Mannschaftssport im Verein ist für Kinder eine schöne Sache. Wenn nur die Eltern am Spielfeldrand nicht wären!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8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2 - 2017-11-04 09:30:00</a:t>
                      </a:r>
                      <a:r>
                        <a:rPr lang="de-DE" sz="1000"/>
                        <a:t>
Fegt ihr schon, oder lest ihr noch?! 🍂🍁
- Laub ✔️
- Besen ✔️
- Studium der Straßenreinigungs-Verordnung incl. Straßenverzeichnis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81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2 - 2017-11-07 11:57:21</a:t>
                      </a:r>
                      <a:r>
                        <a:rPr lang="de-DE" sz="1000"/>
                        <a:t>
Wir Norddeutschen sind glücklich - wir zeigen es nur ungern. 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751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13C2F-F6E1-42FE-A8E9-63A64CF92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633844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7CECB-AF2C-4829-A714-D2BE9E9C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D6DC3-87D5-4C39-83D7-3C9A29063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743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09952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634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541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47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43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576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070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8278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397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15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395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61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77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2 - 2017-10-28 17:00:00</a:t>
                      </a:r>
                      <a:r>
                        <a:rPr lang="de-DE" sz="1000"/>
                        <a:t>
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60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C4C6B-E5AC-40DE-A8DB-5151C2BE5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25.10.2017 - 01.12.2017</a:t>
            </a:r>
          </a:p>
        </p:txBody>
      </p:sp>
    </p:spTree>
    <p:extLst>
      <p:ext uri="{BB962C8B-B14F-4D97-AF65-F5344CB8AC3E}">
        <p14:creationId xmlns:p14="http://schemas.microsoft.com/office/powerpoint/2010/main" val="2801703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1612</Words>
  <Application>Microsoft Office PowerPoint</Application>
  <PresentationFormat>On-screen Show (4:3)</PresentationFormat>
  <Paragraphs>809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 - 1 of 2</vt:lpstr>
      <vt:lpstr>Eigene Posts - I-Rate Aktive Nutzer-Flop - Export - 2 of 2</vt:lpstr>
      <vt:lpstr>Eigene Post - Summe Interaktionen - Export</vt:lpstr>
      <vt:lpstr>Eigene Posts - Reaktionen - Export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2018-03-14T09:02:08Z</dcterms:created>
  <dcterms:modified xsi:type="dcterms:W3CDTF">2018-03-14T09:02:56Z</dcterms:modified>
</cp:coreProperties>
</file>