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E0FB0-1FF1-4E13-8945-0F524C646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E630C1-5626-4C2F-AF8E-76C8DEEFCD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7157689"/>
              </p:ext>
            </p:extLst>
          </p:nvPr>
        </p:nvGraphicFramePr>
        <p:xfrm>
          <a:off x="457200" y="1731963"/>
          <a:ext cx="822959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134789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6011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5699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9129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8857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35229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40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1907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7993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4753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5238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870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8071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530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3 - 2018-02-19 12:05:52</a:t>
                      </a:r>
                      <a:r>
                        <a:rPr lang="de-DE" sz="1000"/>
                        <a:t>
Die tägliche Portion Irrsinn. Sonst wäre die Welt auch gerade zu langweilig...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813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3 - 2018-03-01 10:45:55</a:t>
                      </a:r>
                      <a:r>
                        <a:rPr lang="de-DE" sz="1000"/>
                        <a:t>
Was sind Frauen für Quälgeister! Wollen dauernd Karriere machen und so. Haben wir etwa schon 2018?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82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3 - 2018-02-26 09:37:46</a:t>
                      </a:r>
                      <a:r>
                        <a:rPr lang="de-DE" sz="1000"/>
                        <a:t>
Ausgleichsflächen sind eine faire Sache. Aber muss nicht auch die Fläche der Ausgleichsfläche ausgeglichen werden?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53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3 - 2018-03-02 18:12:03</a:t>
                      </a:r>
                      <a:r>
                        <a:rPr lang="de-DE" sz="1000"/>
                        <a:t>
Freitagabend: Partytime! Tanz den Trump mit mir!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973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3 - 2018-03-01 18:24:36</a:t>
                      </a:r>
                      <a:r>
                        <a:rPr lang="de-DE" sz="1000"/>
                        <a:t>
Egal ob Diesel oder Benziner. In Husum gibt´s Fahrverbote für alle!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021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2F6C0-9077-4FD8-8E41-4AA451E40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18.02.2018 - 04.03.2018</a:t>
            </a:r>
          </a:p>
        </p:txBody>
      </p:sp>
    </p:spTree>
    <p:extLst>
      <p:ext uri="{BB962C8B-B14F-4D97-AF65-F5344CB8AC3E}">
        <p14:creationId xmlns:p14="http://schemas.microsoft.com/office/powerpoint/2010/main" val="21232594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</Words>
  <Application>Microsoft Office PowerPoint</Application>
  <PresentationFormat>On-screen Show (4:3)</PresentationFormat>
  <Paragraphs>80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Eigene Videos - Crossposts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Videos - Crossposts - Export</dc:title>
  <dc:creator>Administrator</dc:creator>
  <cp:lastModifiedBy>Administrator</cp:lastModifiedBy>
  <cp:revision>1</cp:revision>
  <dcterms:created xsi:type="dcterms:W3CDTF">2018-03-05T09:03:15Z</dcterms:created>
  <dcterms:modified xsi:type="dcterms:W3CDTF">2018-03-05T09:03:35Z</dcterms:modified>
</cp:coreProperties>
</file>