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  <p:sldId id="286" r:id="rId28"/>
    <p:sldId id="287" r:id="rId29"/>
    <p:sldId id="289" r:id="rId30"/>
    <p:sldId id="290" r:id="rId31"/>
    <p:sldId id="291" r:id="rId32"/>
    <p:sldId id="292" r:id="rId33"/>
    <p:sldId id="293" r:id="rId34"/>
    <p:sldId id="294" r:id="rId35"/>
    <p:sldId id="295" r:id="rId3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Talk Show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01.03.2017</c:v>
                </c:pt>
                <c:pt idx="1">
                  <c:v>02.03.2017</c:v>
                </c:pt>
                <c:pt idx="2">
                  <c:v>03.03.2017</c:v>
                </c:pt>
                <c:pt idx="3">
                  <c:v>04.03.2017</c:v>
                </c:pt>
                <c:pt idx="4">
                  <c:v>05.03.2017</c:v>
                </c:pt>
                <c:pt idx="5">
                  <c:v>06.03.2017</c:v>
                </c:pt>
                <c:pt idx="6">
                  <c:v>07.03.2017</c:v>
                </c:pt>
                <c:pt idx="7">
                  <c:v>08.03.2017</c:v>
                </c:pt>
                <c:pt idx="8">
                  <c:v>09.03.2017</c:v>
                </c:pt>
                <c:pt idx="9">
                  <c:v>10.03.2017</c:v>
                </c:pt>
                <c:pt idx="10">
                  <c:v>11.03.2017</c:v>
                </c:pt>
                <c:pt idx="11">
                  <c:v>12.03.2017</c:v>
                </c:pt>
                <c:pt idx="12">
                  <c:v>13.03.2017</c:v>
                </c:pt>
                <c:pt idx="13">
                  <c:v>14.03.2017</c:v>
                </c:pt>
                <c:pt idx="14">
                  <c:v>15.03.2017</c:v>
                </c:pt>
                <c:pt idx="15">
                  <c:v>16.03.2017</c:v>
                </c:pt>
                <c:pt idx="16">
                  <c:v>17.03.2017</c:v>
                </c:pt>
                <c:pt idx="17">
                  <c:v>18.03.2017</c:v>
                </c:pt>
                <c:pt idx="18">
                  <c:v>19.03.2017</c:v>
                </c:pt>
                <c:pt idx="19">
                  <c:v>20.03.2017</c:v>
                </c:pt>
                <c:pt idx="20">
                  <c:v>21.03.2017</c:v>
                </c:pt>
                <c:pt idx="21">
                  <c:v>22.03.2017</c:v>
                </c:pt>
                <c:pt idx="22">
                  <c:v>23.03.2017</c:v>
                </c:pt>
                <c:pt idx="23">
                  <c:v>24.03.2017</c:v>
                </c:pt>
                <c:pt idx="24">
                  <c:v>25.03.2017</c:v>
                </c:pt>
                <c:pt idx="25">
                  <c:v>26.03.2017</c:v>
                </c:pt>
                <c:pt idx="26">
                  <c:v>27.03.2017</c:v>
                </c:pt>
                <c:pt idx="27">
                  <c:v>28.03.2017</c:v>
                </c:pt>
                <c:pt idx="28">
                  <c:v>29.03.2017</c:v>
                </c:pt>
                <c:pt idx="29">
                  <c:v>30.03.2017</c:v>
                </c:pt>
                <c:pt idx="30">
                  <c:v>31.03.2017</c:v>
                </c:pt>
                <c:pt idx="31">
                  <c:v>01.04.2017</c:v>
                </c:pt>
                <c:pt idx="32">
                  <c:v>02.04.2017</c:v>
                </c:pt>
                <c:pt idx="33">
                  <c:v>03.04.2017</c:v>
                </c:pt>
                <c:pt idx="34">
                  <c:v>04.04.2017</c:v>
                </c:pt>
                <c:pt idx="35">
                  <c:v>05.04.2017</c:v>
                </c:pt>
                <c:pt idx="36">
                  <c:v>06.04.2017</c:v>
                </c:pt>
                <c:pt idx="37">
                  <c:v>07.04.2017</c:v>
                </c:pt>
                <c:pt idx="38">
                  <c:v>08.04.2017</c:v>
                </c:pt>
                <c:pt idx="39">
                  <c:v>09.04.2017</c:v>
                </c:pt>
                <c:pt idx="40">
                  <c:v>10.04.2017</c:v>
                </c:pt>
                <c:pt idx="41">
                  <c:v>11.04.2017</c:v>
                </c:pt>
                <c:pt idx="42">
                  <c:v>12.04.2017</c:v>
                </c:pt>
                <c:pt idx="43">
                  <c:v>13.04.2017</c:v>
                </c:pt>
                <c:pt idx="44">
                  <c:v>14.04.2017</c:v>
                </c:pt>
                <c:pt idx="45">
                  <c:v>15.04.2017</c:v>
                </c:pt>
                <c:pt idx="46">
                  <c:v>16.04.2017</c:v>
                </c:pt>
                <c:pt idx="47">
                  <c:v>17.04.2017</c:v>
                </c:pt>
                <c:pt idx="48">
                  <c:v>18.04.2017</c:v>
                </c:pt>
                <c:pt idx="49">
                  <c:v>19.04.2017</c:v>
                </c:pt>
                <c:pt idx="50">
                  <c:v>20.04.2017</c:v>
                </c:pt>
                <c:pt idx="51">
                  <c:v>21.04.2017</c:v>
                </c:pt>
                <c:pt idx="52">
                  <c:v>22.04.2017</c:v>
                </c:pt>
                <c:pt idx="53">
                  <c:v>23.04.2017</c:v>
                </c:pt>
                <c:pt idx="54">
                  <c:v>24.04.2017</c:v>
                </c:pt>
                <c:pt idx="55">
                  <c:v>25.04.2017</c:v>
                </c:pt>
                <c:pt idx="56">
                  <c:v>26.04.2017</c:v>
                </c:pt>
                <c:pt idx="57">
                  <c:v>27.04.2017</c:v>
                </c:pt>
                <c:pt idx="58">
                  <c:v>28.04.2017</c:v>
                </c:pt>
                <c:pt idx="59">
                  <c:v>29.04.2017</c:v>
                </c:pt>
                <c:pt idx="60">
                  <c:v>30.04.2017</c:v>
                </c:pt>
                <c:pt idx="61">
                  <c:v>01.05.2017</c:v>
                </c:pt>
                <c:pt idx="62">
                  <c:v>02.05.2017</c:v>
                </c:pt>
                <c:pt idx="63">
                  <c:v>03.05.2017</c:v>
                </c:pt>
                <c:pt idx="64">
                  <c:v>04.05.2017</c:v>
                </c:pt>
                <c:pt idx="65">
                  <c:v>05.05.2017</c:v>
                </c:pt>
                <c:pt idx="66">
                  <c:v>06.05.2017</c:v>
                </c:pt>
                <c:pt idx="67">
                  <c:v>07.05.2017</c:v>
                </c:pt>
                <c:pt idx="68">
                  <c:v>08.05.2017</c:v>
                </c:pt>
                <c:pt idx="69">
                  <c:v>09.05.2017</c:v>
                </c:pt>
                <c:pt idx="70">
                  <c:v>10.05.2017</c:v>
                </c:pt>
                <c:pt idx="71">
                  <c:v>11.05.2017</c:v>
                </c:pt>
                <c:pt idx="72">
                  <c:v>12.05.2017</c:v>
                </c:pt>
                <c:pt idx="73">
                  <c:v>13.05.2017</c:v>
                </c:pt>
                <c:pt idx="74">
                  <c:v>14.05.2017</c:v>
                </c:pt>
                <c:pt idx="75">
                  <c:v>15.05.2017</c:v>
                </c:pt>
                <c:pt idx="76">
                  <c:v>16.05.2017</c:v>
                </c:pt>
                <c:pt idx="77">
                  <c:v>17.05.2017</c:v>
                </c:pt>
                <c:pt idx="78">
                  <c:v>18.05.2017</c:v>
                </c:pt>
                <c:pt idx="79">
                  <c:v>19.05.2017</c:v>
                </c:pt>
                <c:pt idx="80">
                  <c:v>20.05.2017</c:v>
                </c:pt>
                <c:pt idx="81">
                  <c:v>21.05.2017</c:v>
                </c:pt>
                <c:pt idx="82">
                  <c:v>22.05.2017</c:v>
                </c:pt>
                <c:pt idx="83">
                  <c:v>23.05.2017</c:v>
                </c:pt>
                <c:pt idx="84">
                  <c:v>24.05.2017</c:v>
                </c:pt>
                <c:pt idx="85">
                  <c:v>25.05.2017</c:v>
                </c:pt>
                <c:pt idx="86">
                  <c:v>26.05.2017</c:v>
                </c:pt>
                <c:pt idx="87">
                  <c:v>27.05.2017</c:v>
                </c:pt>
                <c:pt idx="88">
                  <c:v>28.05.2017</c:v>
                </c:pt>
                <c:pt idx="89">
                  <c:v>29.05.2017</c:v>
                </c:pt>
                <c:pt idx="90">
                  <c:v>30.05.2017</c:v>
                </c:pt>
                <c:pt idx="91">
                  <c:v>31.05.2017</c:v>
                </c:pt>
                <c:pt idx="92">
                  <c:v>01.06.2017</c:v>
                </c:pt>
                <c:pt idx="93">
                  <c:v>02.06.2017</c:v>
                </c:pt>
                <c:pt idx="94">
                  <c:v>03.06.2017</c:v>
                </c:pt>
                <c:pt idx="95">
                  <c:v>04.06.2017</c:v>
                </c:pt>
                <c:pt idx="96">
                  <c:v>05.06.2017</c:v>
                </c:pt>
                <c:pt idx="97">
                  <c:v>06.06.2017</c:v>
                </c:pt>
                <c:pt idx="98">
                  <c:v>07.06.2017</c:v>
                </c:pt>
                <c:pt idx="99">
                  <c:v>08.06.2017</c:v>
                </c:pt>
                <c:pt idx="100">
                  <c:v>09.06.2017</c:v>
                </c:pt>
                <c:pt idx="101">
                  <c:v>10.06.2017</c:v>
                </c:pt>
                <c:pt idx="102">
                  <c:v>11.06.2017</c:v>
                </c:pt>
                <c:pt idx="103">
                  <c:v>12.06.2017</c:v>
                </c:pt>
                <c:pt idx="104">
                  <c:v>13.06.2017</c:v>
                </c:pt>
                <c:pt idx="105">
                  <c:v>14.06.2017</c:v>
                </c:pt>
                <c:pt idx="106">
                  <c:v>15.06.2017</c:v>
                </c:pt>
                <c:pt idx="107">
                  <c:v>16.06.2017</c:v>
                </c:pt>
                <c:pt idx="108">
                  <c:v>17.06.2017</c:v>
                </c:pt>
                <c:pt idx="109">
                  <c:v>18.06.2017</c:v>
                </c:pt>
                <c:pt idx="110">
                  <c:v>19.06.2017</c:v>
                </c:pt>
                <c:pt idx="111">
                  <c:v>20.06.2017</c:v>
                </c:pt>
                <c:pt idx="112">
                  <c:v>21.06.2017</c:v>
                </c:pt>
                <c:pt idx="113">
                  <c:v>22.06.2017</c:v>
                </c:pt>
                <c:pt idx="114">
                  <c:v>23.06.2017</c:v>
                </c:pt>
                <c:pt idx="115">
                  <c:v>24.06.2017</c:v>
                </c:pt>
                <c:pt idx="116">
                  <c:v>25.06.2017</c:v>
                </c:pt>
                <c:pt idx="117">
                  <c:v>26.06.2017</c:v>
                </c:pt>
                <c:pt idx="118">
                  <c:v>27.06.2017</c:v>
                </c:pt>
                <c:pt idx="119">
                  <c:v>28.06.2017</c:v>
                </c:pt>
                <c:pt idx="120">
                  <c:v>29.06.2017</c:v>
                </c:pt>
                <c:pt idx="121">
                  <c:v>30.06.2017</c:v>
                </c:pt>
                <c:pt idx="122">
                  <c:v>01.07.2017</c:v>
                </c:pt>
                <c:pt idx="123">
                  <c:v>02.07.2017</c:v>
                </c:pt>
                <c:pt idx="124">
                  <c:v>03.07.2017</c:v>
                </c:pt>
                <c:pt idx="125">
                  <c:v>04.07.2017</c:v>
                </c:pt>
                <c:pt idx="126">
                  <c:v>05.07.2017</c:v>
                </c:pt>
                <c:pt idx="127">
                  <c:v>06.07.2017</c:v>
                </c:pt>
                <c:pt idx="128">
                  <c:v>07.07.2017</c:v>
                </c:pt>
                <c:pt idx="129">
                  <c:v>08.07.2017</c:v>
                </c:pt>
                <c:pt idx="130">
                  <c:v>09.07.2017</c:v>
                </c:pt>
                <c:pt idx="131">
                  <c:v>10.07.2017</c:v>
                </c:pt>
                <c:pt idx="132">
                  <c:v>11.07.2017</c:v>
                </c:pt>
                <c:pt idx="133">
                  <c:v>12.07.2017</c:v>
                </c:pt>
                <c:pt idx="134">
                  <c:v>13.07.2017</c:v>
                </c:pt>
                <c:pt idx="135">
                  <c:v>14.07.2017</c:v>
                </c:pt>
                <c:pt idx="136">
                  <c:v>15.07.2017</c:v>
                </c:pt>
                <c:pt idx="137">
                  <c:v>16.07.2017</c:v>
                </c:pt>
                <c:pt idx="138">
                  <c:v>17.07.2017</c:v>
                </c:pt>
                <c:pt idx="139">
                  <c:v>18.07.2017</c:v>
                </c:pt>
                <c:pt idx="140">
                  <c:v>19.07.2017</c:v>
                </c:pt>
                <c:pt idx="141">
                  <c:v>20.07.2017</c:v>
                </c:pt>
                <c:pt idx="142">
                  <c:v>21.07.2017</c:v>
                </c:pt>
                <c:pt idx="143">
                  <c:v>22.07.2017</c:v>
                </c:pt>
                <c:pt idx="144">
                  <c:v>23.07.2017</c:v>
                </c:pt>
                <c:pt idx="145">
                  <c:v>24.07.2017</c:v>
                </c:pt>
                <c:pt idx="146">
                  <c:v>25.07.2017</c:v>
                </c:pt>
                <c:pt idx="147">
                  <c:v>26.07.2017</c:v>
                </c:pt>
                <c:pt idx="148">
                  <c:v>27.07.2017</c:v>
                </c:pt>
                <c:pt idx="149">
                  <c:v>28.07.2017</c:v>
                </c:pt>
                <c:pt idx="150">
                  <c:v>29.07.2017</c:v>
                </c:pt>
                <c:pt idx="151">
                  <c:v>30.07.2017</c:v>
                </c:pt>
                <c:pt idx="152">
                  <c:v>31.07.2017</c:v>
                </c:pt>
                <c:pt idx="153">
                  <c:v>01.08.2017</c:v>
                </c:pt>
                <c:pt idx="154">
                  <c:v>02.08.2017</c:v>
                </c:pt>
                <c:pt idx="155">
                  <c:v>03.08.2017</c:v>
                </c:pt>
                <c:pt idx="156">
                  <c:v>04.08.2017</c:v>
                </c:pt>
                <c:pt idx="157">
                  <c:v>05.08.2017</c:v>
                </c:pt>
                <c:pt idx="158">
                  <c:v>06.08.2017</c:v>
                </c:pt>
                <c:pt idx="159">
                  <c:v>07.08.2017</c:v>
                </c:pt>
                <c:pt idx="160">
                  <c:v>08.08.2017</c:v>
                </c:pt>
                <c:pt idx="161">
                  <c:v>09.08.2017</c:v>
                </c:pt>
                <c:pt idx="162">
                  <c:v>10.08.2017</c:v>
                </c:pt>
                <c:pt idx="163">
                  <c:v>11.08.2017</c:v>
                </c:pt>
                <c:pt idx="164">
                  <c:v>12.08.2017</c:v>
                </c:pt>
                <c:pt idx="165">
                  <c:v>13.08.2017</c:v>
                </c:pt>
                <c:pt idx="166">
                  <c:v>14.08.2017</c:v>
                </c:pt>
                <c:pt idx="167">
                  <c:v>15.08.2017</c:v>
                </c:pt>
                <c:pt idx="168">
                  <c:v>16.08.2017</c:v>
                </c:pt>
                <c:pt idx="169">
                  <c:v>17.08.2017</c:v>
                </c:pt>
                <c:pt idx="170">
                  <c:v>18.08.2017</c:v>
                </c:pt>
                <c:pt idx="171">
                  <c:v>19.08.2017</c:v>
                </c:pt>
                <c:pt idx="172">
                  <c:v>20.08.2017</c:v>
                </c:pt>
                <c:pt idx="173">
                  <c:v>21.08.2017</c:v>
                </c:pt>
                <c:pt idx="174">
                  <c:v>22.08.2017</c:v>
                </c:pt>
                <c:pt idx="175">
                  <c:v>23.08.2017</c:v>
                </c:pt>
                <c:pt idx="176">
                  <c:v>24.08.2017</c:v>
                </c:pt>
                <c:pt idx="177">
                  <c:v>25.08.2017</c:v>
                </c:pt>
                <c:pt idx="178">
                  <c:v>26.08.2017</c:v>
                </c:pt>
                <c:pt idx="179">
                  <c:v>27.08.2017</c:v>
                </c:pt>
                <c:pt idx="180">
                  <c:v>28.08.2017</c:v>
                </c:pt>
                <c:pt idx="181">
                  <c:v>29.08.2017</c:v>
                </c:pt>
                <c:pt idx="182">
                  <c:v>30.08.2017</c:v>
                </c:pt>
                <c:pt idx="183">
                  <c:v>31.08.2017</c:v>
                </c:pt>
                <c:pt idx="184">
                  <c:v>01.09.2017</c:v>
                </c:pt>
                <c:pt idx="185">
                  <c:v>02.09.2017</c:v>
                </c:pt>
                <c:pt idx="186">
                  <c:v>03.09.2017</c:v>
                </c:pt>
                <c:pt idx="187">
                  <c:v>04.09.2017</c:v>
                </c:pt>
                <c:pt idx="188">
                  <c:v>05.09.2017</c:v>
                </c:pt>
                <c:pt idx="189">
                  <c:v>06.09.2017</c:v>
                </c:pt>
                <c:pt idx="190">
                  <c:v>07.09.2017</c:v>
                </c:pt>
                <c:pt idx="191">
                  <c:v>08.09.2017</c:v>
                </c:pt>
                <c:pt idx="192">
                  <c:v>09.09.2017</c:v>
                </c:pt>
                <c:pt idx="193">
                  <c:v>10.09.2017</c:v>
                </c:pt>
                <c:pt idx="194">
                  <c:v>11.09.2017</c:v>
                </c:pt>
                <c:pt idx="195">
                  <c:v>12.09.2017</c:v>
                </c:pt>
                <c:pt idx="196">
                  <c:v>13.09.2017</c:v>
                </c:pt>
                <c:pt idx="197">
                  <c:v>14.09.2017</c:v>
                </c:pt>
                <c:pt idx="198">
                  <c:v>15.09.2017</c:v>
                </c:pt>
                <c:pt idx="199">
                  <c:v>16.09.2017</c:v>
                </c:pt>
                <c:pt idx="200">
                  <c:v>17.09.2017</c:v>
                </c:pt>
                <c:pt idx="201">
                  <c:v>18.09.2017</c:v>
                </c:pt>
                <c:pt idx="202">
                  <c:v>19.09.2017</c:v>
                </c:pt>
                <c:pt idx="203">
                  <c:v>20.09.2017</c:v>
                </c:pt>
                <c:pt idx="204">
                  <c:v>21.09.2017</c:v>
                </c:pt>
                <c:pt idx="205">
                  <c:v>22.09.2017</c:v>
                </c:pt>
                <c:pt idx="206">
                  <c:v>23.09.2017</c:v>
                </c:pt>
                <c:pt idx="207">
                  <c:v>24.09.2017</c:v>
                </c:pt>
                <c:pt idx="208">
                  <c:v>25.09.2017</c:v>
                </c:pt>
                <c:pt idx="209">
                  <c:v>26.09.2017</c:v>
                </c:pt>
                <c:pt idx="210">
                  <c:v>27.09.2017</c:v>
                </c:pt>
                <c:pt idx="211">
                  <c:v>28.09.2017</c:v>
                </c:pt>
                <c:pt idx="212">
                  <c:v>29.09.2017</c:v>
                </c:pt>
                <c:pt idx="213">
                  <c:v>30.09.2017</c:v>
                </c:pt>
                <c:pt idx="214">
                  <c:v>01.10.2017</c:v>
                </c:pt>
                <c:pt idx="215">
                  <c:v>02.10.2017</c:v>
                </c:pt>
                <c:pt idx="216">
                  <c:v>03.10.2017</c:v>
                </c:pt>
                <c:pt idx="217">
                  <c:v>04.10.2017</c:v>
                </c:pt>
                <c:pt idx="218">
                  <c:v>05.10.2017</c:v>
                </c:pt>
                <c:pt idx="219">
                  <c:v>06.10.2017</c:v>
                </c:pt>
                <c:pt idx="220">
                  <c:v>07.10.2017</c:v>
                </c:pt>
                <c:pt idx="221">
                  <c:v>08.10.2017</c:v>
                </c:pt>
                <c:pt idx="222">
                  <c:v>09.10.2017</c:v>
                </c:pt>
                <c:pt idx="223">
                  <c:v>10.10.2017</c:v>
                </c:pt>
                <c:pt idx="224">
                  <c:v>11.10.2017</c:v>
                </c:pt>
                <c:pt idx="225">
                  <c:v>12.10.2017</c:v>
                </c:pt>
                <c:pt idx="226">
                  <c:v>13.10.2017</c:v>
                </c:pt>
                <c:pt idx="227">
                  <c:v>14.10.2017</c:v>
                </c:pt>
                <c:pt idx="228">
                  <c:v>15.10.2017</c:v>
                </c:pt>
                <c:pt idx="229">
                  <c:v>16.10.2017</c:v>
                </c:pt>
                <c:pt idx="230">
                  <c:v>17.10.2017</c:v>
                </c:pt>
                <c:pt idx="231">
                  <c:v>18.10.2017</c:v>
                </c:pt>
                <c:pt idx="232">
                  <c:v>19.10.2017</c:v>
                </c:pt>
                <c:pt idx="233">
                  <c:v>20.10.2017</c:v>
                </c:pt>
                <c:pt idx="234">
                  <c:v>21.10.2017</c:v>
                </c:pt>
                <c:pt idx="235">
                  <c:v>22.10.2017</c:v>
                </c:pt>
                <c:pt idx="236">
                  <c:v>23.10.2017</c:v>
                </c:pt>
                <c:pt idx="237">
                  <c:v>24.10.2017</c:v>
                </c:pt>
                <c:pt idx="238">
                  <c:v>25.10.2017</c:v>
                </c:pt>
                <c:pt idx="239">
                  <c:v>26.10.2017</c:v>
                </c:pt>
                <c:pt idx="240">
                  <c:v>27.10.2017</c:v>
                </c:pt>
                <c:pt idx="241">
                  <c:v>28.10.2017</c:v>
                </c:pt>
                <c:pt idx="242">
                  <c:v>29.10.2017</c:v>
                </c:pt>
                <c:pt idx="243">
                  <c:v>30.10.2017</c:v>
                </c:pt>
                <c:pt idx="244">
                  <c:v>31.10.2017</c:v>
                </c:pt>
                <c:pt idx="245">
                  <c:v>01.11.2017</c:v>
                </c:pt>
                <c:pt idx="246">
                  <c:v>02.11.2017</c:v>
                </c:pt>
                <c:pt idx="247">
                  <c:v>03.11.2017</c:v>
                </c:pt>
                <c:pt idx="248">
                  <c:v>04.11.2017</c:v>
                </c:pt>
                <c:pt idx="249">
                  <c:v>05.11.2017</c:v>
                </c:pt>
                <c:pt idx="250">
                  <c:v>06.11.2017</c:v>
                </c:pt>
                <c:pt idx="251">
                  <c:v>07.11.2017</c:v>
                </c:pt>
                <c:pt idx="252">
                  <c:v>08.11.2017</c:v>
                </c:pt>
                <c:pt idx="253">
                  <c:v>09.11.2017</c:v>
                </c:pt>
                <c:pt idx="254">
                  <c:v>10.11.2017</c:v>
                </c:pt>
                <c:pt idx="255">
                  <c:v>11.11.2017</c:v>
                </c:pt>
                <c:pt idx="256">
                  <c:v>12.11.2017</c:v>
                </c:pt>
                <c:pt idx="257">
                  <c:v>13.11.2017</c:v>
                </c:pt>
                <c:pt idx="258">
                  <c:v>14.11.2017</c:v>
                </c:pt>
                <c:pt idx="259">
                  <c:v>15.11.2017</c:v>
                </c:pt>
                <c:pt idx="260">
                  <c:v>16.11.2017</c:v>
                </c:pt>
                <c:pt idx="261">
                  <c:v>17.11.2017</c:v>
                </c:pt>
                <c:pt idx="262">
                  <c:v>18.11.2017</c:v>
                </c:pt>
                <c:pt idx="263">
                  <c:v>19.11.2017</c:v>
                </c:pt>
                <c:pt idx="264">
                  <c:v>20.11.2017</c:v>
                </c:pt>
                <c:pt idx="265">
                  <c:v>21.11.2017</c:v>
                </c:pt>
                <c:pt idx="266">
                  <c:v>22.11.2017</c:v>
                </c:pt>
                <c:pt idx="267">
                  <c:v>23.11.2017</c:v>
                </c:pt>
                <c:pt idx="268">
                  <c:v>24.11.2017</c:v>
                </c:pt>
                <c:pt idx="269">
                  <c:v>25.11.2017</c:v>
                </c:pt>
                <c:pt idx="270">
                  <c:v>26.11.2017</c:v>
                </c:pt>
                <c:pt idx="271">
                  <c:v>27.11.2017</c:v>
                </c:pt>
                <c:pt idx="272">
                  <c:v>28.11.2017</c:v>
                </c:pt>
                <c:pt idx="273">
                  <c:v>29.11.2017</c:v>
                </c:pt>
                <c:pt idx="274">
                  <c:v>30.11.2017</c:v>
                </c:pt>
                <c:pt idx="275">
                  <c:v>01.12.2017</c:v>
                </c:pt>
                <c:pt idx="276">
                  <c:v>02.12.2017</c:v>
                </c:pt>
                <c:pt idx="277">
                  <c:v>03.12.2017</c:v>
                </c:pt>
                <c:pt idx="278">
                  <c:v>04.12.2017</c:v>
                </c:pt>
                <c:pt idx="279">
                  <c:v>05.12.2017</c:v>
                </c:pt>
                <c:pt idx="280">
                  <c:v>06.12.2017</c:v>
                </c:pt>
                <c:pt idx="281">
                  <c:v>07.12.2017</c:v>
                </c:pt>
                <c:pt idx="282">
                  <c:v>08.12.2017</c:v>
                </c:pt>
                <c:pt idx="283">
                  <c:v>09.12.2017</c:v>
                </c:pt>
                <c:pt idx="284">
                  <c:v>10.12.2017</c:v>
                </c:pt>
                <c:pt idx="285">
                  <c:v>11.12.2017</c:v>
                </c:pt>
                <c:pt idx="286">
                  <c:v>12.12.2017</c:v>
                </c:pt>
                <c:pt idx="287">
                  <c:v>13.12.2017</c:v>
                </c:pt>
                <c:pt idx="288">
                  <c:v>14.12.2017</c:v>
                </c:pt>
                <c:pt idx="289">
                  <c:v>15.12.2017</c:v>
                </c:pt>
                <c:pt idx="290">
                  <c:v>16.12.2017</c:v>
                </c:pt>
                <c:pt idx="291">
                  <c:v>17.12.2017</c:v>
                </c:pt>
                <c:pt idx="292">
                  <c:v>18.12.2017</c:v>
                </c:pt>
                <c:pt idx="293">
                  <c:v>19.12.2017</c:v>
                </c:pt>
                <c:pt idx="294">
                  <c:v>20.12.2017</c:v>
                </c:pt>
                <c:pt idx="295">
                  <c:v>21.12.2017</c:v>
                </c:pt>
                <c:pt idx="296">
                  <c:v>22.12.2017</c:v>
                </c:pt>
                <c:pt idx="297">
                  <c:v>23.12.2017</c:v>
                </c:pt>
                <c:pt idx="298">
                  <c:v>24.12.2017</c:v>
                </c:pt>
                <c:pt idx="299">
                  <c:v>25.12.2017</c:v>
                </c:pt>
                <c:pt idx="300">
                  <c:v>26.12.2017</c:v>
                </c:pt>
                <c:pt idx="301">
                  <c:v>27.12.2017</c:v>
                </c:pt>
                <c:pt idx="302">
                  <c:v>28.12.2017</c:v>
                </c:pt>
                <c:pt idx="303">
                  <c:v>29.12.2017</c:v>
                </c:pt>
                <c:pt idx="304">
                  <c:v>30.12.2017</c:v>
                </c:pt>
                <c:pt idx="305">
                  <c:v>31.12.2017</c:v>
                </c:pt>
                <c:pt idx="306">
                  <c:v>01.01.2018</c:v>
                </c:pt>
                <c:pt idx="307">
                  <c:v>02.01.2018</c:v>
                </c:pt>
                <c:pt idx="308">
                  <c:v>03.01.2018</c:v>
                </c:pt>
                <c:pt idx="309">
                  <c:v>04.01.2018</c:v>
                </c:pt>
                <c:pt idx="310">
                  <c:v>05.01.2018</c:v>
                </c:pt>
                <c:pt idx="311">
                  <c:v>06.01.2018</c:v>
                </c:pt>
                <c:pt idx="312">
                  <c:v>07.01.2018</c:v>
                </c:pt>
                <c:pt idx="313">
                  <c:v>08.01.2018</c:v>
                </c:pt>
                <c:pt idx="314">
                  <c:v>09.01.2018</c:v>
                </c:pt>
                <c:pt idx="315">
                  <c:v>10.01.2018</c:v>
                </c:pt>
                <c:pt idx="316">
                  <c:v>11.01.2018</c:v>
                </c:pt>
                <c:pt idx="317">
                  <c:v>12.01.2018</c:v>
                </c:pt>
                <c:pt idx="318">
                  <c:v>13.01.2018</c:v>
                </c:pt>
                <c:pt idx="319">
                  <c:v>14.01.2018</c:v>
                </c:pt>
                <c:pt idx="320">
                  <c:v>15.01.2018</c:v>
                </c:pt>
                <c:pt idx="321">
                  <c:v>16.01.2018</c:v>
                </c:pt>
                <c:pt idx="322">
                  <c:v>17.01.2018</c:v>
                </c:pt>
                <c:pt idx="323">
                  <c:v>18.01.2018</c:v>
                </c:pt>
                <c:pt idx="324">
                  <c:v>19.01.2018</c:v>
                </c:pt>
                <c:pt idx="325">
                  <c:v>20.01.2018</c:v>
                </c:pt>
                <c:pt idx="326">
                  <c:v>21.01.2018</c:v>
                </c:pt>
                <c:pt idx="327">
                  <c:v>22.01.2018</c:v>
                </c:pt>
                <c:pt idx="328">
                  <c:v>23.01.2018</c:v>
                </c:pt>
                <c:pt idx="329">
                  <c:v>24.01.2018</c:v>
                </c:pt>
                <c:pt idx="330">
                  <c:v>25.01.2018</c:v>
                </c:pt>
                <c:pt idx="331">
                  <c:v>26.01.2018</c:v>
                </c:pt>
                <c:pt idx="332">
                  <c:v>27.01.2018</c:v>
                </c:pt>
                <c:pt idx="333">
                  <c:v>28.01.2018</c:v>
                </c:pt>
                <c:pt idx="334">
                  <c:v>29.01.2018</c:v>
                </c:pt>
                <c:pt idx="335">
                  <c:v>30.01.2018</c:v>
                </c:pt>
                <c:pt idx="336">
                  <c:v>31.01.2018</c:v>
                </c:pt>
                <c:pt idx="337">
                  <c:v>01.02.2018</c:v>
                </c:pt>
                <c:pt idx="338">
                  <c:v>02.02.2018</c:v>
                </c:pt>
                <c:pt idx="339">
                  <c:v>03.02.2018</c:v>
                </c:pt>
                <c:pt idx="340">
                  <c:v>04.02.2018</c:v>
                </c:pt>
                <c:pt idx="341">
                  <c:v>05.02.2018</c:v>
                </c:pt>
                <c:pt idx="342">
                  <c:v>06.02.2018</c:v>
                </c:pt>
                <c:pt idx="343">
                  <c:v>07.02.2018</c:v>
                </c:pt>
                <c:pt idx="344">
                  <c:v>08.02.2018</c:v>
                </c:pt>
                <c:pt idx="345">
                  <c:v>09.02.2018</c:v>
                </c:pt>
                <c:pt idx="346">
                  <c:v>10.02.2018</c:v>
                </c:pt>
                <c:pt idx="347">
                  <c:v>11.02.2018</c:v>
                </c:pt>
                <c:pt idx="348">
                  <c:v>12.02.2018</c:v>
                </c:pt>
                <c:pt idx="349">
                  <c:v>13.02.2018</c:v>
                </c:pt>
                <c:pt idx="350">
                  <c:v>14.02.2018</c:v>
                </c:pt>
                <c:pt idx="351">
                  <c:v>15.02.2018</c:v>
                </c:pt>
                <c:pt idx="352">
                  <c:v>16.02.2018</c:v>
                </c:pt>
                <c:pt idx="353">
                  <c:v>17.02.2018</c:v>
                </c:pt>
                <c:pt idx="354">
                  <c:v>18.02.2018</c:v>
                </c:pt>
                <c:pt idx="355">
                  <c:v>19.02.2018</c:v>
                </c:pt>
                <c:pt idx="356">
                  <c:v>20.02.2018</c:v>
                </c:pt>
                <c:pt idx="357">
                  <c:v>21.02.2018</c:v>
                </c:pt>
                <c:pt idx="358">
                  <c:v>22.02.2018</c:v>
                </c:pt>
                <c:pt idx="359">
                  <c:v>23.02.2018</c:v>
                </c:pt>
                <c:pt idx="360">
                  <c:v>24.02.2018</c:v>
                </c:pt>
                <c:pt idx="361">
                  <c:v>25.02.2018</c:v>
                </c:pt>
                <c:pt idx="362">
                  <c:v>26.02.2018</c:v>
                </c:pt>
                <c:pt idx="363">
                  <c:v>27.02.2018</c:v>
                </c:pt>
                <c:pt idx="364">
                  <c:v>28.02.2018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92293</c:v>
                </c:pt>
                <c:pt idx="1">
                  <c:v>92353</c:v>
                </c:pt>
                <c:pt idx="2">
                  <c:v>92412</c:v>
                </c:pt>
                <c:pt idx="3">
                  <c:v>92453</c:v>
                </c:pt>
                <c:pt idx="4">
                  <c:v>92487</c:v>
                </c:pt>
                <c:pt idx="5">
                  <c:v>92538</c:v>
                </c:pt>
                <c:pt idx="6">
                  <c:v>92571</c:v>
                </c:pt>
                <c:pt idx="7">
                  <c:v>92628</c:v>
                </c:pt>
                <c:pt idx="8">
                  <c:v>92673</c:v>
                </c:pt>
                <c:pt idx="9">
                  <c:v>92792</c:v>
                </c:pt>
                <c:pt idx="10">
                  <c:v>92855</c:v>
                </c:pt>
                <c:pt idx="11">
                  <c:v>92925</c:v>
                </c:pt>
                <c:pt idx="12">
                  <c:v>92971</c:v>
                </c:pt>
                <c:pt idx="13">
                  <c:v>93001</c:v>
                </c:pt>
                <c:pt idx="14">
                  <c:v>93013</c:v>
                </c:pt>
                <c:pt idx="15">
                  <c:v>93036</c:v>
                </c:pt>
                <c:pt idx="16">
                  <c:v>93057</c:v>
                </c:pt>
                <c:pt idx="17">
                  <c:v>93090</c:v>
                </c:pt>
                <c:pt idx="18">
                  <c:v>93135</c:v>
                </c:pt>
                <c:pt idx="19">
                  <c:v>93169</c:v>
                </c:pt>
                <c:pt idx="20">
                  <c:v>93195</c:v>
                </c:pt>
                <c:pt idx="21">
                  <c:v>93231</c:v>
                </c:pt>
                <c:pt idx="22">
                  <c:v>93269</c:v>
                </c:pt>
                <c:pt idx="23">
                  <c:v>93339</c:v>
                </c:pt>
                <c:pt idx="24">
                  <c:v>93368</c:v>
                </c:pt>
                <c:pt idx="25">
                  <c:v>93391</c:v>
                </c:pt>
                <c:pt idx="26">
                  <c:v>93431</c:v>
                </c:pt>
                <c:pt idx="27">
                  <c:v>93471</c:v>
                </c:pt>
                <c:pt idx="28">
                  <c:v>93497</c:v>
                </c:pt>
                <c:pt idx="29">
                  <c:v>93529</c:v>
                </c:pt>
                <c:pt idx="30">
                  <c:v>93548</c:v>
                </c:pt>
                <c:pt idx="31">
                  <c:v>93565</c:v>
                </c:pt>
                <c:pt idx="32">
                  <c:v>93576</c:v>
                </c:pt>
                <c:pt idx="33">
                  <c:v>93594</c:v>
                </c:pt>
                <c:pt idx="34">
                  <c:v>93629</c:v>
                </c:pt>
                <c:pt idx="35">
                  <c:v>93657</c:v>
                </c:pt>
                <c:pt idx="36">
                  <c:v>93697</c:v>
                </c:pt>
                <c:pt idx="37">
                  <c:v>93767</c:v>
                </c:pt>
                <c:pt idx="38">
                  <c:v>93826</c:v>
                </c:pt>
                <c:pt idx="39">
                  <c:v>93857</c:v>
                </c:pt>
                <c:pt idx="40">
                  <c:v>94096</c:v>
                </c:pt>
                <c:pt idx="41">
                  <c:v>94220</c:v>
                </c:pt>
                <c:pt idx="42">
                  <c:v>94298</c:v>
                </c:pt>
                <c:pt idx="43">
                  <c:v>94324</c:v>
                </c:pt>
                <c:pt idx="44">
                  <c:v>94329</c:v>
                </c:pt>
                <c:pt idx="45">
                  <c:v>94353</c:v>
                </c:pt>
                <c:pt idx="46">
                  <c:v>94379</c:v>
                </c:pt>
                <c:pt idx="47">
                  <c:v>94392</c:v>
                </c:pt>
                <c:pt idx="48">
                  <c:v>94426</c:v>
                </c:pt>
                <c:pt idx="49">
                  <c:v>94438</c:v>
                </c:pt>
                <c:pt idx="50">
                  <c:v>94455</c:v>
                </c:pt>
                <c:pt idx="51">
                  <c:v>94577</c:v>
                </c:pt>
                <c:pt idx="52">
                  <c:v>94618</c:v>
                </c:pt>
                <c:pt idx="53">
                  <c:v>94647</c:v>
                </c:pt>
                <c:pt idx="54">
                  <c:v>94675</c:v>
                </c:pt>
                <c:pt idx="55">
                  <c:v>94701</c:v>
                </c:pt>
                <c:pt idx="56">
                  <c:v>94723</c:v>
                </c:pt>
                <c:pt idx="57">
                  <c:v>94737</c:v>
                </c:pt>
                <c:pt idx="58">
                  <c:v>95106</c:v>
                </c:pt>
                <c:pt idx="59">
                  <c:v>98551</c:v>
                </c:pt>
                <c:pt idx="60">
                  <c:v>100096</c:v>
                </c:pt>
                <c:pt idx="61">
                  <c:v>100793</c:v>
                </c:pt>
                <c:pt idx="62">
                  <c:v>101206</c:v>
                </c:pt>
                <c:pt idx="63">
                  <c:v>101427</c:v>
                </c:pt>
                <c:pt idx="64">
                  <c:v>101583</c:v>
                </c:pt>
                <c:pt idx="65">
                  <c:v>101752</c:v>
                </c:pt>
                <c:pt idx="66">
                  <c:v>101833</c:v>
                </c:pt>
                <c:pt idx="67">
                  <c:v>101898</c:v>
                </c:pt>
                <c:pt idx="68">
                  <c:v>101969</c:v>
                </c:pt>
                <c:pt idx="69">
                  <c:v>102010</c:v>
                </c:pt>
                <c:pt idx="70">
                  <c:v>102046</c:v>
                </c:pt>
                <c:pt idx="71">
                  <c:v>102105</c:v>
                </c:pt>
                <c:pt idx="72">
                  <c:v>102164</c:v>
                </c:pt>
                <c:pt idx="73">
                  <c:v>102225</c:v>
                </c:pt>
                <c:pt idx="74">
                  <c:v>102260</c:v>
                </c:pt>
                <c:pt idx="75">
                  <c:v>102300</c:v>
                </c:pt>
                <c:pt idx="76">
                  <c:v>102345</c:v>
                </c:pt>
                <c:pt idx="77">
                  <c:v>102362</c:v>
                </c:pt>
                <c:pt idx="78">
                  <c:v>102397</c:v>
                </c:pt>
                <c:pt idx="79">
                  <c:v>102693</c:v>
                </c:pt>
                <c:pt idx="80">
                  <c:v>102871</c:v>
                </c:pt>
                <c:pt idx="81">
                  <c:v>103001</c:v>
                </c:pt>
                <c:pt idx="82">
                  <c:v>103054</c:v>
                </c:pt>
                <c:pt idx="83">
                  <c:v>103094</c:v>
                </c:pt>
                <c:pt idx="84">
                  <c:v>103105</c:v>
                </c:pt>
                <c:pt idx="85">
                  <c:v>103134</c:v>
                </c:pt>
                <c:pt idx="86">
                  <c:v>103155</c:v>
                </c:pt>
                <c:pt idx="87">
                  <c:v>103164</c:v>
                </c:pt>
                <c:pt idx="88">
                  <c:v>103201</c:v>
                </c:pt>
                <c:pt idx="89">
                  <c:v>103225</c:v>
                </c:pt>
                <c:pt idx="90">
                  <c:v>103274</c:v>
                </c:pt>
                <c:pt idx="91">
                  <c:v>103309</c:v>
                </c:pt>
                <c:pt idx="92">
                  <c:v>103353</c:v>
                </c:pt>
                <c:pt idx="93">
                  <c:v>103409</c:v>
                </c:pt>
                <c:pt idx="94">
                  <c:v>103438</c:v>
                </c:pt>
                <c:pt idx="95">
                  <c:v>103484</c:v>
                </c:pt>
                <c:pt idx="96">
                  <c:v>103552</c:v>
                </c:pt>
                <c:pt idx="97">
                  <c:v>103588</c:v>
                </c:pt>
                <c:pt idx="98">
                  <c:v>103614</c:v>
                </c:pt>
                <c:pt idx="99">
                  <c:v>103641</c:v>
                </c:pt>
                <c:pt idx="100">
                  <c:v>103681</c:v>
                </c:pt>
                <c:pt idx="101">
                  <c:v>103695</c:v>
                </c:pt>
                <c:pt idx="102">
                  <c:v>103704</c:v>
                </c:pt>
                <c:pt idx="103">
                  <c:v>103719</c:v>
                </c:pt>
                <c:pt idx="104">
                  <c:v>103745</c:v>
                </c:pt>
                <c:pt idx="105">
                  <c:v>103801</c:v>
                </c:pt>
                <c:pt idx="106">
                  <c:v>103853</c:v>
                </c:pt>
                <c:pt idx="107">
                  <c:v>104065</c:v>
                </c:pt>
                <c:pt idx="108">
                  <c:v>104218</c:v>
                </c:pt>
                <c:pt idx="109">
                  <c:v>104276</c:v>
                </c:pt>
                <c:pt idx="110">
                  <c:v>104329</c:v>
                </c:pt>
                <c:pt idx="111">
                  <c:v>104380</c:v>
                </c:pt>
                <c:pt idx="112">
                  <c:v>104412</c:v>
                </c:pt>
                <c:pt idx="113">
                  <c:v>104429</c:v>
                </c:pt>
                <c:pt idx="114">
                  <c:v>104455</c:v>
                </c:pt>
                <c:pt idx="115">
                  <c:v>104473</c:v>
                </c:pt>
                <c:pt idx="116">
                  <c:v>104490</c:v>
                </c:pt>
                <c:pt idx="117">
                  <c:v>104500</c:v>
                </c:pt>
                <c:pt idx="118">
                  <c:v>104524</c:v>
                </c:pt>
                <c:pt idx="119">
                  <c:v>104558</c:v>
                </c:pt>
                <c:pt idx="120">
                  <c:v>104569</c:v>
                </c:pt>
                <c:pt idx="121">
                  <c:v>104639</c:v>
                </c:pt>
                <c:pt idx="122">
                  <c:v>104646</c:v>
                </c:pt>
                <c:pt idx="123">
                  <c:v>104657</c:v>
                </c:pt>
                <c:pt idx="124">
                  <c:v>104665</c:v>
                </c:pt>
                <c:pt idx="125">
                  <c:v>104676</c:v>
                </c:pt>
                <c:pt idx="126">
                  <c:v>104686</c:v>
                </c:pt>
                <c:pt idx="127">
                  <c:v>104691</c:v>
                </c:pt>
                <c:pt idx="128">
                  <c:v>104703</c:v>
                </c:pt>
                <c:pt idx="129">
                  <c:v>104708</c:v>
                </c:pt>
                <c:pt idx="130">
                  <c:v>104717</c:v>
                </c:pt>
                <c:pt idx="131">
                  <c:v>104726</c:v>
                </c:pt>
                <c:pt idx="132">
                  <c:v>104729</c:v>
                </c:pt>
                <c:pt idx="133">
                  <c:v>104730</c:v>
                </c:pt>
                <c:pt idx="134">
                  <c:v>104741</c:v>
                </c:pt>
                <c:pt idx="135">
                  <c:v>104831</c:v>
                </c:pt>
                <c:pt idx="136">
                  <c:v>104879</c:v>
                </c:pt>
                <c:pt idx="137">
                  <c:v>104901</c:v>
                </c:pt>
                <c:pt idx="138">
                  <c:v>104921</c:v>
                </c:pt>
                <c:pt idx="139">
                  <c:v>104940</c:v>
                </c:pt>
                <c:pt idx="140">
                  <c:v>104959</c:v>
                </c:pt>
                <c:pt idx="141">
                  <c:v>104963</c:v>
                </c:pt>
                <c:pt idx="142">
                  <c:v>104977</c:v>
                </c:pt>
                <c:pt idx="143">
                  <c:v>104994</c:v>
                </c:pt>
                <c:pt idx="144">
                  <c:v>105016</c:v>
                </c:pt>
                <c:pt idx="145">
                  <c:v>105040</c:v>
                </c:pt>
                <c:pt idx="146">
                  <c:v>105043</c:v>
                </c:pt>
                <c:pt idx="147">
                  <c:v>105049</c:v>
                </c:pt>
                <c:pt idx="148">
                  <c:v>105057</c:v>
                </c:pt>
                <c:pt idx="149">
                  <c:v>105159</c:v>
                </c:pt>
                <c:pt idx="150">
                  <c:v>105180</c:v>
                </c:pt>
                <c:pt idx="151">
                  <c:v>105191</c:v>
                </c:pt>
                <c:pt idx="152">
                  <c:v>105191</c:v>
                </c:pt>
                <c:pt idx="153">
                  <c:v>105203</c:v>
                </c:pt>
                <c:pt idx="154">
                  <c:v>105230</c:v>
                </c:pt>
                <c:pt idx="155">
                  <c:v>105244</c:v>
                </c:pt>
                <c:pt idx="156">
                  <c:v>105260</c:v>
                </c:pt>
                <c:pt idx="157">
                  <c:v>105277</c:v>
                </c:pt>
                <c:pt idx="158">
                  <c:v>105272</c:v>
                </c:pt>
                <c:pt idx="159">
                  <c:v>105273</c:v>
                </c:pt>
                <c:pt idx="160">
                  <c:v>105280</c:v>
                </c:pt>
                <c:pt idx="161">
                  <c:v>105422</c:v>
                </c:pt>
                <c:pt idx="162">
                  <c:v>106190</c:v>
                </c:pt>
                <c:pt idx="163">
                  <c:v>107416</c:v>
                </c:pt>
                <c:pt idx="164">
                  <c:v>108272</c:v>
                </c:pt>
                <c:pt idx="165">
                  <c:v>108772</c:v>
                </c:pt>
                <c:pt idx="166">
                  <c:v>109039</c:v>
                </c:pt>
                <c:pt idx="167">
                  <c:v>109267</c:v>
                </c:pt>
                <c:pt idx="168">
                  <c:v>109490</c:v>
                </c:pt>
                <c:pt idx="169">
                  <c:v>109694</c:v>
                </c:pt>
                <c:pt idx="170">
                  <c:v>109824</c:v>
                </c:pt>
                <c:pt idx="171">
                  <c:v>110128</c:v>
                </c:pt>
                <c:pt idx="172">
                  <c:v>110243</c:v>
                </c:pt>
                <c:pt idx="173">
                  <c:v>110420</c:v>
                </c:pt>
                <c:pt idx="174">
                  <c:v>110564</c:v>
                </c:pt>
                <c:pt idx="175">
                  <c:v>110673</c:v>
                </c:pt>
                <c:pt idx="176">
                  <c:v>110738</c:v>
                </c:pt>
                <c:pt idx="177">
                  <c:v>110831</c:v>
                </c:pt>
                <c:pt idx="178">
                  <c:v>110909</c:v>
                </c:pt>
                <c:pt idx="179">
                  <c:v>110962</c:v>
                </c:pt>
                <c:pt idx="180">
                  <c:v>111014</c:v>
                </c:pt>
                <c:pt idx="181">
                  <c:v>111035</c:v>
                </c:pt>
                <c:pt idx="182">
                  <c:v>111074</c:v>
                </c:pt>
                <c:pt idx="183">
                  <c:v>111102</c:v>
                </c:pt>
                <c:pt idx="184">
                  <c:v>111148</c:v>
                </c:pt>
                <c:pt idx="185">
                  <c:v>111187</c:v>
                </c:pt>
                <c:pt idx="186">
                  <c:v>111242</c:v>
                </c:pt>
                <c:pt idx="187">
                  <c:v>111280</c:v>
                </c:pt>
                <c:pt idx="188">
                  <c:v>111313</c:v>
                </c:pt>
                <c:pt idx="189">
                  <c:v>111349</c:v>
                </c:pt>
                <c:pt idx="190">
                  <c:v>111393</c:v>
                </c:pt>
                <c:pt idx="191">
                  <c:v>111513</c:v>
                </c:pt>
                <c:pt idx="192">
                  <c:v>111593</c:v>
                </c:pt>
                <c:pt idx="193">
                  <c:v>111642</c:v>
                </c:pt>
                <c:pt idx="194">
                  <c:v>111689</c:v>
                </c:pt>
                <c:pt idx="195">
                  <c:v>111866</c:v>
                </c:pt>
                <c:pt idx="196">
                  <c:v>112030</c:v>
                </c:pt>
                <c:pt idx="197">
                  <c:v>112136</c:v>
                </c:pt>
                <c:pt idx="198">
                  <c:v>112261</c:v>
                </c:pt>
                <c:pt idx="199">
                  <c:v>112384</c:v>
                </c:pt>
                <c:pt idx="200">
                  <c:v>112476</c:v>
                </c:pt>
                <c:pt idx="201">
                  <c:v>112558</c:v>
                </c:pt>
                <c:pt idx="202">
                  <c:v>112630</c:v>
                </c:pt>
                <c:pt idx="203">
                  <c:v>112713</c:v>
                </c:pt>
                <c:pt idx="204">
                  <c:v>112780</c:v>
                </c:pt>
                <c:pt idx="205">
                  <c:v>112912</c:v>
                </c:pt>
                <c:pt idx="206">
                  <c:v>113023</c:v>
                </c:pt>
                <c:pt idx="207">
                  <c:v>113082</c:v>
                </c:pt>
                <c:pt idx="208">
                  <c:v>113145</c:v>
                </c:pt>
                <c:pt idx="209">
                  <c:v>113183</c:v>
                </c:pt>
                <c:pt idx="210">
                  <c:v>113217</c:v>
                </c:pt>
                <c:pt idx="211">
                  <c:v>113256</c:v>
                </c:pt>
                <c:pt idx="212">
                  <c:v>113293</c:v>
                </c:pt>
                <c:pt idx="213">
                  <c:v>113327</c:v>
                </c:pt>
                <c:pt idx="214">
                  <c:v>113936</c:v>
                </c:pt>
                <c:pt idx="215">
                  <c:v>114499</c:v>
                </c:pt>
                <c:pt idx="216">
                  <c:v>114775</c:v>
                </c:pt>
                <c:pt idx="217">
                  <c:v>115026</c:v>
                </c:pt>
                <c:pt idx="218">
                  <c:v>115238</c:v>
                </c:pt>
                <c:pt idx="219">
                  <c:v>115457</c:v>
                </c:pt>
                <c:pt idx="220">
                  <c:v>115620</c:v>
                </c:pt>
                <c:pt idx="221">
                  <c:v>115699</c:v>
                </c:pt>
                <c:pt idx="222">
                  <c:v>115749</c:v>
                </c:pt>
                <c:pt idx="223">
                  <c:v>115785</c:v>
                </c:pt>
                <c:pt idx="224">
                  <c:v>115834</c:v>
                </c:pt>
                <c:pt idx="225">
                  <c:v>115875</c:v>
                </c:pt>
                <c:pt idx="226">
                  <c:v>115917</c:v>
                </c:pt>
                <c:pt idx="227">
                  <c:v>115972</c:v>
                </c:pt>
                <c:pt idx="228">
                  <c:v>116015</c:v>
                </c:pt>
                <c:pt idx="229">
                  <c:v>116064</c:v>
                </c:pt>
                <c:pt idx="230">
                  <c:v>116133</c:v>
                </c:pt>
                <c:pt idx="231">
                  <c:v>116228</c:v>
                </c:pt>
                <c:pt idx="232">
                  <c:v>116313</c:v>
                </c:pt>
                <c:pt idx="233">
                  <c:v>116501</c:v>
                </c:pt>
                <c:pt idx="234">
                  <c:v>116599</c:v>
                </c:pt>
                <c:pt idx="235">
                  <c:v>116700</c:v>
                </c:pt>
                <c:pt idx="236">
                  <c:v>116764</c:v>
                </c:pt>
                <c:pt idx="237">
                  <c:v>116807</c:v>
                </c:pt>
                <c:pt idx="238">
                  <c:v>116839</c:v>
                </c:pt>
                <c:pt idx="239">
                  <c:v>116882</c:v>
                </c:pt>
                <c:pt idx="240">
                  <c:v>117200</c:v>
                </c:pt>
                <c:pt idx="241">
                  <c:v>117607</c:v>
                </c:pt>
                <c:pt idx="242">
                  <c:v>118314</c:v>
                </c:pt>
                <c:pt idx="243">
                  <c:v>118658</c:v>
                </c:pt>
                <c:pt idx="244">
                  <c:v>118903</c:v>
                </c:pt>
                <c:pt idx="245">
                  <c:v>119196</c:v>
                </c:pt>
                <c:pt idx="246">
                  <c:v>119431</c:v>
                </c:pt>
                <c:pt idx="247">
                  <c:v>119773</c:v>
                </c:pt>
                <c:pt idx="248">
                  <c:v>119988</c:v>
                </c:pt>
                <c:pt idx="249">
                  <c:v>120125</c:v>
                </c:pt>
                <c:pt idx="250">
                  <c:v>120291</c:v>
                </c:pt>
                <c:pt idx="251">
                  <c:v>120388</c:v>
                </c:pt>
                <c:pt idx="252">
                  <c:v>120447</c:v>
                </c:pt>
                <c:pt idx="253">
                  <c:v>120516</c:v>
                </c:pt>
                <c:pt idx="254">
                  <c:v>120586</c:v>
                </c:pt>
                <c:pt idx="255">
                  <c:v>120644</c:v>
                </c:pt>
                <c:pt idx="256">
                  <c:v>120695</c:v>
                </c:pt>
                <c:pt idx="257">
                  <c:v>120747</c:v>
                </c:pt>
                <c:pt idx="258">
                  <c:v>120773</c:v>
                </c:pt>
                <c:pt idx="259">
                  <c:v>120817</c:v>
                </c:pt>
                <c:pt idx="260">
                  <c:v>120868</c:v>
                </c:pt>
                <c:pt idx="261">
                  <c:v>121116</c:v>
                </c:pt>
                <c:pt idx="262">
                  <c:v>121251</c:v>
                </c:pt>
                <c:pt idx="263">
                  <c:v>121328</c:v>
                </c:pt>
                <c:pt idx="264">
                  <c:v>121356</c:v>
                </c:pt>
                <c:pt idx="265">
                  <c:v>121459</c:v>
                </c:pt>
                <c:pt idx="266">
                  <c:v>121550</c:v>
                </c:pt>
                <c:pt idx="267">
                  <c:v>121612</c:v>
                </c:pt>
                <c:pt idx="268">
                  <c:v>121725</c:v>
                </c:pt>
                <c:pt idx="269">
                  <c:v>121819</c:v>
                </c:pt>
                <c:pt idx="270">
                  <c:v>121890</c:v>
                </c:pt>
                <c:pt idx="271">
                  <c:v>121930</c:v>
                </c:pt>
                <c:pt idx="272">
                  <c:v>121968</c:v>
                </c:pt>
                <c:pt idx="273">
                  <c:v>121989</c:v>
                </c:pt>
                <c:pt idx="274">
                  <c:v>122006</c:v>
                </c:pt>
                <c:pt idx="275">
                  <c:v>122022</c:v>
                </c:pt>
                <c:pt idx="276">
                  <c:v>122041</c:v>
                </c:pt>
                <c:pt idx="277">
                  <c:v>122063</c:v>
                </c:pt>
                <c:pt idx="278">
                  <c:v>122078</c:v>
                </c:pt>
                <c:pt idx="279">
                  <c:v>122105</c:v>
                </c:pt>
                <c:pt idx="280">
                  <c:v>122141</c:v>
                </c:pt>
                <c:pt idx="281">
                  <c:v>122189</c:v>
                </c:pt>
                <c:pt idx="282">
                  <c:v>122281</c:v>
                </c:pt>
                <c:pt idx="283">
                  <c:v>122341</c:v>
                </c:pt>
                <c:pt idx="284">
                  <c:v>122367</c:v>
                </c:pt>
                <c:pt idx="285">
                  <c:v>122392</c:v>
                </c:pt>
                <c:pt idx="286">
                  <c:v>122432</c:v>
                </c:pt>
                <c:pt idx="287">
                  <c:v>122452</c:v>
                </c:pt>
                <c:pt idx="288">
                  <c:v>122476</c:v>
                </c:pt>
                <c:pt idx="289">
                  <c:v>122577</c:v>
                </c:pt>
                <c:pt idx="290">
                  <c:v>122628</c:v>
                </c:pt>
                <c:pt idx="291">
                  <c:v>122681</c:v>
                </c:pt>
                <c:pt idx="292">
                  <c:v>122775</c:v>
                </c:pt>
                <c:pt idx="293">
                  <c:v>122841</c:v>
                </c:pt>
                <c:pt idx="294">
                  <c:v>122954</c:v>
                </c:pt>
                <c:pt idx="295">
                  <c:v>123041</c:v>
                </c:pt>
                <c:pt idx="296">
                  <c:v>123153</c:v>
                </c:pt>
                <c:pt idx="297">
                  <c:v>123226</c:v>
                </c:pt>
                <c:pt idx="298">
                  <c:v>123268</c:v>
                </c:pt>
                <c:pt idx="299">
                  <c:v>123310</c:v>
                </c:pt>
                <c:pt idx="300">
                  <c:v>123359</c:v>
                </c:pt>
                <c:pt idx="301">
                  <c:v>123377</c:v>
                </c:pt>
                <c:pt idx="302">
                  <c:v>123395</c:v>
                </c:pt>
                <c:pt idx="303">
                  <c:v>123417</c:v>
                </c:pt>
                <c:pt idx="304">
                  <c:v>123451</c:v>
                </c:pt>
                <c:pt idx="305">
                  <c:v>123466</c:v>
                </c:pt>
                <c:pt idx="306">
                  <c:v>123470</c:v>
                </c:pt>
                <c:pt idx="307">
                  <c:v>123487</c:v>
                </c:pt>
                <c:pt idx="308">
                  <c:v>123500</c:v>
                </c:pt>
                <c:pt idx="309">
                  <c:v>123533</c:v>
                </c:pt>
                <c:pt idx="310">
                  <c:v>123604</c:v>
                </c:pt>
                <c:pt idx="311">
                  <c:v>123637</c:v>
                </c:pt>
                <c:pt idx="312">
                  <c:v>123670</c:v>
                </c:pt>
                <c:pt idx="313">
                  <c:v>123683</c:v>
                </c:pt>
                <c:pt idx="314">
                  <c:v>123679</c:v>
                </c:pt>
                <c:pt idx="315">
                  <c:v>123672</c:v>
                </c:pt>
                <c:pt idx="316">
                  <c:v>123678</c:v>
                </c:pt>
                <c:pt idx="317">
                  <c:v>123700</c:v>
                </c:pt>
                <c:pt idx="318">
                  <c:v>123715</c:v>
                </c:pt>
                <c:pt idx="319">
                  <c:v>123726</c:v>
                </c:pt>
                <c:pt idx="320">
                  <c:v>123744</c:v>
                </c:pt>
                <c:pt idx="321">
                  <c:v>123754</c:v>
                </c:pt>
                <c:pt idx="322">
                  <c:v>123774</c:v>
                </c:pt>
                <c:pt idx="323">
                  <c:v>123814</c:v>
                </c:pt>
                <c:pt idx="324">
                  <c:v>124051</c:v>
                </c:pt>
                <c:pt idx="325">
                  <c:v>124192</c:v>
                </c:pt>
                <c:pt idx="326">
                  <c:v>124249</c:v>
                </c:pt>
                <c:pt idx="327">
                  <c:v>124314</c:v>
                </c:pt>
                <c:pt idx="328">
                  <c:v>124366</c:v>
                </c:pt>
                <c:pt idx="329">
                  <c:v>124520</c:v>
                </c:pt>
                <c:pt idx="330">
                  <c:v>124610</c:v>
                </c:pt>
                <c:pt idx="331">
                  <c:v>124696</c:v>
                </c:pt>
                <c:pt idx="332">
                  <c:v>124786</c:v>
                </c:pt>
                <c:pt idx="333">
                  <c:v>124870</c:v>
                </c:pt>
                <c:pt idx="334">
                  <c:v>124933</c:v>
                </c:pt>
                <c:pt idx="335">
                  <c:v>124991</c:v>
                </c:pt>
                <c:pt idx="336">
                  <c:v>125082</c:v>
                </c:pt>
                <c:pt idx="337">
                  <c:v>125211</c:v>
                </c:pt>
                <c:pt idx="338">
                  <c:v>125468</c:v>
                </c:pt>
                <c:pt idx="339">
                  <c:v>125599</c:v>
                </c:pt>
                <c:pt idx="340">
                  <c:v>125649</c:v>
                </c:pt>
                <c:pt idx="341">
                  <c:v>125699</c:v>
                </c:pt>
                <c:pt idx="342">
                  <c:v>125728</c:v>
                </c:pt>
                <c:pt idx="343">
                  <c:v>125761</c:v>
                </c:pt>
                <c:pt idx="344">
                  <c:v>125777</c:v>
                </c:pt>
                <c:pt idx="345">
                  <c:v>125828</c:v>
                </c:pt>
                <c:pt idx="346">
                  <c:v>125865</c:v>
                </c:pt>
                <c:pt idx="347">
                  <c:v>125890</c:v>
                </c:pt>
                <c:pt idx="348">
                  <c:v>125908</c:v>
                </c:pt>
                <c:pt idx="349">
                  <c:v>125959</c:v>
                </c:pt>
                <c:pt idx="350">
                  <c:v>125958</c:v>
                </c:pt>
                <c:pt idx="351">
                  <c:v>125928</c:v>
                </c:pt>
                <c:pt idx="352">
                  <c:v>125941</c:v>
                </c:pt>
                <c:pt idx="353">
                  <c:v>125968</c:v>
                </c:pt>
                <c:pt idx="354">
                  <c:v>125993</c:v>
                </c:pt>
                <c:pt idx="355">
                  <c:v>125999</c:v>
                </c:pt>
                <c:pt idx="356">
                  <c:v>125994</c:v>
                </c:pt>
                <c:pt idx="357">
                  <c:v>126107</c:v>
                </c:pt>
                <c:pt idx="358">
                  <c:v>126153</c:v>
                </c:pt>
                <c:pt idx="359">
                  <c:v>126278</c:v>
                </c:pt>
                <c:pt idx="360">
                  <c:v>126373</c:v>
                </c:pt>
                <c:pt idx="361">
                  <c:v>126392</c:v>
                </c:pt>
                <c:pt idx="362">
                  <c:v>126424</c:v>
                </c:pt>
                <c:pt idx="363">
                  <c:v>126446</c:v>
                </c:pt>
                <c:pt idx="364">
                  <c:v>126519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B9-42FF-AC47-F551BBD8E1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672464"/>
        <c:axId val="324672792"/>
      </c:lineChart>
      <c:catAx>
        <c:axId val="324672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672792"/>
        <c:crosses val="autoZero"/>
        <c:auto val="1"/>
        <c:lblAlgn val="ctr"/>
        <c:lblOffset val="100"/>
        <c:noMultiLvlLbl val="0"/>
      </c:catAx>
      <c:valAx>
        <c:axId val="324672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672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Talk Show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01.03.2017</c:v>
                </c:pt>
                <c:pt idx="1">
                  <c:v>02.03.2017</c:v>
                </c:pt>
                <c:pt idx="2">
                  <c:v>03.03.2017</c:v>
                </c:pt>
                <c:pt idx="3">
                  <c:v>04.03.2017</c:v>
                </c:pt>
                <c:pt idx="4">
                  <c:v>05.03.2017</c:v>
                </c:pt>
                <c:pt idx="5">
                  <c:v>06.03.2017</c:v>
                </c:pt>
                <c:pt idx="6">
                  <c:v>07.03.2017</c:v>
                </c:pt>
                <c:pt idx="7">
                  <c:v>08.03.2017</c:v>
                </c:pt>
                <c:pt idx="8">
                  <c:v>09.03.2017</c:v>
                </c:pt>
                <c:pt idx="9">
                  <c:v>10.03.2017</c:v>
                </c:pt>
                <c:pt idx="10">
                  <c:v>11.03.2017</c:v>
                </c:pt>
                <c:pt idx="11">
                  <c:v>12.03.2017</c:v>
                </c:pt>
                <c:pt idx="12">
                  <c:v>13.03.2017</c:v>
                </c:pt>
                <c:pt idx="13">
                  <c:v>14.03.2017</c:v>
                </c:pt>
                <c:pt idx="14">
                  <c:v>15.03.2017</c:v>
                </c:pt>
                <c:pt idx="15">
                  <c:v>16.03.2017</c:v>
                </c:pt>
                <c:pt idx="16">
                  <c:v>17.03.2017</c:v>
                </c:pt>
                <c:pt idx="17">
                  <c:v>18.03.2017</c:v>
                </c:pt>
                <c:pt idx="18">
                  <c:v>19.03.2017</c:v>
                </c:pt>
                <c:pt idx="19">
                  <c:v>20.03.2017</c:v>
                </c:pt>
                <c:pt idx="20">
                  <c:v>21.03.2017</c:v>
                </c:pt>
                <c:pt idx="21">
                  <c:v>22.03.2017</c:v>
                </c:pt>
                <c:pt idx="22">
                  <c:v>23.03.2017</c:v>
                </c:pt>
                <c:pt idx="23">
                  <c:v>24.03.2017</c:v>
                </c:pt>
                <c:pt idx="24">
                  <c:v>25.03.2017</c:v>
                </c:pt>
                <c:pt idx="25">
                  <c:v>26.03.2017</c:v>
                </c:pt>
                <c:pt idx="26">
                  <c:v>27.03.2017</c:v>
                </c:pt>
                <c:pt idx="27">
                  <c:v>28.03.2017</c:v>
                </c:pt>
                <c:pt idx="28">
                  <c:v>29.03.2017</c:v>
                </c:pt>
                <c:pt idx="29">
                  <c:v>30.03.2017</c:v>
                </c:pt>
                <c:pt idx="30">
                  <c:v>31.03.2017</c:v>
                </c:pt>
                <c:pt idx="31">
                  <c:v>01.04.2017</c:v>
                </c:pt>
                <c:pt idx="32">
                  <c:v>02.04.2017</c:v>
                </c:pt>
                <c:pt idx="33">
                  <c:v>03.04.2017</c:v>
                </c:pt>
                <c:pt idx="34">
                  <c:v>04.04.2017</c:v>
                </c:pt>
                <c:pt idx="35">
                  <c:v>05.04.2017</c:v>
                </c:pt>
                <c:pt idx="36">
                  <c:v>06.04.2017</c:v>
                </c:pt>
                <c:pt idx="37">
                  <c:v>07.04.2017</c:v>
                </c:pt>
                <c:pt idx="38">
                  <c:v>08.04.2017</c:v>
                </c:pt>
                <c:pt idx="39">
                  <c:v>09.04.2017</c:v>
                </c:pt>
                <c:pt idx="40">
                  <c:v>10.04.2017</c:v>
                </c:pt>
                <c:pt idx="41">
                  <c:v>11.04.2017</c:v>
                </c:pt>
                <c:pt idx="42">
                  <c:v>12.04.2017</c:v>
                </c:pt>
                <c:pt idx="43">
                  <c:v>13.04.2017</c:v>
                </c:pt>
                <c:pt idx="44">
                  <c:v>14.04.2017</c:v>
                </c:pt>
                <c:pt idx="45">
                  <c:v>15.04.2017</c:v>
                </c:pt>
                <c:pt idx="46">
                  <c:v>16.04.2017</c:v>
                </c:pt>
                <c:pt idx="47">
                  <c:v>17.04.2017</c:v>
                </c:pt>
                <c:pt idx="48">
                  <c:v>18.04.2017</c:v>
                </c:pt>
                <c:pt idx="49">
                  <c:v>19.04.2017</c:v>
                </c:pt>
                <c:pt idx="50">
                  <c:v>20.04.2017</c:v>
                </c:pt>
                <c:pt idx="51">
                  <c:v>21.04.2017</c:v>
                </c:pt>
                <c:pt idx="52">
                  <c:v>22.04.2017</c:v>
                </c:pt>
                <c:pt idx="53">
                  <c:v>23.04.2017</c:v>
                </c:pt>
                <c:pt idx="54">
                  <c:v>24.04.2017</c:v>
                </c:pt>
                <c:pt idx="55">
                  <c:v>25.04.2017</c:v>
                </c:pt>
                <c:pt idx="56">
                  <c:v>26.04.2017</c:v>
                </c:pt>
                <c:pt idx="57">
                  <c:v>27.04.2017</c:v>
                </c:pt>
                <c:pt idx="58">
                  <c:v>28.04.2017</c:v>
                </c:pt>
                <c:pt idx="59">
                  <c:v>29.04.2017</c:v>
                </c:pt>
                <c:pt idx="60">
                  <c:v>30.04.2017</c:v>
                </c:pt>
                <c:pt idx="61">
                  <c:v>01.05.2017</c:v>
                </c:pt>
                <c:pt idx="62">
                  <c:v>02.05.2017</c:v>
                </c:pt>
                <c:pt idx="63">
                  <c:v>03.05.2017</c:v>
                </c:pt>
                <c:pt idx="64">
                  <c:v>04.05.2017</c:v>
                </c:pt>
                <c:pt idx="65">
                  <c:v>05.05.2017</c:v>
                </c:pt>
                <c:pt idx="66">
                  <c:v>06.05.2017</c:v>
                </c:pt>
                <c:pt idx="67">
                  <c:v>07.05.2017</c:v>
                </c:pt>
                <c:pt idx="68">
                  <c:v>08.05.2017</c:v>
                </c:pt>
                <c:pt idx="69">
                  <c:v>09.05.2017</c:v>
                </c:pt>
                <c:pt idx="70">
                  <c:v>10.05.2017</c:v>
                </c:pt>
                <c:pt idx="71">
                  <c:v>11.05.2017</c:v>
                </c:pt>
                <c:pt idx="72">
                  <c:v>12.05.2017</c:v>
                </c:pt>
                <c:pt idx="73">
                  <c:v>13.05.2017</c:v>
                </c:pt>
                <c:pt idx="74">
                  <c:v>14.05.2017</c:v>
                </c:pt>
                <c:pt idx="75">
                  <c:v>15.05.2017</c:v>
                </c:pt>
                <c:pt idx="76">
                  <c:v>16.05.2017</c:v>
                </c:pt>
                <c:pt idx="77">
                  <c:v>17.05.2017</c:v>
                </c:pt>
                <c:pt idx="78">
                  <c:v>18.05.2017</c:v>
                </c:pt>
                <c:pt idx="79">
                  <c:v>19.05.2017</c:v>
                </c:pt>
                <c:pt idx="80">
                  <c:v>20.05.2017</c:v>
                </c:pt>
                <c:pt idx="81">
                  <c:v>21.05.2017</c:v>
                </c:pt>
                <c:pt idx="82">
                  <c:v>22.05.2017</c:v>
                </c:pt>
                <c:pt idx="83">
                  <c:v>23.05.2017</c:v>
                </c:pt>
                <c:pt idx="84">
                  <c:v>24.05.2017</c:v>
                </c:pt>
                <c:pt idx="85">
                  <c:v>25.05.2017</c:v>
                </c:pt>
                <c:pt idx="86">
                  <c:v>26.05.2017</c:v>
                </c:pt>
                <c:pt idx="87">
                  <c:v>27.05.2017</c:v>
                </c:pt>
                <c:pt idx="88">
                  <c:v>28.05.2017</c:v>
                </c:pt>
                <c:pt idx="89">
                  <c:v>29.05.2017</c:v>
                </c:pt>
                <c:pt idx="90">
                  <c:v>30.05.2017</c:v>
                </c:pt>
                <c:pt idx="91">
                  <c:v>31.05.2017</c:v>
                </c:pt>
                <c:pt idx="92">
                  <c:v>01.06.2017</c:v>
                </c:pt>
                <c:pt idx="93">
                  <c:v>02.06.2017</c:v>
                </c:pt>
                <c:pt idx="94">
                  <c:v>03.06.2017</c:v>
                </c:pt>
                <c:pt idx="95">
                  <c:v>04.06.2017</c:v>
                </c:pt>
                <c:pt idx="96">
                  <c:v>05.06.2017</c:v>
                </c:pt>
                <c:pt idx="97">
                  <c:v>06.06.2017</c:v>
                </c:pt>
                <c:pt idx="98">
                  <c:v>07.06.2017</c:v>
                </c:pt>
                <c:pt idx="99">
                  <c:v>08.06.2017</c:v>
                </c:pt>
                <c:pt idx="100">
                  <c:v>09.06.2017</c:v>
                </c:pt>
                <c:pt idx="101">
                  <c:v>10.06.2017</c:v>
                </c:pt>
                <c:pt idx="102">
                  <c:v>11.06.2017</c:v>
                </c:pt>
                <c:pt idx="103">
                  <c:v>12.06.2017</c:v>
                </c:pt>
                <c:pt idx="104">
                  <c:v>13.06.2017</c:v>
                </c:pt>
                <c:pt idx="105">
                  <c:v>14.06.2017</c:v>
                </c:pt>
                <c:pt idx="106">
                  <c:v>15.06.2017</c:v>
                </c:pt>
                <c:pt idx="107">
                  <c:v>16.06.2017</c:v>
                </c:pt>
                <c:pt idx="108">
                  <c:v>17.06.2017</c:v>
                </c:pt>
                <c:pt idx="109">
                  <c:v>18.06.2017</c:v>
                </c:pt>
                <c:pt idx="110">
                  <c:v>19.06.2017</c:v>
                </c:pt>
                <c:pt idx="111">
                  <c:v>20.06.2017</c:v>
                </c:pt>
                <c:pt idx="112">
                  <c:v>21.06.2017</c:v>
                </c:pt>
                <c:pt idx="113">
                  <c:v>22.06.2017</c:v>
                </c:pt>
                <c:pt idx="114">
                  <c:v>23.06.2017</c:v>
                </c:pt>
                <c:pt idx="115">
                  <c:v>24.06.2017</c:v>
                </c:pt>
                <c:pt idx="116">
                  <c:v>25.06.2017</c:v>
                </c:pt>
                <c:pt idx="117">
                  <c:v>26.06.2017</c:v>
                </c:pt>
                <c:pt idx="118">
                  <c:v>27.06.2017</c:v>
                </c:pt>
                <c:pt idx="119">
                  <c:v>28.06.2017</c:v>
                </c:pt>
                <c:pt idx="120">
                  <c:v>29.06.2017</c:v>
                </c:pt>
                <c:pt idx="121">
                  <c:v>30.06.2017</c:v>
                </c:pt>
                <c:pt idx="122">
                  <c:v>01.07.2017</c:v>
                </c:pt>
                <c:pt idx="123">
                  <c:v>02.07.2017</c:v>
                </c:pt>
                <c:pt idx="124">
                  <c:v>03.07.2017</c:v>
                </c:pt>
                <c:pt idx="125">
                  <c:v>04.07.2017</c:v>
                </c:pt>
                <c:pt idx="126">
                  <c:v>05.07.2017</c:v>
                </c:pt>
                <c:pt idx="127">
                  <c:v>06.07.2017</c:v>
                </c:pt>
                <c:pt idx="128">
                  <c:v>07.07.2017</c:v>
                </c:pt>
                <c:pt idx="129">
                  <c:v>08.07.2017</c:v>
                </c:pt>
                <c:pt idx="130">
                  <c:v>09.07.2017</c:v>
                </c:pt>
                <c:pt idx="131">
                  <c:v>10.07.2017</c:v>
                </c:pt>
                <c:pt idx="132">
                  <c:v>11.07.2017</c:v>
                </c:pt>
                <c:pt idx="133">
                  <c:v>12.07.2017</c:v>
                </c:pt>
                <c:pt idx="134">
                  <c:v>13.07.2017</c:v>
                </c:pt>
                <c:pt idx="135">
                  <c:v>14.07.2017</c:v>
                </c:pt>
                <c:pt idx="136">
                  <c:v>15.07.2017</c:v>
                </c:pt>
                <c:pt idx="137">
                  <c:v>16.07.2017</c:v>
                </c:pt>
                <c:pt idx="138">
                  <c:v>17.07.2017</c:v>
                </c:pt>
                <c:pt idx="139">
                  <c:v>18.07.2017</c:v>
                </c:pt>
                <c:pt idx="140">
                  <c:v>19.07.2017</c:v>
                </c:pt>
                <c:pt idx="141">
                  <c:v>20.07.2017</c:v>
                </c:pt>
                <c:pt idx="142">
                  <c:v>21.07.2017</c:v>
                </c:pt>
                <c:pt idx="143">
                  <c:v>22.07.2017</c:v>
                </c:pt>
                <c:pt idx="144">
                  <c:v>23.07.2017</c:v>
                </c:pt>
                <c:pt idx="145">
                  <c:v>24.07.2017</c:v>
                </c:pt>
                <c:pt idx="146">
                  <c:v>25.07.2017</c:v>
                </c:pt>
                <c:pt idx="147">
                  <c:v>26.07.2017</c:v>
                </c:pt>
                <c:pt idx="148">
                  <c:v>27.07.2017</c:v>
                </c:pt>
                <c:pt idx="149">
                  <c:v>28.07.2017</c:v>
                </c:pt>
                <c:pt idx="150">
                  <c:v>29.07.2017</c:v>
                </c:pt>
                <c:pt idx="151">
                  <c:v>30.07.2017</c:v>
                </c:pt>
                <c:pt idx="152">
                  <c:v>31.07.2017</c:v>
                </c:pt>
                <c:pt idx="153">
                  <c:v>01.08.2017</c:v>
                </c:pt>
                <c:pt idx="154">
                  <c:v>02.08.2017</c:v>
                </c:pt>
                <c:pt idx="155">
                  <c:v>03.08.2017</c:v>
                </c:pt>
                <c:pt idx="156">
                  <c:v>04.08.2017</c:v>
                </c:pt>
                <c:pt idx="157">
                  <c:v>05.08.2017</c:v>
                </c:pt>
                <c:pt idx="158">
                  <c:v>06.08.2017</c:v>
                </c:pt>
                <c:pt idx="159">
                  <c:v>07.08.2017</c:v>
                </c:pt>
                <c:pt idx="160">
                  <c:v>08.08.2017</c:v>
                </c:pt>
                <c:pt idx="161">
                  <c:v>09.08.2017</c:v>
                </c:pt>
                <c:pt idx="162">
                  <c:v>10.08.2017</c:v>
                </c:pt>
                <c:pt idx="163">
                  <c:v>11.08.2017</c:v>
                </c:pt>
                <c:pt idx="164">
                  <c:v>12.08.2017</c:v>
                </c:pt>
                <c:pt idx="165">
                  <c:v>13.08.2017</c:v>
                </c:pt>
                <c:pt idx="166">
                  <c:v>14.08.2017</c:v>
                </c:pt>
                <c:pt idx="167">
                  <c:v>15.08.2017</c:v>
                </c:pt>
                <c:pt idx="168">
                  <c:v>16.08.2017</c:v>
                </c:pt>
                <c:pt idx="169">
                  <c:v>17.08.2017</c:v>
                </c:pt>
                <c:pt idx="170">
                  <c:v>18.08.2017</c:v>
                </c:pt>
                <c:pt idx="171">
                  <c:v>19.08.2017</c:v>
                </c:pt>
                <c:pt idx="172">
                  <c:v>20.08.2017</c:v>
                </c:pt>
                <c:pt idx="173">
                  <c:v>21.08.2017</c:v>
                </c:pt>
                <c:pt idx="174">
                  <c:v>22.08.2017</c:v>
                </c:pt>
                <c:pt idx="175">
                  <c:v>23.08.2017</c:v>
                </c:pt>
                <c:pt idx="176">
                  <c:v>24.08.2017</c:v>
                </c:pt>
                <c:pt idx="177">
                  <c:v>25.08.2017</c:v>
                </c:pt>
                <c:pt idx="178">
                  <c:v>26.08.2017</c:v>
                </c:pt>
                <c:pt idx="179">
                  <c:v>27.08.2017</c:v>
                </c:pt>
                <c:pt idx="180">
                  <c:v>28.08.2017</c:v>
                </c:pt>
                <c:pt idx="181">
                  <c:v>29.08.2017</c:v>
                </c:pt>
                <c:pt idx="182">
                  <c:v>30.08.2017</c:v>
                </c:pt>
                <c:pt idx="183">
                  <c:v>31.08.2017</c:v>
                </c:pt>
                <c:pt idx="184">
                  <c:v>01.09.2017</c:v>
                </c:pt>
                <c:pt idx="185">
                  <c:v>02.09.2017</c:v>
                </c:pt>
                <c:pt idx="186">
                  <c:v>03.09.2017</c:v>
                </c:pt>
                <c:pt idx="187">
                  <c:v>04.09.2017</c:v>
                </c:pt>
                <c:pt idx="188">
                  <c:v>05.09.2017</c:v>
                </c:pt>
                <c:pt idx="189">
                  <c:v>06.09.2017</c:v>
                </c:pt>
                <c:pt idx="190">
                  <c:v>07.09.2017</c:v>
                </c:pt>
                <c:pt idx="191">
                  <c:v>08.09.2017</c:v>
                </c:pt>
                <c:pt idx="192">
                  <c:v>09.09.2017</c:v>
                </c:pt>
                <c:pt idx="193">
                  <c:v>10.09.2017</c:v>
                </c:pt>
                <c:pt idx="194">
                  <c:v>11.09.2017</c:v>
                </c:pt>
                <c:pt idx="195">
                  <c:v>12.09.2017</c:v>
                </c:pt>
                <c:pt idx="196">
                  <c:v>13.09.2017</c:v>
                </c:pt>
                <c:pt idx="197">
                  <c:v>14.09.2017</c:v>
                </c:pt>
                <c:pt idx="198">
                  <c:v>15.09.2017</c:v>
                </c:pt>
                <c:pt idx="199">
                  <c:v>16.09.2017</c:v>
                </c:pt>
                <c:pt idx="200">
                  <c:v>17.09.2017</c:v>
                </c:pt>
                <c:pt idx="201">
                  <c:v>18.09.2017</c:v>
                </c:pt>
                <c:pt idx="202">
                  <c:v>19.09.2017</c:v>
                </c:pt>
                <c:pt idx="203">
                  <c:v>20.09.2017</c:v>
                </c:pt>
                <c:pt idx="204">
                  <c:v>21.09.2017</c:v>
                </c:pt>
                <c:pt idx="205">
                  <c:v>22.09.2017</c:v>
                </c:pt>
                <c:pt idx="206">
                  <c:v>23.09.2017</c:v>
                </c:pt>
                <c:pt idx="207">
                  <c:v>24.09.2017</c:v>
                </c:pt>
                <c:pt idx="208">
                  <c:v>25.09.2017</c:v>
                </c:pt>
                <c:pt idx="209">
                  <c:v>26.09.2017</c:v>
                </c:pt>
                <c:pt idx="210">
                  <c:v>27.09.2017</c:v>
                </c:pt>
                <c:pt idx="211">
                  <c:v>28.09.2017</c:v>
                </c:pt>
                <c:pt idx="212">
                  <c:v>29.09.2017</c:v>
                </c:pt>
                <c:pt idx="213">
                  <c:v>30.09.2017</c:v>
                </c:pt>
                <c:pt idx="214">
                  <c:v>01.10.2017</c:v>
                </c:pt>
                <c:pt idx="215">
                  <c:v>02.10.2017</c:v>
                </c:pt>
                <c:pt idx="216">
                  <c:v>03.10.2017</c:v>
                </c:pt>
                <c:pt idx="217">
                  <c:v>04.10.2017</c:v>
                </c:pt>
                <c:pt idx="218">
                  <c:v>05.10.2017</c:v>
                </c:pt>
                <c:pt idx="219">
                  <c:v>06.10.2017</c:v>
                </c:pt>
                <c:pt idx="220">
                  <c:v>07.10.2017</c:v>
                </c:pt>
                <c:pt idx="221">
                  <c:v>08.10.2017</c:v>
                </c:pt>
                <c:pt idx="222">
                  <c:v>09.10.2017</c:v>
                </c:pt>
                <c:pt idx="223">
                  <c:v>10.10.2017</c:v>
                </c:pt>
                <c:pt idx="224">
                  <c:v>11.10.2017</c:v>
                </c:pt>
                <c:pt idx="225">
                  <c:v>12.10.2017</c:v>
                </c:pt>
                <c:pt idx="226">
                  <c:v>13.10.2017</c:v>
                </c:pt>
                <c:pt idx="227">
                  <c:v>14.10.2017</c:v>
                </c:pt>
                <c:pt idx="228">
                  <c:v>15.10.2017</c:v>
                </c:pt>
                <c:pt idx="229">
                  <c:v>16.10.2017</c:v>
                </c:pt>
                <c:pt idx="230">
                  <c:v>17.10.2017</c:v>
                </c:pt>
                <c:pt idx="231">
                  <c:v>18.10.2017</c:v>
                </c:pt>
                <c:pt idx="232">
                  <c:v>19.10.2017</c:v>
                </c:pt>
                <c:pt idx="233">
                  <c:v>20.10.2017</c:v>
                </c:pt>
                <c:pt idx="234">
                  <c:v>21.10.2017</c:v>
                </c:pt>
                <c:pt idx="235">
                  <c:v>22.10.2017</c:v>
                </c:pt>
                <c:pt idx="236">
                  <c:v>23.10.2017</c:v>
                </c:pt>
                <c:pt idx="237">
                  <c:v>24.10.2017</c:v>
                </c:pt>
                <c:pt idx="238">
                  <c:v>25.10.2017</c:v>
                </c:pt>
                <c:pt idx="239">
                  <c:v>26.10.2017</c:v>
                </c:pt>
                <c:pt idx="240">
                  <c:v>27.10.2017</c:v>
                </c:pt>
                <c:pt idx="241">
                  <c:v>28.10.2017</c:v>
                </c:pt>
                <c:pt idx="242">
                  <c:v>29.10.2017</c:v>
                </c:pt>
                <c:pt idx="243">
                  <c:v>30.10.2017</c:v>
                </c:pt>
                <c:pt idx="244">
                  <c:v>31.10.2017</c:v>
                </c:pt>
                <c:pt idx="245">
                  <c:v>01.11.2017</c:v>
                </c:pt>
                <c:pt idx="246">
                  <c:v>02.11.2017</c:v>
                </c:pt>
                <c:pt idx="247">
                  <c:v>03.11.2017</c:v>
                </c:pt>
                <c:pt idx="248">
                  <c:v>04.11.2017</c:v>
                </c:pt>
                <c:pt idx="249">
                  <c:v>05.11.2017</c:v>
                </c:pt>
                <c:pt idx="250">
                  <c:v>06.11.2017</c:v>
                </c:pt>
                <c:pt idx="251">
                  <c:v>07.11.2017</c:v>
                </c:pt>
                <c:pt idx="252">
                  <c:v>08.11.2017</c:v>
                </c:pt>
                <c:pt idx="253">
                  <c:v>09.11.2017</c:v>
                </c:pt>
                <c:pt idx="254">
                  <c:v>10.11.2017</c:v>
                </c:pt>
                <c:pt idx="255">
                  <c:v>11.11.2017</c:v>
                </c:pt>
                <c:pt idx="256">
                  <c:v>12.11.2017</c:v>
                </c:pt>
                <c:pt idx="257">
                  <c:v>13.11.2017</c:v>
                </c:pt>
                <c:pt idx="258">
                  <c:v>14.11.2017</c:v>
                </c:pt>
                <c:pt idx="259">
                  <c:v>15.11.2017</c:v>
                </c:pt>
                <c:pt idx="260">
                  <c:v>16.11.2017</c:v>
                </c:pt>
                <c:pt idx="261">
                  <c:v>17.11.2017</c:v>
                </c:pt>
                <c:pt idx="262">
                  <c:v>18.11.2017</c:v>
                </c:pt>
                <c:pt idx="263">
                  <c:v>19.11.2017</c:v>
                </c:pt>
                <c:pt idx="264">
                  <c:v>20.11.2017</c:v>
                </c:pt>
                <c:pt idx="265">
                  <c:v>21.11.2017</c:v>
                </c:pt>
                <c:pt idx="266">
                  <c:v>22.11.2017</c:v>
                </c:pt>
                <c:pt idx="267">
                  <c:v>23.11.2017</c:v>
                </c:pt>
                <c:pt idx="268">
                  <c:v>24.11.2017</c:v>
                </c:pt>
                <c:pt idx="269">
                  <c:v>25.11.2017</c:v>
                </c:pt>
                <c:pt idx="270">
                  <c:v>26.11.2017</c:v>
                </c:pt>
                <c:pt idx="271">
                  <c:v>27.11.2017</c:v>
                </c:pt>
                <c:pt idx="272">
                  <c:v>28.11.2017</c:v>
                </c:pt>
                <c:pt idx="273">
                  <c:v>29.11.2017</c:v>
                </c:pt>
                <c:pt idx="274">
                  <c:v>30.11.2017</c:v>
                </c:pt>
                <c:pt idx="275">
                  <c:v>01.12.2017</c:v>
                </c:pt>
                <c:pt idx="276">
                  <c:v>02.12.2017</c:v>
                </c:pt>
                <c:pt idx="277">
                  <c:v>03.12.2017</c:v>
                </c:pt>
                <c:pt idx="278">
                  <c:v>04.12.2017</c:v>
                </c:pt>
                <c:pt idx="279">
                  <c:v>05.12.2017</c:v>
                </c:pt>
                <c:pt idx="280">
                  <c:v>06.12.2017</c:v>
                </c:pt>
                <c:pt idx="281">
                  <c:v>07.12.2017</c:v>
                </c:pt>
                <c:pt idx="282">
                  <c:v>08.12.2017</c:v>
                </c:pt>
                <c:pt idx="283">
                  <c:v>09.12.2017</c:v>
                </c:pt>
                <c:pt idx="284">
                  <c:v>10.12.2017</c:v>
                </c:pt>
                <c:pt idx="285">
                  <c:v>11.12.2017</c:v>
                </c:pt>
                <c:pt idx="286">
                  <c:v>12.12.2017</c:v>
                </c:pt>
                <c:pt idx="287">
                  <c:v>13.12.2017</c:v>
                </c:pt>
                <c:pt idx="288">
                  <c:v>14.12.2017</c:v>
                </c:pt>
                <c:pt idx="289">
                  <c:v>15.12.2017</c:v>
                </c:pt>
                <c:pt idx="290">
                  <c:v>16.12.2017</c:v>
                </c:pt>
                <c:pt idx="291">
                  <c:v>17.12.2017</c:v>
                </c:pt>
                <c:pt idx="292">
                  <c:v>18.12.2017</c:v>
                </c:pt>
                <c:pt idx="293">
                  <c:v>19.12.2017</c:v>
                </c:pt>
                <c:pt idx="294">
                  <c:v>20.12.2017</c:v>
                </c:pt>
                <c:pt idx="295">
                  <c:v>21.12.2017</c:v>
                </c:pt>
                <c:pt idx="296">
                  <c:v>22.12.2017</c:v>
                </c:pt>
                <c:pt idx="297">
                  <c:v>23.12.2017</c:v>
                </c:pt>
                <c:pt idx="298">
                  <c:v>24.12.2017</c:v>
                </c:pt>
                <c:pt idx="299">
                  <c:v>25.12.2017</c:v>
                </c:pt>
                <c:pt idx="300">
                  <c:v>26.12.2017</c:v>
                </c:pt>
                <c:pt idx="301">
                  <c:v>27.12.2017</c:v>
                </c:pt>
                <c:pt idx="302">
                  <c:v>28.12.2017</c:v>
                </c:pt>
                <c:pt idx="303">
                  <c:v>29.12.2017</c:v>
                </c:pt>
                <c:pt idx="304">
                  <c:v>30.12.2017</c:v>
                </c:pt>
                <c:pt idx="305">
                  <c:v>31.12.2017</c:v>
                </c:pt>
                <c:pt idx="306">
                  <c:v>01.01.2018</c:v>
                </c:pt>
                <c:pt idx="307">
                  <c:v>02.01.2018</c:v>
                </c:pt>
                <c:pt idx="308">
                  <c:v>03.01.2018</c:v>
                </c:pt>
                <c:pt idx="309">
                  <c:v>04.01.2018</c:v>
                </c:pt>
                <c:pt idx="310">
                  <c:v>05.01.2018</c:v>
                </c:pt>
                <c:pt idx="311">
                  <c:v>06.01.2018</c:v>
                </c:pt>
                <c:pt idx="312">
                  <c:v>07.01.2018</c:v>
                </c:pt>
                <c:pt idx="313">
                  <c:v>08.01.2018</c:v>
                </c:pt>
                <c:pt idx="314">
                  <c:v>09.01.2018</c:v>
                </c:pt>
                <c:pt idx="315">
                  <c:v>10.01.2018</c:v>
                </c:pt>
                <c:pt idx="316">
                  <c:v>11.01.2018</c:v>
                </c:pt>
                <c:pt idx="317">
                  <c:v>12.01.2018</c:v>
                </c:pt>
                <c:pt idx="318">
                  <c:v>13.01.2018</c:v>
                </c:pt>
                <c:pt idx="319">
                  <c:v>14.01.2018</c:v>
                </c:pt>
                <c:pt idx="320">
                  <c:v>15.01.2018</c:v>
                </c:pt>
                <c:pt idx="321">
                  <c:v>16.01.2018</c:v>
                </c:pt>
                <c:pt idx="322">
                  <c:v>17.01.2018</c:v>
                </c:pt>
                <c:pt idx="323">
                  <c:v>18.01.2018</c:v>
                </c:pt>
                <c:pt idx="324">
                  <c:v>19.01.2018</c:v>
                </c:pt>
                <c:pt idx="325">
                  <c:v>20.01.2018</c:v>
                </c:pt>
                <c:pt idx="326">
                  <c:v>21.01.2018</c:v>
                </c:pt>
                <c:pt idx="327">
                  <c:v>22.01.2018</c:v>
                </c:pt>
                <c:pt idx="328">
                  <c:v>23.01.2018</c:v>
                </c:pt>
                <c:pt idx="329">
                  <c:v>24.01.2018</c:v>
                </c:pt>
                <c:pt idx="330">
                  <c:v>25.01.2018</c:v>
                </c:pt>
                <c:pt idx="331">
                  <c:v>26.01.2018</c:v>
                </c:pt>
                <c:pt idx="332">
                  <c:v>27.01.2018</c:v>
                </c:pt>
                <c:pt idx="333">
                  <c:v>28.01.2018</c:v>
                </c:pt>
                <c:pt idx="334">
                  <c:v>29.01.2018</c:v>
                </c:pt>
                <c:pt idx="335">
                  <c:v>30.01.2018</c:v>
                </c:pt>
                <c:pt idx="336">
                  <c:v>31.01.2018</c:v>
                </c:pt>
                <c:pt idx="337">
                  <c:v>01.02.2018</c:v>
                </c:pt>
                <c:pt idx="338">
                  <c:v>02.02.2018</c:v>
                </c:pt>
                <c:pt idx="339">
                  <c:v>03.02.2018</c:v>
                </c:pt>
                <c:pt idx="340">
                  <c:v>04.02.2018</c:v>
                </c:pt>
                <c:pt idx="341">
                  <c:v>05.02.2018</c:v>
                </c:pt>
                <c:pt idx="342">
                  <c:v>06.02.2018</c:v>
                </c:pt>
                <c:pt idx="343">
                  <c:v>07.02.2018</c:v>
                </c:pt>
                <c:pt idx="344">
                  <c:v>08.02.2018</c:v>
                </c:pt>
                <c:pt idx="345">
                  <c:v>09.02.2018</c:v>
                </c:pt>
                <c:pt idx="346">
                  <c:v>10.02.2018</c:v>
                </c:pt>
                <c:pt idx="347">
                  <c:v>11.02.2018</c:v>
                </c:pt>
                <c:pt idx="348">
                  <c:v>12.02.2018</c:v>
                </c:pt>
                <c:pt idx="349">
                  <c:v>13.02.2018</c:v>
                </c:pt>
                <c:pt idx="350">
                  <c:v>14.02.2018</c:v>
                </c:pt>
                <c:pt idx="351">
                  <c:v>15.02.2018</c:v>
                </c:pt>
                <c:pt idx="352">
                  <c:v>16.02.2018</c:v>
                </c:pt>
                <c:pt idx="353">
                  <c:v>17.02.2018</c:v>
                </c:pt>
                <c:pt idx="354">
                  <c:v>18.02.2018</c:v>
                </c:pt>
                <c:pt idx="355">
                  <c:v>19.02.2018</c:v>
                </c:pt>
                <c:pt idx="356">
                  <c:v>20.02.2018</c:v>
                </c:pt>
                <c:pt idx="357">
                  <c:v>21.02.2018</c:v>
                </c:pt>
                <c:pt idx="358">
                  <c:v>22.02.2018</c:v>
                </c:pt>
                <c:pt idx="359">
                  <c:v>23.02.2018</c:v>
                </c:pt>
                <c:pt idx="360">
                  <c:v>24.02.2018</c:v>
                </c:pt>
                <c:pt idx="361">
                  <c:v>25.02.2018</c:v>
                </c:pt>
                <c:pt idx="362">
                  <c:v>26.02.2018</c:v>
                </c:pt>
                <c:pt idx="363">
                  <c:v>27.02.2018</c:v>
                </c:pt>
                <c:pt idx="364">
                  <c:v>28.02.2018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158631</c:v>
                </c:pt>
                <c:pt idx="1">
                  <c:v>165558</c:v>
                </c:pt>
                <c:pt idx="2">
                  <c:v>117573</c:v>
                </c:pt>
                <c:pt idx="3">
                  <c:v>103431</c:v>
                </c:pt>
                <c:pt idx="4">
                  <c:v>138855</c:v>
                </c:pt>
                <c:pt idx="5">
                  <c:v>101684</c:v>
                </c:pt>
                <c:pt idx="6">
                  <c:v>92712</c:v>
                </c:pt>
                <c:pt idx="7">
                  <c:v>156381</c:v>
                </c:pt>
                <c:pt idx="8">
                  <c:v>124380</c:v>
                </c:pt>
                <c:pt idx="9">
                  <c:v>164420</c:v>
                </c:pt>
                <c:pt idx="10">
                  <c:v>182774</c:v>
                </c:pt>
                <c:pt idx="11">
                  <c:v>263034</c:v>
                </c:pt>
                <c:pt idx="12">
                  <c:v>241493</c:v>
                </c:pt>
                <c:pt idx="13">
                  <c:v>174659</c:v>
                </c:pt>
                <c:pt idx="14">
                  <c:v>148279</c:v>
                </c:pt>
                <c:pt idx="15">
                  <c:v>170460</c:v>
                </c:pt>
                <c:pt idx="16">
                  <c:v>160482</c:v>
                </c:pt>
                <c:pt idx="17">
                  <c:v>182582</c:v>
                </c:pt>
                <c:pt idx="18">
                  <c:v>197478</c:v>
                </c:pt>
                <c:pt idx="19">
                  <c:v>133632</c:v>
                </c:pt>
                <c:pt idx="20">
                  <c:v>168279</c:v>
                </c:pt>
                <c:pt idx="21">
                  <c:v>224961</c:v>
                </c:pt>
                <c:pt idx="22">
                  <c:v>188795</c:v>
                </c:pt>
                <c:pt idx="23">
                  <c:v>190903</c:v>
                </c:pt>
                <c:pt idx="24">
                  <c:v>180544</c:v>
                </c:pt>
                <c:pt idx="25">
                  <c:v>189055</c:v>
                </c:pt>
                <c:pt idx="26">
                  <c:v>162034</c:v>
                </c:pt>
                <c:pt idx="27">
                  <c:v>171270</c:v>
                </c:pt>
                <c:pt idx="28">
                  <c:v>154041</c:v>
                </c:pt>
                <c:pt idx="29">
                  <c:v>159837</c:v>
                </c:pt>
                <c:pt idx="30">
                  <c:v>144133</c:v>
                </c:pt>
                <c:pt idx="31">
                  <c:v>116062</c:v>
                </c:pt>
                <c:pt idx="32">
                  <c:v>121518</c:v>
                </c:pt>
                <c:pt idx="33">
                  <c:v>184849</c:v>
                </c:pt>
                <c:pt idx="34">
                  <c:v>119826</c:v>
                </c:pt>
                <c:pt idx="35">
                  <c:v>106316</c:v>
                </c:pt>
                <c:pt idx="36">
                  <c:v>127976</c:v>
                </c:pt>
                <c:pt idx="37">
                  <c:v>142968</c:v>
                </c:pt>
                <c:pt idx="38">
                  <c:v>182539</c:v>
                </c:pt>
                <c:pt idx="39">
                  <c:v>151015</c:v>
                </c:pt>
                <c:pt idx="40">
                  <c:v>441019</c:v>
                </c:pt>
                <c:pt idx="41">
                  <c:v>469327</c:v>
                </c:pt>
                <c:pt idx="42">
                  <c:v>300195</c:v>
                </c:pt>
                <c:pt idx="43">
                  <c:v>179688</c:v>
                </c:pt>
                <c:pt idx="44">
                  <c:v>125572</c:v>
                </c:pt>
                <c:pt idx="45">
                  <c:v>127015</c:v>
                </c:pt>
                <c:pt idx="46">
                  <c:v>173585</c:v>
                </c:pt>
                <c:pt idx="47">
                  <c:v>142557</c:v>
                </c:pt>
                <c:pt idx="48">
                  <c:v>133113</c:v>
                </c:pt>
                <c:pt idx="49">
                  <c:v>110307</c:v>
                </c:pt>
                <c:pt idx="50">
                  <c:v>136726</c:v>
                </c:pt>
                <c:pt idx="51">
                  <c:v>159057</c:v>
                </c:pt>
                <c:pt idx="52">
                  <c:v>146804</c:v>
                </c:pt>
                <c:pt idx="53">
                  <c:v>166608</c:v>
                </c:pt>
                <c:pt idx="54">
                  <c:v>179203</c:v>
                </c:pt>
                <c:pt idx="55">
                  <c:v>145774</c:v>
                </c:pt>
                <c:pt idx="56">
                  <c:v>138879</c:v>
                </c:pt>
                <c:pt idx="57">
                  <c:v>159978</c:v>
                </c:pt>
                <c:pt idx="58">
                  <c:v>690726</c:v>
                </c:pt>
                <c:pt idx="59">
                  <c:v>7117617</c:v>
                </c:pt>
                <c:pt idx="60">
                  <c:v>4473483</c:v>
                </c:pt>
                <c:pt idx="61">
                  <c:v>2709507</c:v>
                </c:pt>
                <c:pt idx="62">
                  <c:v>1589374</c:v>
                </c:pt>
                <c:pt idx="63">
                  <c:v>1241561</c:v>
                </c:pt>
                <c:pt idx="64">
                  <c:v>935238</c:v>
                </c:pt>
                <c:pt idx="65">
                  <c:v>691754</c:v>
                </c:pt>
                <c:pt idx="66">
                  <c:v>405791</c:v>
                </c:pt>
                <c:pt idx="67">
                  <c:v>389203</c:v>
                </c:pt>
                <c:pt idx="68">
                  <c:v>335073</c:v>
                </c:pt>
                <c:pt idx="69">
                  <c:v>245501</c:v>
                </c:pt>
                <c:pt idx="70">
                  <c:v>249496</c:v>
                </c:pt>
                <c:pt idx="71">
                  <c:v>375884</c:v>
                </c:pt>
                <c:pt idx="72">
                  <c:v>337623</c:v>
                </c:pt>
                <c:pt idx="73">
                  <c:v>321629</c:v>
                </c:pt>
                <c:pt idx="74">
                  <c:v>282656</c:v>
                </c:pt>
                <c:pt idx="75">
                  <c:v>282808</c:v>
                </c:pt>
                <c:pt idx="76">
                  <c:v>289517</c:v>
                </c:pt>
                <c:pt idx="77">
                  <c:v>242190</c:v>
                </c:pt>
                <c:pt idx="78">
                  <c:v>228073</c:v>
                </c:pt>
                <c:pt idx="79">
                  <c:v>330236</c:v>
                </c:pt>
                <c:pt idx="80">
                  <c:v>320730</c:v>
                </c:pt>
                <c:pt idx="81">
                  <c:v>376265</c:v>
                </c:pt>
                <c:pt idx="82">
                  <c:v>259095</c:v>
                </c:pt>
                <c:pt idx="83">
                  <c:v>188795</c:v>
                </c:pt>
                <c:pt idx="84">
                  <c:v>127407</c:v>
                </c:pt>
                <c:pt idx="85">
                  <c:v>140496</c:v>
                </c:pt>
                <c:pt idx="86">
                  <c:v>162828</c:v>
                </c:pt>
                <c:pt idx="87">
                  <c:v>163142</c:v>
                </c:pt>
                <c:pt idx="88">
                  <c:v>147560</c:v>
                </c:pt>
                <c:pt idx="89">
                  <c:v>184617</c:v>
                </c:pt>
                <c:pt idx="90">
                  <c:v>232241</c:v>
                </c:pt>
                <c:pt idx="91">
                  <c:v>187143</c:v>
                </c:pt>
                <c:pt idx="92">
                  <c:v>296573</c:v>
                </c:pt>
                <c:pt idx="93">
                  <c:v>208000</c:v>
                </c:pt>
                <c:pt idx="94">
                  <c:v>176949</c:v>
                </c:pt>
                <c:pt idx="95">
                  <c:v>219426</c:v>
                </c:pt>
                <c:pt idx="96">
                  <c:v>272353</c:v>
                </c:pt>
                <c:pt idx="97">
                  <c:v>174275</c:v>
                </c:pt>
                <c:pt idx="98">
                  <c:v>155512</c:v>
                </c:pt>
                <c:pt idx="99">
                  <c:v>142292</c:v>
                </c:pt>
                <c:pt idx="100">
                  <c:v>191331</c:v>
                </c:pt>
                <c:pt idx="101">
                  <c:v>135634</c:v>
                </c:pt>
                <c:pt idx="102">
                  <c:v>115349</c:v>
                </c:pt>
                <c:pt idx="103">
                  <c:v>117919</c:v>
                </c:pt>
                <c:pt idx="104">
                  <c:v>154019</c:v>
                </c:pt>
                <c:pt idx="105">
                  <c:v>271155</c:v>
                </c:pt>
                <c:pt idx="106">
                  <c:v>246004</c:v>
                </c:pt>
                <c:pt idx="107">
                  <c:v>572129</c:v>
                </c:pt>
                <c:pt idx="108">
                  <c:v>573886</c:v>
                </c:pt>
                <c:pt idx="109">
                  <c:v>405929</c:v>
                </c:pt>
                <c:pt idx="110">
                  <c:v>283529</c:v>
                </c:pt>
                <c:pt idx="111">
                  <c:v>202824</c:v>
                </c:pt>
                <c:pt idx="112">
                  <c:v>259065</c:v>
                </c:pt>
                <c:pt idx="113">
                  <c:v>173598</c:v>
                </c:pt>
                <c:pt idx="114">
                  <c:v>128922</c:v>
                </c:pt>
                <c:pt idx="115">
                  <c:v>101769</c:v>
                </c:pt>
                <c:pt idx="116">
                  <c:v>152806</c:v>
                </c:pt>
                <c:pt idx="117">
                  <c:v>162752</c:v>
                </c:pt>
                <c:pt idx="118">
                  <c:v>194631</c:v>
                </c:pt>
                <c:pt idx="119">
                  <c:v>188435</c:v>
                </c:pt>
                <c:pt idx="120">
                  <c:v>88262</c:v>
                </c:pt>
                <c:pt idx="121">
                  <c:v>101723</c:v>
                </c:pt>
                <c:pt idx="122">
                  <c:v>110294</c:v>
                </c:pt>
                <c:pt idx="123">
                  <c:v>118891</c:v>
                </c:pt>
                <c:pt idx="124">
                  <c:v>153538</c:v>
                </c:pt>
                <c:pt idx="125">
                  <c:v>230529</c:v>
                </c:pt>
                <c:pt idx="126">
                  <c:v>126191</c:v>
                </c:pt>
                <c:pt idx="127">
                  <c:v>89434</c:v>
                </c:pt>
                <c:pt idx="128">
                  <c:v>63018</c:v>
                </c:pt>
                <c:pt idx="129">
                  <c:v>48646</c:v>
                </c:pt>
                <c:pt idx="130">
                  <c:v>50567</c:v>
                </c:pt>
                <c:pt idx="131">
                  <c:v>48731</c:v>
                </c:pt>
                <c:pt idx="132">
                  <c:v>56864</c:v>
                </c:pt>
                <c:pt idx="133">
                  <c:v>53693</c:v>
                </c:pt>
                <c:pt idx="134">
                  <c:v>49092</c:v>
                </c:pt>
                <c:pt idx="135">
                  <c:v>78531</c:v>
                </c:pt>
                <c:pt idx="136">
                  <c:v>129150</c:v>
                </c:pt>
                <c:pt idx="137">
                  <c:v>107607</c:v>
                </c:pt>
                <c:pt idx="138">
                  <c:v>107841</c:v>
                </c:pt>
                <c:pt idx="139">
                  <c:v>105801</c:v>
                </c:pt>
                <c:pt idx="140">
                  <c:v>77027</c:v>
                </c:pt>
                <c:pt idx="141">
                  <c:v>70230</c:v>
                </c:pt>
                <c:pt idx="142">
                  <c:v>73427</c:v>
                </c:pt>
                <c:pt idx="143">
                  <c:v>54742</c:v>
                </c:pt>
                <c:pt idx="144">
                  <c:v>71405</c:v>
                </c:pt>
                <c:pt idx="145">
                  <c:v>74384</c:v>
                </c:pt>
                <c:pt idx="146">
                  <c:v>76082</c:v>
                </c:pt>
                <c:pt idx="147">
                  <c:v>55079</c:v>
                </c:pt>
                <c:pt idx="148">
                  <c:v>95647</c:v>
                </c:pt>
                <c:pt idx="149">
                  <c:v>135404</c:v>
                </c:pt>
                <c:pt idx="150">
                  <c:v>117860</c:v>
                </c:pt>
                <c:pt idx="151">
                  <c:v>84592</c:v>
                </c:pt>
                <c:pt idx="152">
                  <c:v>49199</c:v>
                </c:pt>
                <c:pt idx="153">
                  <c:v>123867</c:v>
                </c:pt>
                <c:pt idx="154">
                  <c:v>164774</c:v>
                </c:pt>
                <c:pt idx="155">
                  <c:v>125619</c:v>
                </c:pt>
                <c:pt idx="156">
                  <c:v>83074</c:v>
                </c:pt>
                <c:pt idx="157">
                  <c:v>54344</c:v>
                </c:pt>
                <c:pt idx="158">
                  <c:v>56243</c:v>
                </c:pt>
                <c:pt idx="159">
                  <c:v>44332</c:v>
                </c:pt>
                <c:pt idx="160">
                  <c:v>40387</c:v>
                </c:pt>
                <c:pt idx="161">
                  <c:v>580423</c:v>
                </c:pt>
                <c:pt idx="162">
                  <c:v>2244735</c:v>
                </c:pt>
                <c:pt idx="163">
                  <c:v>3441979</c:v>
                </c:pt>
                <c:pt idx="164">
                  <c:v>2531631</c:v>
                </c:pt>
                <c:pt idx="165">
                  <c:v>1606840</c:v>
                </c:pt>
                <c:pt idx="166">
                  <c:v>1007053</c:v>
                </c:pt>
                <c:pt idx="167">
                  <c:v>887730</c:v>
                </c:pt>
                <c:pt idx="168">
                  <c:v>793152</c:v>
                </c:pt>
                <c:pt idx="169">
                  <c:v>807963</c:v>
                </c:pt>
                <c:pt idx="170">
                  <c:v>552714</c:v>
                </c:pt>
                <c:pt idx="171">
                  <c:v>422884</c:v>
                </c:pt>
                <c:pt idx="172">
                  <c:v>888064</c:v>
                </c:pt>
                <c:pt idx="173">
                  <c:v>650866</c:v>
                </c:pt>
                <c:pt idx="174">
                  <c:v>575625</c:v>
                </c:pt>
                <c:pt idx="175">
                  <c:v>427982</c:v>
                </c:pt>
                <c:pt idx="176">
                  <c:v>320758</c:v>
                </c:pt>
                <c:pt idx="177">
                  <c:v>285360</c:v>
                </c:pt>
                <c:pt idx="178">
                  <c:v>260027</c:v>
                </c:pt>
                <c:pt idx="179">
                  <c:v>227193</c:v>
                </c:pt>
                <c:pt idx="180">
                  <c:v>191839</c:v>
                </c:pt>
                <c:pt idx="181">
                  <c:v>152019</c:v>
                </c:pt>
                <c:pt idx="182">
                  <c:v>170399</c:v>
                </c:pt>
                <c:pt idx="183">
                  <c:v>163861</c:v>
                </c:pt>
                <c:pt idx="184">
                  <c:v>165007</c:v>
                </c:pt>
                <c:pt idx="185">
                  <c:v>198512</c:v>
                </c:pt>
                <c:pt idx="186">
                  <c:v>248997</c:v>
                </c:pt>
                <c:pt idx="187">
                  <c:v>192655</c:v>
                </c:pt>
                <c:pt idx="188">
                  <c:v>177620</c:v>
                </c:pt>
                <c:pt idx="189">
                  <c:v>170366</c:v>
                </c:pt>
                <c:pt idx="190">
                  <c:v>206014</c:v>
                </c:pt>
                <c:pt idx="191">
                  <c:v>290265</c:v>
                </c:pt>
                <c:pt idx="192">
                  <c:v>295063</c:v>
                </c:pt>
                <c:pt idx="193">
                  <c:v>285236</c:v>
                </c:pt>
                <c:pt idx="194">
                  <c:v>302570</c:v>
                </c:pt>
                <c:pt idx="195">
                  <c:v>480680</c:v>
                </c:pt>
                <c:pt idx="196">
                  <c:v>547084</c:v>
                </c:pt>
                <c:pt idx="197">
                  <c:v>454520</c:v>
                </c:pt>
                <c:pt idx="198">
                  <c:v>487568</c:v>
                </c:pt>
                <c:pt idx="199">
                  <c:v>595969</c:v>
                </c:pt>
                <c:pt idx="200">
                  <c:v>562404</c:v>
                </c:pt>
                <c:pt idx="201">
                  <c:v>445199</c:v>
                </c:pt>
                <c:pt idx="202">
                  <c:v>404924</c:v>
                </c:pt>
                <c:pt idx="203">
                  <c:v>469214</c:v>
                </c:pt>
                <c:pt idx="204">
                  <c:v>412940</c:v>
                </c:pt>
                <c:pt idx="205">
                  <c:v>453290</c:v>
                </c:pt>
                <c:pt idx="206">
                  <c:v>417684</c:v>
                </c:pt>
                <c:pt idx="207">
                  <c:v>385053</c:v>
                </c:pt>
                <c:pt idx="208">
                  <c:v>285916</c:v>
                </c:pt>
                <c:pt idx="209">
                  <c:v>227652</c:v>
                </c:pt>
                <c:pt idx="210">
                  <c:v>199462</c:v>
                </c:pt>
                <c:pt idx="211">
                  <c:v>221200</c:v>
                </c:pt>
                <c:pt idx="212">
                  <c:v>201678</c:v>
                </c:pt>
                <c:pt idx="213">
                  <c:v>188980</c:v>
                </c:pt>
                <c:pt idx="214">
                  <c:v>1797215</c:v>
                </c:pt>
                <c:pt idx="215">
                  <c:v>2173873</c:v>
                </c:pt>
                <c:pt idx="216">
                  <c:v>1212183</c:v>
                </c:pt>
                <c:pt idx="217">
                  <c:v>868673</c:v>
                </c:pt>
                <c:pt idx="218">
                  <c:v>793267</c:v>
                </c:pt>
                <c:pt idx="219">
                  <c:v>606658</c:v>
                </c:pt>
                <c:pt idx="220">
                  <c:v>561478</c:v>
                </c:pt>
                <c:pt idx="221">
                  <c:v>470731</c:v>
                </c:pt>
                <c:pt idx="222">
                  <c:v>331239</c:v>
                </c:pt>
                <c:pt idx="223">
                  <c:v>247248</c:v>
                </c:pt>
                <c:pt idx="224">
                  <c:v>241131</c:v>
                </c:pt>
                <c:pt idx="225">
                  <c:v>262474</c:v>
                </c:pt>
                <c:pt idx="226">
                  <c:v>280226</c:v>
                </c:pt>
                <c:pt idx="227">
                  <c:v>287533</c:v>
                </c:pt>
                <c:pt idx="228">
                  <c:v>272456</c:v>
                </c:pt>
                <c:pt idx="229">
                  <c:v>251550</c:v>
                </c:pt>
                <c:pt idx="230">
                  <c:v>338569</c:v>
                </c:pt>
                <c:pt idx="231">
                  <c:v>459586</c:v>
                </c:pt>
                <c:pt idx="232">
                  <c:v>338806</c:v>
                </c:pt>
                <c:pt idx="233">
                  <c:v>297783</c:v>
                </c:pt>
                <c:pt idx="234">
                  <c:v>329718</c:v>
                </c:pt>
                <c:pt idx="235">
                  <c:v>338159</c:v>
                </c:pt>
                <c:pt idx="236">
                  <c:v>268197</c:v>
                </c:pt>
                <c:pt idx="237">
                  <c:v>198554</c:v>
                </c:pt>
                <c:pt idx="238">
                  <c:v>217852</c:v>
                </c:pt>
                <c:pt idx="239">
                  <c:v>230645</c:v>
                </c:pt>
                <c:pt idx="240">
                  <c:v>510914</c:v>
                </c:pt>
                <c:pt idx="241">
                  <c:v>661486</c:v>
                </c:pt>
                <c:pt idx="242">
                  <c:v>1046591</c:v>
                </c:pt>
                <c:pt idx="243">
                  <c:v>699662</c:v>
                </c:pt>
                <c:pt idx="244">
                  <c:v>566525</c:v>
                </c:pt>
                <c:pt idx="245">
                  <c:v>612730</c:v>
                </c:pt>
                <c:pt idx="246">
                  <c:v>535202</c:v>
                </c:pt>
                <c:pt idx="247">
                  <c:v>510818</c:v>
                </c:pt>
                <c:pt idx="248">
                  <c:v>394725</c:v>
                </c:pt>
                <c:pt idx="249">
                  <c:v>388332</c:v>
                </c:pt>
                <c:pt idx="250">
                  <c:v>323594</c:v>
                </c:pt>
                <c:pt idx="251">
                  <c:v>237794</c:v>
                </c:pt>
                <c:pt idx="252">
                  <c:v>197136</c:v>
                </c:pt>
                <c:pt idx="253">
                  <c:v>190652</c:v>
                </c:pt>
                <c:pt idx="254">
                  <c:v>168596</c:v>
                </c:pt>
                <c:pt idx="255">
                  <c:v>150194</c:v>
                </c:pt>
                <c:pt idx="256">
                  <c:v>160512</c:v>
                </c:pt>
                <c:pt idx="257">
                  <c:v>118911</c:v>
                </c:pt>
                <c:pt idx="258">
                  <c:v>128970</c:v>
                </c:pt>
                <c:pt idx="259">
                  <c:v>141261</c:v>
                </c:pt>
                <c:pt idx="260">
                  <c:v>137559</c:v>
                </c:pt>
                <c:pt idx="261">
                  <c:v>222665</c:v>
                </c:pt>
                <c:pt idx="262">
                  <c:v>222097</c:v>
                </c:pt>
                <c:pt idx="263">
                  <c:v>171358</c:v>
                </c:pt>
                <c:pt idx="264">
                  <c:v>129988</c:v>
                </c:pt>
                <c:pt idx="265">
                  <c:v>168123</c:v>
                </c:pt>
                <c:pt idx="266">
                  <c:v>162396</c:v>
                </c:pt>
                <c:pt idx="267">
                  <c:v>141256</c:v>
                </c:pt>
                <c:pt idx="268">
                  <c:v>187936</c:v>
                </c:pt>
                <c:pt idx="269">
                  <c:v>171022</c:v>
                </c:pt>
                <c:pt idx="270">
                  <c:v>164742</c:v>
                </c:pt>
                <c:pt idx="271">
                  <c:v>132970</c:v>
                </c:pt>
                <c:pt idx="272">
                  <c:v>91897</c:v>
                </c:pt>
                <c:pt idx="273">
                  <c:v>71662</c:v>
                </c:pt>
                <c:pt idx="274">
                  <c:v>77016</c:v>
                </c:pt>
                <c:pt idx="275">
                  <c:v>56743</c:v>
                </c:pt>
                <c:pt idx="276">
                  <c:v>53514</c:v>
                </c:pt>
                <c:pt idx="277">
                  <c:v>65583</c:v>
                </c:pt>
                <c:pt idx="278">
                  <c:v>56509</c:v>
                </c:pt>
                <c:pt idx="279">
                  <c:v>93867</c:v>
                </c:pt>
                <c:pt idx="280">
                  <c:v>95131</c:v>
                </c:pt>
                <c:pt idx="281">
                  <c:v>73796</c:v>
                </c:pt>
                <c:pt idx="282">
                  <c:v>103254</c:v>
                </c:pt>
                <c:pt idx="283">
                  <c:v>90286</c:v>
                </c:pt>
                <c:pt idx="284">
                  <c:v>99970</c:v>
                </c:pt>
                <c:pt idx="285">
                  <c:v>103964</c:v>
                </c:pt>
                <c:pt idx="286">
                  <c:v>122745</c:v>
                </c:pt>
                <c:pt idx="287">
                  <c:v>98810</c:v>
                </c:pt>
                <c:pt idx="288">
                  <c:v>103867</c:v>
                </c:pt>
                <c:pt idx="289">
                  <c:v>272230</c:v>
                </c:pt>
                <c:pt idx="290">
                  <c:v>149586</c:v>
                </c:pt>
                <c:pt idx="291">
                  <c:v>172651</c:v>
                </c:pt>
                <c:pt idx="292">
                  <c:v>233545</c:v>
                </c:pt>
                <c:pt idx="293">
                  <c:v>260779</c:v>
                </c:pt>
                <c:pt idx="294">
                  <c:v>315902</c:v>
                </c:pt>
                <c:pt idx="295">
                  <c:v>361966</c:v>
                </c:pt>
                <c:pt idx="296">
                  <c:v>377860</c:v>
                </c:pt>
                <c:pt idx="297">
                  <c:v>291389</c:v>
                </c:pt>
                <c:pt idx="298">
                  <c:v>192968</c:v>
                </c:pt>
                <c:pt idx="299">
                  <c:v>179598</c:v>
                </c:pt>
                <c:pt idx="300">
                  <c:v>218902</c:v>
                </c:pt>
                <c:pt idx="301">
                  <c:v>150738</c:v>
                </c:pt>
                <c:pt idx="302">
                  <c:v>120710</c:v>
                </c:pt>
                <c:pt idx="303">
                  <c:v>122271</c:v>
                </c:pt>
                <c:pt idx="304">
                  <c:v>125400</c:v>
                </c:pt>
                <c:pt idx="305">
                  <c:v>88899</c:v>
                </c:pt>
                <c:pt idx="306">
                  <c:v>86842</c:v>
                </c:pt>
                <c:pt idx="307">
                  <c:v>60914</c:v>
                </c:pt>
                <c:pt idx="308">
                  <c:v>76750</c:v>
                </c:pt>
                <c:pt idx="309">
                  <c:v>146758</c:v>
                </c:pt>
                <c:pt idx="310">
                  <c:v>165496</c:v>
                </c:pt>
                <c:pt idx="311">
                  <c:v>123117</c:v>
                </c:pt>
                <c:pt idx="312">
                  <c:v>83875</c:v>
                </c:pt>
                <c:pt idx="313">
                  <c:v>80975</c:v>
                </c:pt>
                <c:pt idx="314">
                  <c:v>88475</c:v>
                </c:pt>
                <c:pt idx="315">
                  <c:v>72180</c:v>
                </c:pt>
                <c:pt idx="316">
                  <c:v>95163</c:v>
                </c:pt>
                <c:pt idx="317">
                  <c:v>86068</c:v>
                </c:pt>
                <c:pt idx="318">
                  <c:v>83129</c:v>
                </c:pt>
                <c:pt idx="319">
                  <c:v>102259</c:v>
                </c:pt>
                <c:pt idx="320">
                  <c:v>72682</c:v>
                </c:pt>
                <c:pt idx="321">
                  <c:v>73313</c:v>
                </c:pt>
                <c:pt idx="322">
                  <c:v>61950</c:v>
                </c:pt>
                <c:pt idx="323">
                  <c:v>96789</c:v>
                </c:pt>
                <c:pt idx="324">
                  <c:v>168749</c:v>
                </c:pt>
                <c:pt idx="325">
                  <c:v>146014</c:v>
                </c:pt>
                <c:pt idx="326">
                  <c:v>122250</c:v>
                </c:pt>
                <c:pt idx="327">
                  <c:v>152788</c:v>
                </c:pt>
                <c:pt idx="328">
                  <c:v>151238</c:v>
                </c:pt>
                <c:pt idx="329">
                  <c:v>289156</c:v>
                </c:pt>
                <c:pt idx="330">
                  <c:v>226947</c:v>
                </c:pt>
                <c:pt idx="331">
                  <c:v>184071</c:v>
                </c:pt>
                <c:pt idx="332">
                  <c:v>210813</c:v>
                </c:pt>
                <c:pt idx="333">
                  <c:v>248245</c:v>
                </c:pt>
                <c:pt idx="334">
                  <c:v>194689</c:v>
                </c:pt>
                <c:pt idx="335">
                  <c:v>165047</c:v>
                </c:pt>
                <c:pt idx="336">
                  <c:v>234019</c:v>
                </c:pt>
                <c:pt idx="337">
                  <c:v>241515</c:v>
                </c:pt>
                <c:pt idx="338">
                  <c:v>228271</c:v>
                </c:pt>
                <c:pt idx="339">
                  <c:v>234200</c:v>
                </c:pt>
                <c:pt idx="340">
                  <c:v>188223</c:v>
                </c:pt>
                <c:pt idx="341">
                  <c:v>155257</c:v>
                </c:pt>
                <c:pt idx="342">
                  <c:v>137756</c:v>
                </c:pt>
                <c:pt idx="343">
                  <c:v>105465</c:v>
                </c:pt>
                <c:pt idx="344">
                  <c:v>105694</c:v>
                </c:pt>
                <c:pt idx="345">
                  <c:v>138466</c:v>
                </c:pt>
                <c:pt idx="346">
                  <c:v>133654</c:v>
                </c:pt>
                <c:pt idx="347">
                  <c:v>110746</c:v>
                </c:pt>
                <c:pt idx="348">
                  <c:v>85221</c:v>
                </c:pt>
                <c:pt idx="349">
                  <c:v>83278</c:v>
                </c:pt>
                <c:pt idx="350">
                  <c:v>76246</c:v>
                </c:pt>
                <c:pt idx="351">
                  <c:v>59008</c:v>
                </c:pt>
                <c:pt idx="352">
                  <c:v>49277</c:v>
                </c:pt>
                <c:pt idx="353">
                  <c:v>55606</c:v>
                </c:pt>
                <c:pt idx="354">
                  <c:v>74892</c:v>
                </c:pt>
                <c:pt idx="355">
                  <c:v>60563</c:v>
                </c:pt>
                <c:pt idx="356">
                  <c:v>53398</c:v>
                </c:pt>
                <c:pt idx="357">
                  <c:v>276414</c:v>
                </c:pt>
                <c:pt idx="358">
                  <c:v>141034</c:v>
                </c:pt>
                <c:pt idx="359">
                  <c:v>113853</c:v>
                </c:pt>
                <c:pt idx="360">
                  <c:v>142991</c:v>
                </c:pt>
                <c:pt idx="361">
                  <c:v>122494</c:v>
                </c:pt>
                <c:pt idx="362">
                  <c:v>103861</c:v>
                </c:pt>
                <c:pt idx="363">
                  <c:v>101376</c:v>
                </c:pt>
                <c:pt idx="364">
                  <c:v>168023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B1-4286-B0A1-C015B747F5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401040"/>
        <c:axId val="325399728"/>
      </c:lineChart>
      <c:catAx>
        <c:axId val="325401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399728"/>
        <c:crosses val="autoZero"/>
        <c:auto val="1"/>
        <c:lblAlgn val="ctr"/>
        <c:lblOffset val="100"/>
        <c:noMultiLvlLbl val="0"/>
      </c:catAx>
      <c:valAx>
        <c:axId val="325399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401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Talk Show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01.03.2017</c:v>
                </c:pt>
                <c:pt idx="1">
                  <c:v>02.03.2017</c:v>
                </c:pt>
                <c:pt idx="2">
                  <c:v>03.03.2017</c:v>
                </c:pt>
                <c:pt idx="3">
                  <c:v>04.03.2017</c:v>
                </c:pt>
                <c:pt idx="4">
                  <c:v>05.03.2017</c:v>
                </c:pt>
                <c:pt idx="5">
                  <c:v>06.03.2017</c:v>
                </c:pt>
                <c:pt idx="6">
                  <c:v>07.03.2017</c:v>
                </c:pt>
                <c:pt idx="7">
                  <c:v>08.03.2017</c:v>
                </c:pt>
                <c:pt idx="8">
                  <c:v>09.03.2017</c:v>
                </c:pt>
                <c:pt idx="9">
                  <c:v>10.03.2017</c:v>
                </c:pt>
                <c:pt idx="10">
                  <c:v>11.03.2017</c:v>
                </c:pt>
                <c:pt idx="11">
                  <c:v>12.03.2017</c:v>
                </c:pt>
                <c:pt idx="12">
                  <c:v>13.03.2017</c:v>
                </c:pt>
                <c:pt idx="13">
                  <c:v>14.03.2017</c:v>
                </c:pt>
                <c:pt idx="14">
                  <c:v>15.03.2017</c:v>
                </c:pt>
                <c:pt idx="15">
                  <c:v>16.03.2017</c:v>
                </c:pt>
                <c:pt idx="16">
                  <c:v>17.03.2017</c:v>
                </c:pt>
                <c:pt idx="17">
                  <c:v>18.03.2017</c:v>
                </c:pt>
                <c:pt idx="18">
                  <c:v>19.03.2017</c:v>
                </c:pt>
                <c:pt idx="19">
                  <c:v>20.03.2017</c:v>
                </c:pt>
                <c:pt idx="20">
                  <c:v>21.03.2017</c:v>
                </c:pt>
                <c:pt idx="21">
                  <c:v>22.03.2017</c:v>
                </c:pt>
                <c:pt idx="22">
                  <c:v>23.03.2017</c:v>
                </c:pt>
                <c:pt idx="23">
                  <c:v>24.03.2017</c:v>
                </c:pt>
                <c:pt idx="24">
                  <c:v>25.03.2017</c:v>
                </c:pt>
                <c:pt idx="25">
                  <c:v>26.03.2017</c:v>
                </c:pt>
                <c:pt idx="26">
                  <c:v>27.03.2017</c:v>
                </c:pt>
                <c:pt idx="27">
                  <c:v>28.03.2017</c:v>
                </c:pt>
                <c:pt idx="28">
                  <c:v>29.03.2017</c:v>
                </c:pt>
                <c:pt idx="29">
                  <c:v>30.03.2017</c:v>
                </c:pt>
                <c:pt idx="30">
                  <c:v>31.03.2017</c:v>
                </c:pt>
                <c:pt idx="31">
                  <c:v>01.04.2017</c:v>
                </c:pt>
                <c:pt idx="32">
                  <c:v>02.04.2017</c:v>
                </c:pt>
                <c:pt idx="33">
                  <c:v>03.04.2017</c:v>
                </c:pt>
                <c:pt idx="34">
                  <c:v>04.04.2017</c:v>
                </c:pt>
                <c:pt idx="35">
                  <c:v>05.04.2017</c:v>
                </c:pt>
                <c:pt idx="36">
                  <c:v>06.04.2017</c:v>
                </c:pt>
                <c:pt idx="37">
                  <c:v>07.04.2017</c:v>
                </c:pt>
                <c:pt idx="38">
                  <c:v>08.04.2017</c:v>
                </c:pt>
                <c:pt idx="39">
                  <c:v>09.04.2017</c:v>
                </c:pt>
                <c:pt idx="40">
                  <c:v>10.04.2017</c:v>
                </c:pt>
                <c:pt idx="41">
                  <c:v>11.04.2017</c:v>
                </c:pt>
                <c:pt idx="42">
                  <c:v>12.04.2017</c:v>
                </c:pt>
                <c:pt idx="43">
                  <c:v>13.04.2017</c:v>
                </c:pt>
                <c:pt idx="44">
                  <c:v>14.04.2017</c:v>
                </c:pt>
                <c:pt idx="45">
                  <c:v>15.04.2017</c:v>
                </c:pt>
                <c:pt idx="46">
                  <c:v>16.04.2017</c:v>
                </c:pt>
                <c:pt idx="47">
                  <c:v>17.04.2017</c:v>
                </c:pt>
                <c:pt idx="48">
                  <c:v>18.04.2017</c:v>
                </c:pt>
                <c:pt idx="49">
                  <c:v>19.04.2017</c:v>
                </c:pt>
                <c:pt idx="50">
                  <c:v>20.04.2017</c:v>
                </c:pt>
                <c:pt idx="51">
                  <c:v>21.04.2017</c:v>
                </c:pt>
                <c:pt idx="52">
                  <c:v>22.04.2017</c:v>
                </c:pt>
                <c:pt idx="53">
                  <c:v>23.04.2017</c:v>
                </c:pt>
                <c:pt idx="54">
                  <c:v>24.04.2017</c:v>
                </c:pt>
                <c:pt idx="55">
                  <c:v>25.04.2017</c:v>
                </c:pt>
                <c:pt idx="56">
                  <c:v>26.04.2017</c:v>
                </c:pt>
                <c:pt idx="57">
                  <c:v>27.04.2017</c:v>
                </c:pt>
                <c:pt idx="58">
                  <c:v>28.04.2017</c:v>
                </c:pt>
                <c:pt idx="59">
                  <c:v>29.04.2017</c:v>
                </c:pt>
                <c:pt idx="60">
                  <c:v>30.04.2017</c:v>
                </c:pt>
                <c:pt idx="61">
                  <c:v>01.05.2017</c:v>
                </c:pt>
                <c:pt idx="62">
                  <c:v>02.05.2017</c:v>
                </c:pt>
                <c:pt idx="63">
                  <c:v>03.05.2017</c:v>
                </c:pt>
                <c:pt idx="64">
                  <c:v>04.05.2017</c:v>
                </c:pt>
                <c:pt idx="65">
                  <c:v>05.05.2017</c:v>
                </c:pt>
                <c:pt idx="66">
                  <c:v>06.05.2017</c:v>
                </c:pt>
                <c:pt idx="67">
                  <c:v>07.05.2017</c:v>
                </c:pt>
                <c:pt idx="68">
                  <c:v>08.05.2017</c:v>
                </c:pt>
                <c:pt idx="69">
                  <c:v>09.05.2017</c:v>
                </c:pt>
                <c:pt idx="70">
                  <c:v>10.05.2017</c:v>
                </c:pt>
                <c:pt idx="71">
                  <c:v>11.05.2017</c:v>
                </c:pt>
                <c:pt idx="72">
                  <c:v>12.05.2017</c:v>
                </c:pt>
                <c:pt idx="73">
                  <c:v>13.05.2017</c:v>
                </c:pt>
                <c:pt idx="74">
                  <c:v>14.05.2017</c:v>
                </c:pt>
                <c:pt idx="75">
                  <c:v>15.05.2017</c:v>
                </c:pt>
                <c:pt idx="76">
                  <c:v>16.05.2017</c:v>
                </c:pt>
                <c:pt idx="77">
                  <c:v>17.05.2017</c:v>
                </c:pt>
                <c:pt idx="78">
                  <c:v>18.05.2017</c:v>
                </c:pt>
                <c:pt idx="79">
                  <c:v>19.05.2017</c:v>
                </c:pt>
                <c:pt idx="80">
                  <c:v>20.05.2017</c:v>
                </c:pt>
                <c:pt idx="81">
                  <c:v>21.05.2017</c:v>
                </c:pt>
                <c:pt idx="82">
                  <c:v>22.05.2017</c:v>
                </c:pt>
                <c:pt idx="83">
                  <c:v>23.05.2017</c:v>
                </c:pt>
                <c:pt idx="84">
                  <c:v>24.05.2017</c:v>
                </c:pt>
                <c:pt idx="85">
                  <c:v>25.05.2017</c:v>
                </c:pt>
                <c:pt idx="86">
                  <c:v>26.05.2017</c:v>
                </c:pt>
                <c:pt idx="87">
                  <c:v>27.05.2017</c:v>
                </c:pt>
                <c:pt idx="88">
                  <c:v>28.05.2017</c:v>
                </c:pt>
                <c:pt idx="89">
                  <c:v>29.05.2017</c:v>
                </c:pt>
                <c:pt idx="90">
                  <c:v>30.05.2017</c:v>
                </c:pt>
                <c:pt idx="91">
                  <c:v>31.05.2017</c:v>
                </c:pt>
                <c:pt idx="92">
                  <c:v>01.06.2017</c:v>
                </c:pt>
                <c:pt idx="93">
                  <c:v>02.06.2017</c:v>
                </c:pt>
                <c:pt idx="94">
                  <c:v>03.06.2017</c:v>
                </c:pt>
                <c:pt idx="95">
                  <c:v>04.06.2017</c:v>
                </c:pt>
                <c:pt idx="96">
                  <c:v>05.06.2017</c:v>
                </c:pt>
                <c:pt idx="97">
                  <c:v>06.06.2017</c:v>
                </c:pt>
                <c:pt idx="98">
                  <c:v>07.06.2017</c:v>
                </c:pt>
                <c:pt idx="99">
                  <c:v>08.06.2017</c:v>
                </c:pt>
                <c:pt idx="100">
                  <c:v>09.06.2017</c:v>
                </c:pt>
                <c:pt idx="101">
                  <c:v>10.06.2017</c:v>
                </c:pt>
                <c:pt idx="102">
                  <c:v>11.06.2017</c:v>
                </c:pt>
                <c:pt idx="103">
                  <c:v>12.06.2017</c:v>
                </c:pt>
                <c:pt idx="104">
                  <c:v>13.06.2017</c:v>
                </c:pt>
                <c:pt idx="105">
                  <c:v>14.06.2017</c:v>
                </c:pt>
                <c:pt idx="106">
                  <c:v>15.06.2017</c:v>
                </c:pt>
                <c:pt idx="107">
                  <c:v>16.06.2017</c:v>
                </c:pt>
                <c:pt idx="108">
                  <c:v>17.06.2017</c:v>
                </c:pt>
                <c:pt idx="109">
                  <c:v>18.06.2017</c:v>
                </c:pt>
                <c:pt idx="110">
                  <c:v>19.06.2017</c:v>
                </c:pt>
                <c:pt idx="111">
                  <c:v>20.06.2017</c:v>
                </c:pt>
                <c:pt idx="112">
                  <c:v>21.06.2017</c:v>
                </c:pt>
                <c:pt idx="113">
                  <c:v>22.06.2017</c:v>
                </c:pt>
                <c:pt idx="114">
                  <c:v>23.06.2017</c:v>
                </c:pt>
                <c:pt idx="115">
                  <c:v>24.06.2017</c:v>
                </c:pt>
                <c:pt idx="116">
                  <c:v>25.06.2017</c:v>
                </c:pt>
                <c:pt idx="117">
                  <c:v>26.06.2017</c:v>
                </c:pt>
                <c:pt idx="118">
                  <c:v>27.06.2017</c:v>
                </c:pt>
                <c:pt idx="119">
                  <c:v>28.06.2017</c:v>
                </c:pt>
                <c:pt idx="120">
                  <c:v>29.06.2017</c:v>
                </c:pt>
                <c:pt idx="121">
                  <c:v>30.06.2017</c:v>
                </c:pt>
                <c:pt idx="122">
                  <c:v>01.07.2017</c:v>
                </c:pt>
                <c:pt idx="123">
                  <c:v>02.07.2017</c:v>
                </c:pt>
                <c:pt idx="124">
                  <c:v>03.07.2017</c:v>
                </c:pt>
                <c:pt idx="125">
                  <c:v>04.07.2017</c:v>
                </c:pt>
                <c:pt idx="126">
                  <c:v>05.07.2017</c:v>
                </c:pt>
                <c:pt idx="127">
                  <c:v>06.07.2017</c:v>
                </c:pt>
                <c:pt idx="128">
                  <c:v>07.07.2017</c:v>
                </c:pt>
                <c:pt idx="129">
                  <c:v>08.07.2017</c:v>
                </c:pt>
                <c:pt idx="130">
                  <c:v>09.07.2017</c:v>
                </c:pt>
                <c:pt idx="131">
                  <c:v>10.07.2017</c:v>
                </c:pt>
                <c:pt idx="132">
                  <c:v>11.07.2017</c:v>
                </c:pt>
                <c:pt idx="133">
                  <c:v>12.07.2017</c:v>
                </c:pt>
                <c:pt idx="134">
                  <c:v>13.07.2017</c:v>
                </c:pt>
                <c:pt idx="135">
                  <c:v>14.07.2017</c:v>
                </c:pt>
                <c:pt idx="136">
                  <c:v>15.07.2017</c:v>
                </c:pt>
                <c:pt idx="137">
                  <c:v>16.07.2017</c:v>
                </c:pt>
                <c:pt idx="138">
                  <c:v>17.07.2017</c:v>
                </c:pt>
                <c:pt idx="139">
                  <c:v>18.07.2017</c:v>
                </c:pt>
                <c:pt idx="140">
                  <c:v>19.07.2017</c:v>
                </c:pt>
                <c:pt idx="141">
                  <c:v>20.07.2017</c:v>
                </c:pt>
                <c:pt idx="142">
                  <c:v>21.07.2017</c:v>
                </c:pt>
                <c:pt idx="143">
                  <c:v>22.07.2017</c:v>
                </c:pt>
                <c:pt idx="144">
                  <c:v>23.07.2017</c:v>
                </c:pt>
                <c:pt idx="145">
                  <c:v>24.07.2017</c:v>
                </c:pt>
                <c:pt idx="146">
                  <c:v>25.07.2017</c:v>
                </c:pt>
                <c:pt idx="147">
                  <c:v>26.07.2017</c:v>
                </c:pt>
                <c:pt idx="148">
                  <c:v>27.07.2017</c:v>
                </c:pt>
                <c:pt idx="149">
                  <c:v>28.07.2017</c:v>
                </c:pt>
                <c:pt idx="150">
                  <c:v>29.07.2017</c:v>
                </c:pt>
                <c:pt idx="151">
                  <c:v>30.07.2017</c:v>
                </c:pt>
                <c:pt idx="152">
                  <c:v>31.07.2017</c:v>
                </c:pt>
                <c:pt idx="153">
                  <c:v>01.08.2017</c:v>
                </c:pt>
                <c:pt idx="154">
                  <c:v>02.08.2017</c:v>
                </c:pt>
                <c:pt idx="155">
                  <c:v>03.08.2017</c:v>
                </c:pt>
                <c:pt idx="156">
                  <c:v>04.08.2017</c:v>
                </c:pt>
                <c:pt idx="157">
                  <c:v>05.08.2017</c:v>
                </c:pt>
                <c:pt idx="158">
                  <c:v>06.08.2017</c:v>
                </c:pt>
                <c:pt idx="159">
                  <c:v>07.08.2017</c:v>
                </c:pt>
                <c:pt idx="160">
                  <c:v>08.08.2017</c:v>
                </c:pt>
                <c:pt idx="161">
                  <c:v>09.08.2017</c:v>
                </c:pt>
                <c:pt idx="162">
                  <c:v>10.08.2017</c:v>
                </c:pt>
                <c:pt idx="163">
                  <c:v>11.08.2017</c:v>
                </c:pt>
                <c:pt idx="164">
                  <c:v>12.08.2017</c:v>
                </c:pt>
                <c:pt idx="165">
                  <c:v>13.08.2017</c:v>
                </c:pt>
                <c:pt idx="166">
                  <c:v>14.08.2017</c:v>
                </c:pt>
                <c:pt idx="167">
                  <c:v>15.08.2017</c:v>
                </c:pt>
                <c:pt idx="168">
                  <c:v>16.08.2017</c:v>
                </c:pt>
                <c:pt idx="169">
                  <c:v>17.08.2017</c:v>
                </c:pt>
                <c:pt idx="170">
                  <c:v>18.08.2017</c:v>
                </c:pt>
                <c:pt idx="171">
                  <c:v>19.08.2017</c:v>
                </c:pt>
                <c:pt idx="172">
                  <c:v>20.08.2017</c:v>
                </c:pt>
                <c:pt idx="173">
                  <c:v>21.08.2017</c:v>
                </c:pt>
                <c:pt idx="174">
                  <c:v>22.08.2017</c:v>
                </c:pt>
                <c:pt idx="175">
                  <c:v>23.08.2017</c:v>
                </c:pt>
                <c:pt idx="176">
                  <c:v>24.08.2017</c:v>
                </c:pt>
                <c:pt idx="177">
                  <c:v>25.08.2017</c:v>
                </c:pt>
                <c:pt idx="178">
                  <c:v>26.08.2017</c:v>
                </c:pt>
                <c:pt idx="179">
                  <c:v>27.08.2017</c:v>
                </c:pt>
                <c:pt idx="180">
                  <c:v>28.08.2017</c:v>
                </c:pt>
                <c:pt idx="181">
                  <c:v>29.08.2017</c:v>
                </c:pt>
                <c:pt idx="182">
                  <c:v>30.08.2017</c:v>
                </c:pt>
                <c:pt idx="183">
                  <c:v>31.08.2017</c:v>
                </c:pt>
                <c:pt idx="184">
                  <c:v>01.09.2017</c:v>
                </c:pt>
                <c:pt idx="185">
                  <c:v>02.09.2017</c:v>
                </c:pt>
                <c:pt idx="186">
                  <c:v>03.09.2017</c:v>
                </c:pt>
                <c:pt idx="187">
                  <c:v>04.09.2017</c:v>
                </c:pt>
                <c:pt idx="188">
                  <c:v>05.09.2017</c:v>
                </c:pt>
                <c:pt idx="189">
                  <c:v>06.09.2017</c:v>
                </c:pt>
                <c:pt idx="190">
                  <c:v>07.09.2017</c:v>
                </c:pt>
                <c:pt idx="191">
                  <c:v>08.09.2017</c:v>
                </c:pt>
                <c:pt idx="192">
                  <c:v>09.09.2017</c:v>
                </c:pt>
                <c:pt idx="193">
                  <c:v>10.09.2017</c:v>
                </c:pt>
                <c:pt idx="194">
                  <c:v>11.09.2017</c:v>
                </c:pt>
                <c:pt idx="195">
                  <c:v>12.09.2017</c:v>
                </c:pt>
                <c:pt idx="196">
                  <c:v>13.09.2017</c:v>
                </c:pt>
                <c:pt idx="197">
                  <c:v>14.09.2017</c:v>
                </c:pt>
                <c:pt idx="198">
                  <c:v>15.09.2017</c:v>
                </c:pt>
                <c:pt idx="199">
                  <c:v>16.09.2017</c:v>
                </c:pt>
                <c:pt idx="200">
                  <c:v>17.09.2017</c:v>
                </c:pt>
                <c:pt idx="201">
                  <c:v>18.09.2017</c:v>
                </c:pt>
                <c:pt idx="202">
                  <c:v>19.09.2017</c:v>
                </c:pt>
                <c:pt idx="203">
                  <c:v>20.09.2017</c:v>
                </c:pt>
                <c:pt idx="204">
                  <c:v>21.09.2017</c:v>
                </c:pt>
                <c:pt idx="205">
                  <c:v>22.09.2017</c:v>
                </c:pt>
                <c:pt idx="206">
                  <c:v>23.09.2017</c:v>
                </c:pt>
                <c:pt idx="207">
                  <c:v>24.09.2017</c:v>
                </c:pt>
                <c:pt idx="208">
                  <c:v>25.09.2017</c:v>
                </c:pt>
                <c:pt idx="209">
                  <c:v>26.09.2017</c:v>
                </c:pt>
                <c:pt idx="210">
                  <c:v>27.09.2017</c:v>
                </c:pt>
                <c:pt idx="211">
                  <c:v>28.09.2017</c:v>
                </c:pt>
                <c:pt idx="212">
                  <c:v>29.09.2017</c:v>
                </c:pt>
                <c:pt idx="213">
                  <c:v>30.09.2017</c:v>
                </c:pt>
                <c:pt idx="214">
                  <c:v>01.10.2017</c:v>
                </c:pt>
                <c:pt idx="215">
                  <c:v>02.10.2017</c:v>
                </c:pt>
                <c:pt idx="216">
                  <c:v>03.10.2017</c:v>
                </c:pt>
                <c:pt idx="217">
                  <c:v>04.10.2017</c:v>
                </c:pt>
                <c:pt idx="218">
                  <c:v>05.10.2017</c:v>
                </c:pt>
                <c:pt idx="219">
                  <c:v>06.10.2017</c:v>
                </c:pt>
                <c:pt idx="220">
                  <c:v>07.10.2017</c:v>
                </c:pt>
                <c:pt idx="221">
                  <c:v>08.10.2017</c:v>
                </c:pt>
                <c:pt idx="222">
                  <c:v>09.10.2017</c:v>
                </c:pt>
                <c:pt idx="223">
                  <c:v>10.10.2017</c:v>
                </c:pt>
                <c:pt idx="224">
                  <c:v>11.10.2017</c:v>
                </c:pt>
                <c:pt idx="225">
                  <c:v>12.10.2017</c:v>
                </c:pt>
                <c:pt idx="226">
                  <c:v>13.10.2017</c:v>
                </c:pt>
                <c:pt idx="227">
                  <c:v>14.10.2017</c:v>
                </c:pt>
                <c:pt idx="228">
                  <c:v>15.10.2017</c:v>
                </c:pt>
                <c:pt idx="229">
                  <c:v>16.10.2017</c:v>
                </c:pt>
                <c:pt idx="230">
                  <c:v>17.10.2017</c:v>
                </c:pt>
                <c:pt idx="231">
                  <c:v>18.10.2017</c:v>
                </c:pt>
                <c:pt idx="232">
                  <c:v>19.10.2017</c:v>
                </c:pt>
                <c:pt idx="233">
                  <c:v>20.10.2017</c:v>
                </c:pt>
                <c:pt idx="234">
                  <c:v>21.10.2017</c:v>
                </c:pt>
                <c:pt idx="235">
                  <c:v>22.10.2017</c:v>
                </c:pt>
                <c:pt idx="236">
                  <c:v>23.10.2017</c:v>
                </c:pt>
                <c:pt idx="237">
                  <c:v>24.10.2017</c:v>
                </c:pt>
                <c:pt idx="238">
                  <c:v>25.10.2017</c:v>
                </c:pt>
                <c:pt idx="239">
                  <c:v>26.10.2017</c:v>
                </c:pt>
                <c:pt idx="240">
                  <c:v>27.10.2017</c:v>
                </c:pt>
                <c:pt idx="241">
                  <c:v>28.10.2017</c:v>
                </c:pt>
                <c:pt idx="242">
                  <c:v>29.10.2017</c:v>
                </c:pt>
                <c:pt idx="243">
                  <c:v>30.10.2017</c:v>
                </c:pt>
                <c:pt idx="244">
                  <c:v>31.10.2017</c:v>
                </c:pt>
                <c:pt idx="245">
                  <c:v>01.11.2017</c:v>
                </c:pt>
                <c:pt idx="246">
                  <c:v>02.11.2017</c:v>
                </c:pt>
                <c:pt idx="247">
                  <c:v>03.11.2017</c:v>
                </c:pt>
                <c:pt idx="248">
                  <c:v>04.11.2017</c:v>
                </c:pt>
                <c:pt idx="249">
                  <c:v>05.11.2017</c:v>
                </c:pt>
                <c:pt idx="250">
                  <c:v>06.11.2017</c:v>
                </c:pt>
                <c:pt idx="251">
                  <c:v>07.11.2017</c:v>
                </c:pt>
                <c:pt idx="252">
                  <c:v>08.11.2017</c:v>
                </c:pt>
                <c:pt idx="253">
                  <c:v>09.11.2017</c:v>
                </c:pt>
                <c:pt idx="254">
                  <c:v>10.11.2017</c:v>
                </c:pt>
                <c:pt idx="255">
                  <c:v>11.11.2017</c:v>
                </c:pt>
                <c:pt idx="256">
                  <c:v>12.11.2017</c:v>
                </c:pt>
                <c:pt idx="257">
                  <c:v>13.11.2017</c:v>
                </c:pt>
                <c:pt idx="258">
                  <c:v>14.11.2017</c:v>
                </c:pt>
                <c:pt idx="259">
                  <c:v>15.11.2017</c:v>
                </c:pt>
                <c:pt idx="260">
                  <c:v>16.11.2017</c:v>
                </c:pt>
                <c:pt idx="261">
                  <c:v>17.11.2017</c:v>
                </c:pt>
                <c:pt idx="262">
                  <c:v>18.11.2017</c:v>
                </c:pt>
                <c:pt idx="263">
                  <c:v>19.11.2017</c:v>
                </c:pt>
                <c:pt idx="264">
                  <c:v>20.11.2017</c:v>
                </c:pt>
                <c:pt idx="265">
                  <c:v>21.11.2017</c:v>
                </c:pt>
                <c:pt idx="266">
                  <c:v>22.11.2017</c:v>
                </c:pt>
                <c:pt idx="267">
                  <c:v>23.11.2017</c:v>
                </c:pt>
                <c:pt idx="268">
                  <c:v>24.11.2017</c:v>
                </c:pt>
                <c:pt idx="269">
                  <c:v>25.11.2017</c:v>
                </c:pt>
                <c:pt idx="270">
                  <c:v>26.11.2017</c:v>
                </c:pt>
                <c:pt idx="271">
                  <c:v>27.11.2017</c:v>
                </c:pt>
                <c:pt idx="272">
                  <c:v>28.11.2017</c:v>
                </c:pt>
                <c:pt idx="273">
                  <c:v>29.11.2017</c:v>
                </c:pt>
                <c:pt idx="274">
                  <c:v>30.11.2017</c:v>
                </c:pt>
                <c:pt idx="275">
                  <c:v>01.12.2017</c:v>
                </c:pt>
                <c:pt idx="276">
                  <c:v>02.12.2017</c:v>
                </c:pt>
                <c:pt idx="277">
                  <c:v>03.12.2017</c:v>
                </c:pt>
                <c:pt idx="278">
                  <c:v>04.12.2017</c:v>
                </c:pt>
                <c:pt idx="279">
                  <c:v>05.12.2017</c:v>
                </c:pt>
                <c:pt idx="280">
                  <c:v>06.12.2017</c:v>
                </c:pt>
                <c:pt idx="281">
                  <c:v>07.12.2017</c:v>
                </c:pt>
                <c:pt idx="282">
                  <c:v>08.12.2017</c:v>
                </c:pt>
                <c:pt idx="283">
                  <c:v>09.12.2017</c:v>
                </c:pt>
                <c:pt idx="284">
                  <c:v>10.12.2017</c:v>
                </c:pt>
                <c:pt idx="285">
                  <c:v>11.12.2017</c:v>
                </c:pt>
                <c:pt idx="286">
                  <c:v>12.12.2017</c:v>
                </c:pt>
                <c:pt idx="287">
                  <c:v>13.12.2017</c:v>
                </c:pt>
                <c:pt idx="288">
                  <c:v>14.12.2017</c:v>
                </c:pt>
                <c:pt idx="289">
                  <c:v>15.12.2017</c:v>
                </c:pt>
                <c:pt idx="290">
                  <c:v>16.12.2017</c:v>
                </c:pt>
                <c:pt idx="291">
                  <c:v>17.12.2017</c:v>
                </c:pt>
                <c:pt idx="292">
                  <c:v>18.12.2017</c:v>
                </c:pt>
                <c:pt idx="293">
                  <c:v>19.12.2017</c:v>
                </c:pt>
                <c:pt idx="294">
                  <c:v>20.12.2017</c:v>
                </c:pt>
                <c:pt idx="295">
                  <c:v>21.12.2017</c:v>
                </c:pt>
                <c:pt idx="296">
                  <c:v>22.12.2017</c:v>
                </c:pt>
                <c:pt idx="297">
                  <c:v>23.12.2017</c:v>
                </c:pt>
                <c:pt idx="298">
                  <c:v>24.12.2017</c:v>
                </c:pt>
                <c:pt idx="299">
                  <c:v>25.12.2017</c:v>
                </c:pt>
                <c:pt idx="300">
                  <c:v>26.12.2017</c:v>
                </c:pt>
                <c:pt idx="301">
                  <c:v>27.12.2017</c:v>
                </c:pt>
                <c:pt idx="302">
                  <c:v>28.12.2017</c:v>
                </c:pt>
                <c:pt idx="303">
                  <c:v>29.12.2017</c:v>
                </c:pt>
                <c:pt idx="304">
                  <c:v>30.12.2017</c:v>
                </c:pt>
                <c:pt idx="305">
                  <c:v>31.12.2017</c:v>
                </c:pt>
                <c:pt idx="306">
                  <c:v>01.01.2018</c:v>
                </c:pt>
                <c:pt idx="307">
                  <c:v>02.01.2018</c:v>
                </c:pt>
                <c:pt idx="308">
                  <c:v>03.01.2018</c:v>
                </c:pt>
                <c:pt idx="309">
                  <c:v>04.01.2018</c:v>
                </c:pt>
                <c:pt idx="310">
                  <c:v>05.01.2018</c:v>
                </c:pt>
                <c:pt idx="311">
                  <c:v>06.01.2018</c:v>
                </c:pt>
                <c:pt idx="312">
                  <c:v>07.01.2018</c:v>
                </c:pt>
                <c:pt idx="313">
                  <c:v>08.01.2018</c:v>
                </c:pt>
                <c:pt idx="314">
                  <c:v>09.01.2018</c:v>
                </c:pt>
                <c:pt idx="315">
                  <c:v>10.01.2018</c:v>
                </c:pt>
                <c:pt idx="316">
                  <c:v>11.01.2018</c:v>
                </c:pt>
                <c:pt idx="317">
                  <c:v>12.01.2018</c:v>
                </c:pt>
                <c:pt idx="318">
                  <c:v>13.01.2018</c:v>
                </c:pt>
                <c:pt idx="319">
                  <c:v>14.01.2018</c:v>
                </c:pt>
                <c:pt idx="320">
                  <c:v>15.01.2018</c:v>
                </c:pt>
                <c:pt idx="321">
                  <c:v>16.01.2018</c:v>
                </c:pt>
                <c:pt idx="322">
                  <c:v>17.01.2018</c:v>
                </c:pt>
                <c:pt idx="323">
                  <c:v>18.01.2018</c:v>
                </c:pt>
                <c:pt idx="324">
                  <c:v>19.01.2018</c:v>
                </c:pt>
                <c:pt idx="325">
                  <c:v>20.01.2018</c:v>
                </c:pt>
                <c:pt idx="326">
                  <c:v>21.01.2018</c:v>
                </c:pt>
                <c:pt idx="327">
                  <c:v>22.01.2018</c:v>
                </c:pt>
                <c:pt idx="328">
                  <c:v>23.01.2018</c:v>
                </c:pt>
                <c:pt idx="329">
                  <c:v>24.01.2018</c:v>
                </c:pt>
                <c:pt idx="330">
                  <c:v>25.01.2018</c:v>
                </c:pt>
                <c:pt idx="331">
                  <c:v>26.01.2018</c:v>
                </c:pt>
                <c:pt idx="332">
                  <c:v>27.01.2018</c:v>
                </c:pt>
                <c:pt idx="333">
                  <c:v>28.01.2018</c:v>
                </c:pt>
                <c:pt idx="334">
                  <c:v>29.01.2018</c:v>
                </c:pt>
                <c:pt idx="335">
                  <c:v>30.01.2018</c:v>
                </c:pt>
                <c:pt idx="336">
                  <c:v>31.01.2018</c:v>
                </c:pt>
                <c:pt idx="337">
                  <c:v>01.02.2018</c:v>
                </c:pt>
                <c:pt idx="338">
                  <c:v>02.02.2018</c:v>
                </c:pt>
                <c:pt idx="339">
                  <c:v>03.02.2018</c:v>
                </c:pt>
                <c:pt idx="340">
                  <c:v>04.02.2018</c:v>
                </c:pt>
                <c:pt idx="341">
                  <c:v>05.02.2018</c:v>
                </c:pt>
                <c:pt idx="342">
                  <c:v>06.02.2018</c:v>
                </c:pt>
                <c:pt idx="343">
                  <c:v>07.02.2018</c:v>
                </c:pt>
                <c:pt idx="344">
                  <c:v>08.02.2018</c:v>
                </c:pt>
                <c:pt idx="345">
                  <c:v>09.02.2018</c:v>
                </c:pt>
                <c:pt idx="346">
                  <c:v>10.02.2018</c:v>
                </c:pt>
                <c:pt idx="347">
                  <c:v>11.02.2018</c:v>
                </c:pt>
                <c:pt idx="348">
                  <c:v>12.02.2018</c:v>
                </c:pt>
                <c:pt idx="349">
                  <c:v>13.02.2018</c:v>
                </c:pt>
                <c:pt idx="350">
                  <c:v>14.02.2018</c:v>
                </c:pt>
                <c:pt idx="351">
                  <c:v>15.02.2018</c:v>
                </c:pt>
                <c:pt idx="352">
                  <c:v>16.02.2018</c:v>
                </c:pt>
                <c:pt idx="353">
                  <c:v>17.02.2018</c:v>
                </c:pt>
                <c:pt idx="354">
                  <c:v>18.02.2018</c:v>
                </c:pt>
                <c:pt idx="355">
                  <c:v>19.02.2018</c:v>
                </c:pt>
                <c:pt idx="356">
                  <c:v>20.02.2018</c:v>
                </c:pt>
                <c:pt idx="357">
                  <c:v>21.02.2018</c:v>
                </c:pt>
                <c:pt idx="358">
                  <c:v>22.02.2018</c:v>
                </c:pt>
                <c:pt idx="359">
                  <c:v>23.02.2018</c:v>
                </c:pt>
                <c:pt idx="360">
                  <c:v>24.02.2018</c:v>
                </c:pt>
                <c:pt idx="361">
                  <c:v>25.02.2018</c:v>
                </c:pt>
                <c:pt idx="362">
                  <c:v>26.02.2018</c:v>
                </c:pt>
                <c:pt idx="363">
                  <c:v>27.02.2018</c:v>
                </c:pt>
                <c:pt idx="364">
                  <c:v>28.02.2018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10765</c:v>
                </c:pt>
                <c:pt idx="1">
                  <c:v>9025</c:v>
                </c:pt>
                <c:pt idx="2">
                  <c:v>5657</c:v>
                </c:pt>
                <c:pt idx="3">
                  <c:v>5266</c:v>
                </c:pt>
                <c:pt idx="4">
                  <c:v>7559</c:v>
                </c:pt>
                <c:pt idx="5">
                  <c:v>5525</c:v>
                </c:pt>
                <c:pt idx="6">
                  <c:v>5750</c:v>
                </c:pt>
                <c:pt idx="7">
                  <c:v>7031</c:v>
                </c:pt>
                <c:pt idx="8">
                  <c:v>5719</c:v>
                </c:pt>
                <c:pt idx="9">
                  <c:v>10003</c:v>
                </c:pt>
                <c:pt idx="10">
                  <c:v>12002</c:v>
                </c:pt>
                <c:pt idx="11">
                  <c:v>12815</c:v>
                </c:pt>
                <c:pt idx="12">
                  <c:v>13278</c:v>
                </c:pt>
                <c:pt idx="13">
                  <c:v>8713</c:v>
                </c:pt>
                <c:pt idx="14">
                  <c:v>7909</c:v>
                </c:pt>
                <c:pt idx="15">
                  <c:v>7618</c:v>
                </c:pt>
                <c:pt idx="16">
                  <c:v>6132</c:v>
                </c:pt>
                <c:pt idx="17">
                  <c:v>6468</c:v>
                </c:pt>
                <c:pt idx="18">
                  <c:v>7154</c:v>
                </c:pt>
                <c:pt idx="19">
                  <c:v>5653</c:v>
                </c:pt>
                <c:pt idx="20">
                  <c:v>6031</c:v>
                </c:pt>
                <c:pt idx="21">
                  <c:v>8741</c:v>
                </c:pt>
                <c:pt idx="22">
                  <c:v>9271</c:v>
                </c:pt>
                <c:pt idx="23">
                  <c:v>10911</c:v>
                </c:pt>
                <c:pt idx="24">
                  <c:v>10763</c:v>
                </c:pt>
                <c:pt idx="25">
                  <c:v>9669</c:v>
                </c:pt>
                <c:pt idx="26">
                  <c:v>7130</c:v>
                </c:pt>
                <c:pt idx="27">
                  <c:v>11167</c:v>
                </c:pt>
                <c:pt idx="28">
                  <c:v>7649</c:v>
                </c:pt>
                <c:pt idx="29">
                  <c:v>10394</c:v>
                </c:pt>
                <c:pt idx="30">
                  <c:v>8910</c:v>
                </c:pt>
                <c:pt idx="31">
                  <c:v>6363</c:v>
                </c:pt>
                <c:pt idx="32">
                  <c:v>5348</c:v>
                </c:pt>
                <c:pt idx="33">
                  <c:v>5536</c:v>
                </c:pt>
                <c:pt idx="34">
                  <c:v>3789</c:v>
                </c:pt>
                <c:pt idx="35">
                  <c:v>5363</c:v>
                </c:pt>
                <c:pt idx="36">
                  <c:v>6718</c:v>
                </c:pt>
                <c:pt idx="37">
                  <c:v>8864</c:v>
                </c:pt>
                <c:pt idx="38">
                  <c:v>9892</c:v>
                </c:pt>
                <c:pt idx="39">
                  <c:v>7468</c:v>
                </c:pt>
                <c:pt idx="40">
                  <c:v>36792</c:v>
                </c:pt>
                <c:pt idx="41">
                  <c:v>38256</c:v>
                </c:pt>
                <c:pt idx="42">
                  <c:v>20124</c:v>
                </c:pt>
                <c:pt idx="43">
                  <c:v>8632</c:v>
                </c:pt>
                <c:pt idx="44">
                  <c:v>6389</c:v>
                </c:pt>
                <c:pt idx="45">
                  <c:v>6391</c:v>
                </c:pt>
                <c:pt idx="46">
                  <c:v>8105</c:v>
                </c:pt>
                <c:pt idx="47">
                  <c:v>6713</c:v>
                </c:pt>
                <c:pt idx="48">
                  <c:v>6012</c:v>
                </c:pt>
                <c:pt idx="49">
                  <c:v>4714</c:v>
                </c:pt>
                <c:pt idx="50">
                  <c:v>6060</c:v>
                </c:pt>
                <c:pt idx="51">
                  <c:v>11349</c:v>
                </c:pt>
                <c:pt idx="52">
                  <c:v>10639</c:v>
                </c:pt>
                <c:pt idx="53">
                  <c:v>12419</c:v>
                </c:pt>
                <c:pt idx="54">
                  <c:v>11599</c:v>
                </c:pt>
                <c:pt idx="55">
                  <c:v>7066</c:v>
                </c:pt>
                <c:pt idx="56">
                  <c:v>6549</c:v>
                </c:pt>
                <c:pt idx="57">
                  <c:v>11868</c:v>
                </c:pt>
                <c:pt idx="58">
                  <c:v>79408</c:v>
                </c:pt>
                <c:pt idx="59">
                  <c:v>974026</c:v>
                </c:pt>
                <c:pt idx="60">
                  <c:v>436376</c:v>
                </c:pt>
                <c:pt idx="61">
                  <c:v>210943</c:v>
                </c:pt>
                <c:pt idx="62">
                  <c:v>123142</c:v>
                </c:pt>
                <c:pt idx="63">
                  <c:v>68807</c:v>
                </c:pt>
                <c:pt idx="64">
                  <c:v>59651</c:v>
                </c:pt>
                <c:pt idx="65">
                  <c:v>36728</c:v>
                </c:pt>
                <c:pt idx="66">
                  <c:v>22899</c:v>
                </c:pt>
                <c:pt idx="67">
                  <c:v>25524</c:v>
                </c:pt>
                <c:pt idx="68">
                  <c:v>20629</c:v>
                </c:pt>
                <c:pt idx="69">
                  <c:v>12733</c:v>
                </c:pt>
                <c:pt idx="70">
                  <c:v>10048</c:v>
                </c:pt>
                <c:pt idx="71">
                  <c:v>24974</c:v>
                </c:pt>
                <c:pt idx="72">
                  <c:v>13119</c:v>
                </c:pt>
                <c:pt idx="73">
                  <c:v>15021</c:v>
                </c:pt>
                <c:pt idx="74">
                  <c:v>10761</c:v>
                </c:pt>
                <c:pt idx="75">
                  <c:v>12233</c:v>
                </c:pt>
                <c:pt idx="76">
                  <c:v>11241</c:v>
                </c:pt>
                <c:pt idx="77">
                  <c:v>8918</c:v>
                </c:pt>
                <c:pt idx="78">
                  <c:v>8199</c:v>
                </c:pt>
                <c:pt idx="79">
                  <c:v>17531</c:v>
                </c:pt>
                <c:pt idx="80">
                  <c:v>19334</c:v>
                </c:pt>
                <c:pt idx="81">
                  <c:v>22503</c:v>
                </c:pt>
                <c:pt idx="82">
                  <c:v>13992</c:v>
                </c:pt>
                <c:pt idx="83">
                  <c:v>10097</c:v>
                </c:pt>
                <c:pt idx="84">
                  <c:v>6292</c:v>
                </c:pt>
                <c:pt idx="85">
                  <c:v>5800</c:v>
                </c:pt>
                <c:pt idx="86">
                  <c:v>7857</c:v>
                </c:pt>
                <c:pt idx="87">
                  <c:v>6874</c:v>
                </c:pt>
                <c:pt idx="88">
                  <c:v>5305</c:v>
                </c:pt>
                <c:pt idx="89">
                  <c:v>9684</c:v>
                </c:pt>
                <c:pt idx="90">
                  <c:v>11038</c:v>
                </c:pt>
                <c:pt idx="91">
                  <c:v>7477</c:v>
                </c:pt>
                <c:pt idx="92">
                  <c:v>12226</c:v>
                </c:pt>
                <c:pt idx="93">
                  <c:v>10088</c:v>
                </c:pt>
                <c:pt idx="94">
                  <c:v>8493</c:v>
                </c:pt>
                <c:pt idx="95">
                  <c:v>10079</c:v>
                </c:pt>
                <c:pt idx="96">
                  <c:v>16880</c:v>
                </c:pt>
                <c:pt idx="97">
                  <c:v>11198</c:v>
                </c:pt>
                <c:pt idx="98">
                  <c:v>7274</c:v>
                </c:pt>
                <c:pt idx="99">
                  <c:v>6430</c:v>
                </c:pt>
                <c:pt idx="100">
                  <c:v>8989</c:v>
                </c:pt>
                <c:pt idx="101">
                  <c:v>5610</c:v>
                </c:pt>
                <c:pt idx="102">
                  <c:v>3764</c:v>
                </c:pt>
                <c:pt idx="103">
                  <c:v>5596</c:v>
                </c:pt>
                <c:pt idx="104">
                  <c:v>5406</c:v>
                </c:pt>
                <c:pt idx="105">
                  <c:v>10831</c:v>
                </c:pt>
                <c:pt idx="106">
                  <c:v>11095</c:v>
                </c:pt>
                <c:pt idx="107">
                  <c:v>21847</c:v>
                </c:pt>
                <c:pt idx="108">
                  <c:v>21328</c:v>
                </c:pt>
                <c:pt idx="109">
                  <c:v>15053</c:v>
                </c:pt>
                <c:pt idx="110">
                  <c:v>10132</c:v>
                </c:pt>
                <c:pt idx="111">
                  <c:v>8670</c:v>
                </c:pt>
                <c:pt idx="112">
                  <c:v>8345</c:v>
                </c:pt>
                <c:pt idx="113">
                  <c:v>6023</c:v>
                </c:pt>
                <c:pt idx="114">
                  <c:v>4969</c:v>
                </c:pt>
                <c:pt idx="115">
                  <c:v>3340</c:v>
                </c:pt>
                <c:pt idx="116">
                  <c:v>4664</c:v>
                </c:pt>
                <c:pt idx="117">
                  <c:v>4120</c:v>
                </c:pt>
                <c:pt idx="118">
                  <c:v>5815</c:v>
                </c:pt>
                <c:pt idx="119">
                  <c:v>7773</c:v>
                </c:pt>
                <c:pt idx="120">
                  <c:v>3802</c:v>
                </c:pt>
                <c:pt idx="121">
                  <c:v>6146</c:v>
                </c:pt>
                <c:pt idx="122">
                  <c:v>6438</c:v>
                </c:pt>
                <c:pt idx="123">
                  <c:v>7327</c:v>
                </c:pt>
                <c:pt idx="124">
                  <c:v>5325</c:v>
                </c:pt>
                <c:pt idx="125">
                  <c:v>11421</c:v>
                </c:pt>
                <c:pt idx="126">
                  <c:v>5613</c:v>
                </c:pt>
                <c:pt idx="127">
                  <c:v>4227</c:v>
                </c:pt>
                <c:pt idx="128">
                  <c:v>2630</c:v>
                </c:pt>
                <c:pt idx="129">
                  <c:v>1725</c:v>
                </c:pt>
                <c:pt idx="130">
                  <c:v>2285</c:v>
                </c:pt>
                <c:pt idx="131">
                  <c:v>1845</c:v>
                </c:pt>
                <c:pt idx="132">
                  <c:v>2917</c:v>
                </c:pt>
                <c:pt idx="133">
                  <c:v>2193</c:v>
                </c:pt>
                <c:pt idx="134">
                  <c:v>1867</c:v>
                </c:pt>
                <c:pt idx="135">
                  <c:v>5638</c:v>
                </c:pt>
                <c:pt idx="136">
                  <c:v>8949</c:v>
                </c:pt>
                <c:pt idx="137">
                  <c:v>7606</c:v>
                </c:pt>
                <c:pt idx="138">
                  <c:v>8299</c:v>
                </c:pt>
                <c:pt idx="139">
                  <c:v>6579</c:v>
                </c:pt>
                <c:pt idx="140">
                  <c:v>4626</c:v>
                </c:pt>
                <c:pt idx="141">
                  <c:v>5330</c:v>
                </c:pt>
                <c:pt idx="142">
                  <c:v>3471</c:v>
                </c:pt>
                <c:pt idx="143">
                  <c:v>2514</c:v>
                </c:pt>
                <c:pt idx="144">
                  <c:v>3230</c:v>
                </c:pt>
                <c:pt idx="145">
                  <c:v>3255</c:v>
                </c:pt>
                <c:pt idx="146">
                  <c:v>3521</c:v>
                </c:pt>
                <c:pt idx="147">
                  <c:v>2301</c:v>
                </c:pt>
                <c:pt idx="148">
                  <c:v>7369</c:v>
                </c:pt>
                <c:pt idx="149">
                  <c:v>7614</c:v>
                </c:pt>
                <c:pt idx="150">
                  <c:v>7359</c:v>
                </c:pt>
                <c:pt idx="151">
                  <c:v>3934</c:v>
                </c:pt>
                <c:pt idx="152">
                  <c:v>1661</c:v>
                </c:pt>
                <c:pt idx="153">
                  <c:v>7752</c:v>
                </c:pt>
                <c:pt idx="154">
                  <c:v>10066</c:v>
                </c:pt>
                <c:pt idx="155">
                  <c:v>8203</c:v>
                </c:pt>
                <c:pt idx="156">
                  <c:v>4655</c:v>
                </c:pt>
                <c:pt idx="157">
                  <c:v>2815</c:v>
                </c:pt>
                <c:pt idx="158">
                  <c:v>2542</c:v>
                </c:pt>
                <c:pt idx="159">
                  <c:v>1554</c:v>
                </c:pt>
                <c:pt idx="160">
                  <c:v>1400</c:v>
                </c:pt>
                <c:pt idx="161">
                  <c:v>62552</c:v>
                </c:pt>
                <c:pt idx="162">
                  <c:v>242497</c:v>
                </c:pt>
                <c:pt idx="163">
                  <c:v>356394</c:v>
                </c:pt>
                <c:pt idx="164">
                  <c:v>263236</c:v>
                </c:pt>
                <c:pt idx="165">
                  <c:v>134909</c:v>
                </c:pt>
                <c:pt idx="166">
                  <c:v>81948</c:v>
                </c:pt>
                <c:pt idx="167">
                  <c:v>68346</c:v>
                </c:pt>
                <c:pt idx="168">
                  <c:v>65230</c:v>
                </c:pt>
                <c:pt idx="169">
                  <c:v>64418</c:v>
                </c:pt>
                <c:pt idx="170">
                  <c:v>46153</c:v>
                </c:pt>
                <c:pt idx="171">
                  <c:v>32187</c:v>
                </c:pt>
                <c:pt idx="172">
                  <c:v>70417</c:v>
                </c:pt>
                <c:pt idx="173">
                  <c:v>48933</c:v>
                </c:pt>
                <c:pt idx="174">
                  <c:v>42548</c:v>
                </c:pt>
                <c:pt idx="175">
                  <c:v>34165</c:v>
                </c:pt>
                <c:pt idx="176">
                  <c:v>25130</c:v>
                </c:pt>
                <c:pt idx="177">
                  <c:v>23573</c:v>
                </c:pt>
                <c:pt idx="178">
                  <c:v>20118</c:v>
                </c:pt>
                <c:pt idx="179">
                  <c:v>16476</c:v>
                </c:pt>
                <c:pt idx="180">
                  <c:v>14052</c:v>
                </c:pt>
                <c:pt idx="181">
                  <c:v>11412</c:v>
                </c:pt>
                <c:pt idx="182">
                  <c:v>13709</c:v>
                </c:pt>
                <c:pt idx="183">
                  <c:v>13568</c:v>
                </c:pt>
                <c:pt idx="184">
                  <c:v>13146</c:v>
                </c:pt>
                <c:pt idx="185">
                  <c:v>14927</c:v>
                </c:pt>
                <c:pt idx="186">
                  <c:v>19948</c:v>
                </c:pt>
                <c:pt idx="187">
                  <c:v>14579</c:v>
                </c:pt>
                <c:pt idx="188">
                  <c:v>14067</c:v>
                </c:pt>
                <c:pt idx="189">
                  <c:v>13874</c:v>
                </c:pt>
                <c:pt idx="190">
                  <c:v>15693</c:v>
                </c:pt>
                <c:pt idx="191">
                  <c:v>21254</c:v>
                </c:pt>
                <c:pt idx="192">
                  <c:v>21067</c:v>
                </c:pt>
                <c:pt idx="193">
                  <c:v>20854</c:v>
                </c:pt>
                <c:pt idx="194">
                  <c:v>23040</c:v>
                </c:pt>
                <c:pt idx="195">
                  <c:v>36106</c:v>
                </c:pt>
                <c:pt idx="196">
                  <c:v>39468</c:v>
                </c:pt>
                <c:pt idx="197">
                  <c:v>35462</c:v>
                </c:pt>
                <c:pt idx="198">
                  <c:v>37797</c:v>
                </c:pt>
                <c:pt idx="199">
                  <c:v>42883</c:v>
                </c:pt>
                <c:pt idx="200">
                  <c:v>40240</c:v>
                </c:pt>
                <c:pt idx="201">
                  <c:v>29076</c:v>
                </c:pt>
                <c:pt idx="202">
                  <c:v>27890</c:v>
                </c:pt>
                <c:pt idx="203">
                  <c:v>30759</c:v>
                </c:pt>
                <c:pt idx="204">
                  <c:v>27042</c:v>
                </c:pt>
                <c:pt idx="205">
                  <c:v>27320</c:v>
                </c:pt>
                <c:pt idx="206">
                  <c:v>28041</c:v>
                </c:pt>
                <c:pt idx="207">
                  <c:v>25993</c:v>
                </c:pt>
                <c:pt idx="208">
                  <c:v>18907</c:v>
                </c:pt>
                <c:pt idx="209">
                  <c:v>16709</c:v>
                </c:pt>
                <c:pt idx="210">
                  <c:v>14876</c:v>
                </c:pt>
                <c:pt idx="211">
                  <c:v>16998</c:v>
                </c:pt>
                <c:pt idx="212">
                  <c:v>13299</c:v>
                </c:pt>
                <c:pt idx="213">
                  <c:v>13178</c:v>
                </c:pt>
                <c:pt idx="214">
                  <c:v>228298</c:v>
                </c:pt>
                <c:pt idx="215">
                  <c:v>225121</c:v>
                </c:pt>
                <c:pt idx="216">
                  <c:v>103154</c:v>
                </c:pt>
                <c:pt idx="217">
                  <c:v>64586</c:v>
                </c:pt>
                <c:pt idx="218">
                  <c:v>54010</c:v>
                </c:pt>
                <c:pt idx="219">
                  <c:v>43465</c:v>
                </c:pt>
                <c:pt idx="220">
                  <c:v>38400</c:v>
                </c:pt>
                <c:pt idx="221">
                  <c:v>33786</c:v>
                </c:pt>
                <c:pt idx="222">
                  <c:v>22574</c:v>
                </c:pt>
                <c:pt idx="223">
                  <c:v>16789</c:v>
                </c:pt>
                <c:pt idx="224">
                  <c:v>17031</c:v>
                </c:pt>
                <c:pt idx="225">
                  <c:v>17930</c:v>
                </c:pt>
                <c:pt idx="226">
                  <c:v>16816</c:v>
                </c:pt>
                <c:pt idx="227">
                  <c:v>17229</c:v>
                </c:pt>
                <c:pt idx="228">
                  <c:v>16612</c:v>
                </c:pt>
                <c:pt idx="229">
                  <c:v>14783</c:v>
                </c:pt>
                <c:pt idx="230">
                  <c:v>21620</c:v>
                </c:pt>
                <c:pt idx="231">
                  <c:v>25715</c:v>
                </c:pt>
                <c:pt idx="232">
                  <c:v>19958</c:v>
                </c:pt>
                <c:pt idx="233">
                  <c:v>20176</c:v>
                </c:pt>
                <c:pt idx="234">
                  <c:v>20513</c:v>
                </c:pt>
                <c:pt idx="235">
                  <c:v>18481</c:v>
                </c:pt>
                <c:pt idx="236">
                  <c:v>14371</c:v>
                </c:pt>
                <c:pt idx="237">
                  <c:v>9365</c:v>
                </c:pt>
                <c:pt idx="238">
                  <c:v>11754</c:v>
                </c:pt>
                <c:pt idx="239">
                  <c:v>14124</c:v>
                </c:pt>
                <c:pt idx="240">
                  <c:v>38766</c:v>
                </c:pt>
                <c:pt idx="241">
                  <c:v>54294</c:v>
                </c:pt>
                <c:pt idx="242">
                  <c:v>81351</c:v>
                </c:pt>
                <c:pt idx="243">
                  <c:v>51313</c:v>
                </c:pt>
                <c:pt idx="244">
                  <c:v>44359</c:v>
                </c:pt>
                <c:pt idx="245">
                  <c:v>45547</c:v>
                </c:pt>
                <c:pt idx="246">
                  <c:v>39678</c:v>
                </c:pt>
                <c:pt idx="247">
                  <c:v>40892</c:v>
                </c:pt>
                <c:pt idx="248">
                  <c:v>30941</c:v>
                </c:pt>
                <c:pt idx="249">
                  <c:v>29532</c:v>
                </c:pt>
                <c:pt idx="250">
                  <c:v>24531</c:v>
                </c:pt>
                <c:pt idx="251">
                  <c:v>17107</c:v>
                </c:pt>
                <c:pt idx="252">
                  <c:v>14583</c:v>
                </c:pt>
                <c:pt idx="253">
                  <c:v>15514</c:v>
                </c:pt>
                <c:pt idx="254">
                  <c:v>13069</c:v>
                </c:pt>
                <c:pt idx="255">
                  <c:v>11277</c:v>
                </c:pt>
                <c:pt idx="256">
                  <c:v>12259</c:v>
                </c:pt>
                <c:pt idx="257">
                  <c:v>8744</c:v>
                </c:pt>
                <c:pt idx="258">
                  <c:v>12409</c:v>
                </c:pt>
                <c:pt idx="259">
                  <c:v>13649</c:v>
                </c:pt>
                <c:pt idx="260">
                  <c:v>13595</c:v>
                </c:pt>
                <c:pt idx="261">
                  <c:v>26302</c:v>
                </c:pt>
                <c:pt idx="262">
                  <c:v>25326</c:v>
                </c:pt>
                <c:pt idx="263">
                  <c:v>18164</c:v>
                </c:pt>
                <c:pt idx="264">
                  <c:v>11867</c:v>
                </c:pt>
                <c:pt idx="265">
                  <c:v>18249</c:v>
                </c:pt>
                <c:pt idx="266">
                  <c:v>15035</c:v>
                </c:pt>
                <c:pt idx="267">
                  <c:v>12479</c:v>
                </c:pt>
                <c:pt idx="268">
                  <c:v>15804</c:v>
                </c:pt>
                <c:pt idx="269">
                  <c:v>13018</c:v>
                </c:pt>
                <c:pt idx="270">
                  <c:v>14194</c:v>
                </c:pt>
                <c:pt idx="271">
                  <c:v>9796</c:v>
                </c:pt>
                <c:pt idx="272">
                  <c:v>6582</c:v>
                </c:pt>
                <c:pt idx="273">
                  <c:v>4607</c:v>
                </c:pt>
                <c:pt idx="274">
                  <c:v>5437</c:v>
                </c:pt>
                <c:pt idx="275">
                  <c:v>3900</c:v>
                </c:pt>
                <c:pt idx="276">
                  <c:v>3566</c:v>
                </c:pt>
                <c:pt idx="277">
                  <c:v>4127</c:v>
                </c:pt>
                <c:pt idx="278">
                  <c:v>3439</c:v>
                </c:pt>
                <c:pt idx="279">
                  <c:v>8054</c:v>
                </c:pt>
                <c:pt idx="280">
                  <c:v>7498</c:v>
                </c:pt>
                <c:pt idx="281">
                  <c:v>5799</c:v>
                </c:pt>
                <c:pt idx="282">
                  <c:v>8117</c:v>
                </c:pt>
                <c:pt idx="283">
                  <c:v>7434</c:v>
                </c:pt>
                <c:pt idx="284">
                  <c:v>8460</c:v>
                </c:pt>
                <c:pt idx="285">
                  <c:v>8566</c:v>
                </c:pt>
                <c:pt idx="286">
                  <c:v>9882</c:v>
                </c:pt>
                <c:pt idx="287">
                  <c:v>8194</c:v>
                </c:pt>
                <c:pt idx="288">
                  <c:v>10246</c:v>
                </c:pt>
                <c:pt idx="289">
                  <c:v>14745</c:v>
                </c:pt>
                <c:pt idx="290">
                  <c:v>11345</c:v>
                </c:pt>
                <c:pt idx="291">
                  <c:v>18441</c:v>
                </c:pt>
                <c:pt idx="292">
                  <c:v>25396</c:v>
                </c:pt>
                <c:pt idx="293">
                  <c:v>26630</c:v>
                </c:pt>
                <c:pt idx="294">
                  <c:v>30712</c:v>
                </c:pt>
                <c:pt idx="295">
                  <c:v>33983</c:v>
                </c:pt>
                <c:pt idx="296">
                  <c:v>34252</c:v>
                </c:pt>
                <c:pt idx="297">
                  <c:v>26825</c:v>
                </c:pt>
                <c:pt idx="298">
                  <c:v>15874</c:v>
                </c:pt>
                <c:pt idx="299">
                  <c:v>13461</c:v>
                </c:pt>
                <c:pt idx="300">
                  <c:v>15986</c:v>
                </c:pt>
                <c:pt idx="301">
                  <c:v>10472</c:v>
                </c:pt>
                <c:pt idx="302">
                  <c:v>8656</c:v>
                </c:pt>
                <c:pt idx="303">
                  <c:v>8300</c:v>
                </c:pt>
                <c:pt idx="304">
                  <c:v>11460</c:v>
                </c:pt>
                <c:pt idx="305">
                  <c:v>6361</c:v>
                </c:pt>
                <c:pt idx="306">
                  <c:v>5467</c:v>
                </c:pt>
                <c:pt idx="307">
                  <c:v>3304</c:v>
                </c:pt>
                <c:pt idx="308">
                  <c:v>5431</c:v>
                </c:pt>
                <c:pt idx="309">
                  <c:v>8755</c:v>
                </c:pt>
                <c:pt idx="310">
                  <c:v>10192</c:v>
                </c:pt>
                <c:pt idx="311">
                  <c:v>10173</c:v>
                </c:pt>
                <c:pt idx="312">
                  <c:v>5299</c:v>
                </c:pt>
                <c:pt idx="313">
                  <c:v>6042</c:v>
                </c:pt>
                <c:pt idx="314">
                  <c:v>5661</c:v>
                </c:pt>
                <c:pt idx="315">
                  <c:v>4349</c:v>
                </c:pt>
                <c:pt idx="316">
                  <c:v>9230</c:v>
                </c:pt>
                <c:pt idx="317">
                  <c:v>7583</c:v>
                </c:pt>
                <c:pt idx="318">
                  <c:v>7538</c:v>
                </c:pt>
                <c:pt idx="319">
                  <c:v>8199</c:v>
                </c:pt>
                <c:pt idx="320">
                  <c:v>4487</c:v>
                </c:pt>
                <c:pt idx="321">
                  <c:v>5720</c:v>
                </c:pt>
                <c:pt idx="322">
                  <c:v>5298</c:v>
                </c:pt>
                <c:pt idx="323">
                  <c:v>6754</c:v>
                </c:pt>
                <c:pt idx="324">
                  <c:v>18390</c:v>
                </c:pt>
                <c:pt idx="325">
                  <c:v>14759</c:v>
                </c:pt>
                <c:pt idx="326">
                  <c:v>12360</c:v>
                </c:pt>
                <c:pt idx="327">
                  <c:v>11608</c:v>
                </c:pt>
                <c:pt idx="328">
                  <c:v>13057</c:v>
                </c:pt>
                <c:pt idx="329">
                  <c:v>22885</c:v>
                </c:pt>
                <c:pt idx="330">
                  <c:v>15977</c:v>
                </c:pt>
                <c:pt idx="331">
                  <c:v>13089</c:v>
                </c:pt>
                <c:pt idx="332">
                  <c:v>14169</c:v>
                </c:pt>
                <c:pt idx="333">
                  <c:v>18193</c:v>
                </c:pt>
                <c:pt idx="334">
                  <c:v>11979</c:v>
                </c:pt>
                <c:pt idx="335">
                  <c:v>11018</c:v>
                </c:pt>
                <c:pt idx="336">
                  <c:v>17919</c:v>
                </c:pt>
                <c:pt idx="337">
                  <c:v>16083</c:v>
                </c:pt>
                <c:pt idx="338">
                  <c:v>22198</c:v>
                </c:pt>
                <c:pt idx="339">
                  <c:v>23619</c:v>
                </c:pt>
                <c:pt idx="340">
                  <c:v>14517</c:v>
                </c:pt>
                <c:pt idx="341">
                  <c:v>11454</c:v>
                </c:pt>
                <c:pt idx="342">
                  <c:v>9702</c:v>
                </c:pt>
                <c:pt idx="343">
                  <c:v>6749</c:v>
                </c:pt>
                <c:pt idx="344">
                  <c:v>7011</c:v>
                </c:pt>
                <c:pt idx="345">
                  <c:v>10039</c:v>
                </c:pt>
                <c:pt idx="346">
                  <c:v>11804</c:v>
                </c:pt>
                <c:pt idx="347">
                  <c:v>8124</c:v>
                </c:pt>
                <c:pt idx="348">
                  <c:v>4913</c:v>
                </c:pt>
                <c:pt idx="349">
                  <c:v>5690</c:v>
                </c:pt>
                <c:pt idx="350">
                  <c:v>5319</c:v>
                </c:pt>
                <c:pt idx="351">
                  <c:v>3612</c:v>
                </c:pt>
                <c:pt idx="352">
                  <c:v>3023</c:v>
                </c:pt>
                <c:pt idx="353">
                  <c:v>3821</c:v>
                </c:pt>
                <c:pt idx="354">
                  <c:v>5424</c:v>
                </c:pt>
                <c:pt idx="355">
                  <c:v>3482</c:v>
                </c:pt>
                <c:pt idx="356">
                  <c:v>2559</c:v>
                </c:pt>
                <c:pt idx="357">
                  <c:v>15371</c:v>
                </c:pt>
                <c:pt idx="358">
                  <c:v>9172</c:v>
                </c:pt>
                <c:pt idx="359">
                  <c:v>16044</c:v>
                </c:pt>
                <c:pt idx="360">
                  <c:v>18376</c:v>
                </c:pt>
                <c:pt idx="361">
                  <c:v>15470</c:v>
                </c:pt>
                <c:pt idx="362">
                  <c:v>9569</c:v>
                </c:pt>
                <c:pt idx="363">
                  <c:v>8165</c:v>
                </c:pt>
                <c:pt idx="364">
                  <c:v>16346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AA-48CC-8CED-5B3A82FAD7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743632"/>
        <c:axId val="328748880"/>
      </c:lineChart>
      <c:catAx>
        <c:axId val="328743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48880"/>
        <c:crosses val="autoZero"/>
        <c:auto val="1"/>
        <c:lblAlgn val="ctr"/>
        <c:lblOffset val="100"/>
        <c:noMultiLvlLbl val="0"/>
      </c:catAx>
      <c:valAx>
        <c:axId val="32874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43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Talk Show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01.03.2017</c:v>
                </c:pt>
                <c:pt idx="1">
                  <c:v>02.03.2017</c:v>
                </c:pt>
                <c:pt idx="2">
                  <c:v>03.03.2017</c:v>
                </c:pt>
                <c:pt idx="3">
                  <c:v>04.03.2017</c:v>
                </c:pt>
                <c:pt idx="4">
                  <c:v>05.03.2017</c:v>
                </c:pt>
                <c:pt idx="5">
                  <c:v>06.03.2017</c:v>
                </c:pt>
                <c:pt idx="6">
                  <c:v>07.03.2017</c:v>
                </c:pt>
                <c:pt idx="7">
                  <c:v>08.03.2017</c:v>
                </c:pt>
                <c:pt idx="8">
                  <c:v>09.03.2017</c:v>
                </c:pt>
                <c:pt idx="9">
                  <c:v>10.03.2017</c:v>
                </c:pt>
                <c:pt idx="10">
                  <c:v>11.03.2017</c:v>
                </c:pt>
                <c:pt idx="11">
                  <c:v>12.03.2017</c:v>
                </c:pt>
                <c:pt idx="12">
                  <c:v>13.03.2017</c:v>
                </c:pt>
                <c:pt idx="13">
                  <c:v>14.03.2017</c:v>
                </c:pt>
                <c:pt idx="14">
                  <c:v>15.03.2017</c:v>
                </c:pt>
                <c:pt idx="15">
                  <c:v>16.03.2017</c:v>
                </c:pt>
                <c:pt idx="16">
                  <c:v>17.03.2017</c:v>
                </c:pt>
                <c:pt idx="17">
                  <c:v>18.03.2017</c:v>
                </c:pt>
                <c:pt idx="18">
                  <c:v>19.03.2017</c:v>
                </c:pt>
                <c:pt idx="19">
                  <c:v>20.03.2017</c:v>
                </c:pt>
                <c:pt idx="20">
                  <c:v>21.03.2017</c:v>
                </c:pt>
                <c:pt idx="21">
                  <c:v>22.03.2017</c:v>
                </c:pt>
                <c:pt idx="22">
                  <c:v>23.03.2017</c:v>
                </c:pt>
                <c:pt idx="23">
                  <c:v>24.03.2017</c:v>
                </c:pt>
                <c:pt idx="24">
                  <c:v>25.03.2017</c:v>
                </c:pt>
                <c:pt idx="25">
                  <c:v>26.03.2017</c:v>
                </c:pt>
                <c:pt idx="26">
                  <c:v>27.03.2017</c:v>
                </c:pt>
                <c:pt idx="27">
                  <c:v>28.03.2017</c:v>
                </c:pt>
                <c:pt idx="28">
                  <c:v>29.03.2017</c:v>
                </c:pt>
                <c:pt idx="29">
                  <c:v>30.03.2017</c:v>
                </c:pt>
                <c:pt idx="30">
                  <c:v>31.03.2017</c:v>
                </c:pt>
                <c:pt idx="31">
                  <c:v>01.04.2017</c:v>
                </c:pt>
                <c:pt idx="32">
                  <c:v>02.04.2017</c:v>
                </c:pt>
                <c:pt idx="33">
                  <c:v>03.04.2017</c:v>
                </c:pt>
                <c:pt idx="34">
                  <c:v>04.04.2017</c:v>
                </c:pt>
                <c:pt idx="35">
                  <c:v>05.04.2017</c:v>
                </c:pt>
                <c:pt idx="36">
                  <c:v>06.04.2017</c:v>
                </c:pt>
                <c:pt idx="37">
                  <c:v>07.04.2017</c:v>
                </c:pt>
                <c:pt idx="38">
                  <c:v>08.04.2017</c:v>
                </c:pt>
                <c:pt idx="39">
                  <c:v>09.04.2017</c:v>
                </c:pt>
                <c:pt idx="40">
                  <c:v>10.04.2017</c:v>
                </c:pt>
                <c:pt idx="41">
                  <c:v>11.04.2017</c:v>
                </c:pt>
                <c:pt idx="42">
                  <c:v>12.04.2017</c:v>
                </c:pt>
                <c:pt idx="43">
                  <c:v>13.04.2017</c:v>
                </c:pt>
                <c:pt idx="44">
                  <c:v>14.04.2017</c:v>
                </c:pt>
                <c:pt idx="45">
                  <c:v>15.04.2017</c:v>
                </c:pt>
                <c:pt idx="46">
                  <c:v>16.04.2017</c:v>
                </c:pt>
                <c:pt idx="47">
                  <c:v>17.04.2017</c:v>
                </c:pt>
                <c:pt idx="48">
                  <c:v>18.04.2017</c:v>
                </c:pt>
                <c:pt idx="49">
                  <c:v>19.04.2017</c:v>
                </c:pt>
                <c:pt idx="50">
                  <c:v>20.04.2017</c:v>
                </c:pt>
                <c:pt idx="51">
                  <c:v>21.04.2017</c:v>
                </c:pt>
                <c:pt idx="52">
                  <c:v>22.04.2017</c:v>
                </c:pt>
                <c:pt idx="53">
                  <c:v>23.04.2017</c:v>
                </c:pt>
                <c:pt idx="54">
                  <c:v>24.04.2017</c:v>
                </c:pt>
                <c:pt idx="55">
                  <c:v>25.04.2017</c:v>
                </c:pt>
                <c:pt idx="56">
                  <c:v>26.04.2017</c:v>
                </c:pt>
                <c:pt idx="57">
                  <c:v>27.04.2017</c:v>
                </c:pt>
                <c:pt idx="58">
                  <c:v>28.04.2017</c:v>
                </c:pt>
                <c:pt idx="59">
                  <c:v>29.04.2017</c:v>
                </c:pt>
                <c:pt idx="60">
                  <c:v>30.04.2017</c:v>
                </c:pt>
                <c:pt idx="61">
                  <c:v>01.05.2017</c:v>
                </c:pt>
                <c:pt idx="62">
                  <c:v>02.05.2017</c:v>
                </c:pt>
                <c:pt idx="63">
                  <c:v>03.05.2017</c:v>
                </c:pt>
                <c:pt idx="64">
                  <c:v>04.05.2017</c:v>
                </c:pt>
                <c:pt idx="65">
                  <c:v>05.05.2017</c:v>
                </c:pt>
                <c:pt idx="66">
                  <c:v>06.05.2017</c:v>
                </c:pt>
                <c:pt idx="67">
                  <c:v>07.05.2017</c:v>
                </c:pt>
                <c:pt idx="68">
                  <c:v>08.05.2017</c:v>
                </c:pt>
                <c:pt idx="69">
                  <c:v>09.05.2017</c:v>
                </c:pt>
                <c:pt idx="70">
                  <c:v>10.05.2017</c:v>
                </c:pt>
                <c:pt idx="71">
                  <c:v>11.05.2017</c:v>
                </c:pt>
                <c:pt idx="72">
                  <c:v>12.05.2017</c:v>
                </c:pt>
                <c:pt idx="73">
                  <c:v>13.05.2017</c:v>
                </c:pt>
                <c:pt idx="74">
                  <c:v>14.05.2017</c:v>
                </c:pt>
                <c:pt idx="75">
                  <c:v>15.05.2017</c:v>
                </c:pt>
                <c:pt idx="76">
                  <c:v>16.05.2017</c:v>
                </c:pt>
                <c:pt idx="77">
                  <c:v>17.05.2017</c:v>
                </c:pt>
                <c:pt idx="78">
                  <c:v>18.05.2017</c:v>
                </c:pt>
                <c:pt idx="79">
                  <c:v>19.05.2017</c:v>
                </c:pt>
                <c:pt idx="80">
                  <c:v>20.05.2017</c:v>
                </c:pt>
                <c:pt idx="81">
                  <c:v>21.05.2017</c:v>
                </c:pt>
                <c:pt idx="82">
                  <c:v>22.05.2017</c:v>
                </c:pt>
                <c:pt idx="83">
                  <c:v>23.05.2017</c:v>
                </c:pt>
                <c:pt idx="84">
                  <c:v>24.05.2017</c:v>
                </c:pt>
                <c:pt idx="85">
                  <c:v>25.05.2017</c:v>
                </c:pt>
                <c:pt idx="86">
                  <c:v>26.05.2017</c:v>
                </c:pt>
                <c:pt idx="87">
                  <c:v>27.05.2017</c:v>
                </c:pt>
                <c:pt idx="88">
                  <c:v>28.05.2017</c:v>
                </c:pt>
                <c:pt idx="89">
                  <c:v>29.05.2017</c:v>
                </c:pt>
                <c:pt idx="90">
                  <c:v>30.05.2017</c:v>
                </c:pt>
                <c:pt idx="91">
                  <c:v>31.05.2017</c:v>
                </c:pt>
                <c:pt idx="92">
                  <c:v>01.06.2017</c:v>
                </c:pt>
                <c:pt idx="93">
                  <c:v>02.06.2017</c:v>
                </c:pt>
                <c:pt idx="94">
                  <c:v>03.06.2017</c:v>
                </c:pt>
                <c:pt idx="95">
                  <c:v>04.06.2017</c:v>
                </c:pt>
                <c:pt idx="96">
                  <c:v>05.06.2017</c:v>
                </c:pt>
                <c:pt idx="97">
                  <c:v>06.06.2017</c:v>
                </c:pt>
                <c:pt idx="98">
                  <c:v>07.06.2017</c:v>
                </c:pt>
                <c:pt idx="99">
                  <c:v>08.06.2017</c:v>
                </c:pt>
                <c:pt idx="100">
                  <c:v>09.06.2017</c:v>
                </c:pt>
                <c:pt idx="101">
                  <c:v>10.06.2017</c:v>
                </c:pt>
                <c:pt idx="102">
                  <c:v>11.06.2017</c:v>
                </c:pt>
                <c:pt idx="103">
                  <c:v>12.06.2017</c:v>
                </c:pt>
                <c:pt idx="104">
                  <c:v>13.06.2017</c:v>
                </c:pt>
                <c:pt idx="105">
                  <c:v>14.06.2017</c:v>
                </c:pt>
                <c:pt idx="106">
                  <c:v>15.06.2017</c:v>
                </c:pt>
                <c:pt idx="107">
                  <c:v>16.06.2017</c:v>
                </c:pt>
                <c:pt idx="108">
                  <c:v>17.06.2017</c:v>
                </c:pt>
                <c:pt idx="109">
                  <c:v>18.06.2017</c:v>
                </c:pt>
                <c:pt idx="110">
                  <c:v>19.06.2017</c:v>
                </c:pt>
                <c:pt idx="111">
                  <c:v>20.06.2017</c:v>
                </c:pt>
                <c:pt idx="112">
                  <c:v>21.06.2017</c:v>
                </c:pt>
                <c:pt idx="113">
                  <c:v>22.06.2017</c:v>
                </c:pt>
                <c:pt idx="114">
                  <c:v>23.06.2017</c:v>
                </c:pt>
                <c:pt idx="115">
                  <c:v>24.06.2017</c:v>
                </c:pt>
                <c:pt idx="116">
                  <c:v>25.06.2017</c:v>
                </c:pt>
                <c:pt idx="117">
                  <c:v>26.06.2017</c:v>
                </c:pt>
                <c:pt idx="118">
                  <c:v>27.06.2017</c:v>
                </c:pt>
                <c:pt idx="119">
                  <c:v>28.06.2017</c:v>
                </c:pt>
                <c:pt idx="120">
                  <c:v>29.06.2017</c:v>
                </c:pt>
                <c:pt idx="121">
                  <c:v>30.06.2017</c:v>
                </c:pt>
                <c:pt idx="122">
                  <c:v>01.07.2017</c:v>
                </c:pt>
                <c:pt idx="123">
                  <c:v>02.07.2017</c:v>
                </c:pt>
                <c:pt idx="124">
                  <c:v>03.07.2017</c:v>
                </c:pt>
                <c:pt idx="125">
                  <c:v>04.07.2017</c:v>
                </c:pt>
                <c:pt idx="126">
                  <c:v>05.07.2017</c:v>
                </c:pt>
                <c:pt idx="127">
                  <c:v>06.07.2017</c:v>
                </c:pt>
                <c:pt idx="128">
                  <c:v>07.07.2017</c:v>
                </c:pt>
                <c:pt idx="129">
                  <c:v>08.07.2017</c:v>
                </c:pt>
                <c:pt idx="130">
                  <c:v>09.07.2017</c:v>
                </c:pt>
                <c:pt idx="131">
                  <c:v>10.07.2017</c:v>
                </c:pt>
                <c:pt idx="132">
                  <c:v>11.07.2017</c:v>
                </c:pt>
                <c:pt idx="133">
                  <c:v>12.07.2017</c:v>
                </c:pt>
                <c:pt idx="134">
                  <c:v>13.07.2017</c:v>
                </c:pt>
                <c:pt idx="135">
                  <c:v>14.07.2017</c:v>
                </c:pt>
                <c:pt idx="136">
                  <c:v>15.07.2017</c:v>
                </c:pt>
                <c:pt idx="137">
                  <c:v>16.07.2017</c:v>
                </c:pt>
                <c:pt idx="138">
                  <c:v>17.07.2017</c:v>
                </c:pt>
                <c:pt idx="139">
                  <c:v>18.07.2017</c:v>
                </c:pt>
                <c:pt idx="140">
                  <c:v>19.07.2017</c:v>
                </c:pt>
                <c:pt idx="141">
                  <c:v>20.07.2017</c:v>
                </c:pt>
                <c:pt idx="142">
                  <c:v>21.07.2017</c:v>
                </c:pt>
                <c:pt idx="143">
                  <c:v>22.07.2017</c:v>
                </c:pt>
                <c:pt idx="144">
                  <c:v>23.07.2017</c:v>
                </c:pt>
                <c:pt idx="145">
                  <c:v>24.07.2017</c:v>
                </c:pt>
                <c:pt idx="146">
                  <c:v>25.07.2017</c:v>
                </c:pt>
                <c:pt idx="147">
                  <c:v>26.07.2017</c:v>
                </c:pt>
                <c:pt idx="148">
                  <c:v>27.07.2017</c:v>
                </c:pt>
                <c:pt idx="149">
                  <c:v>28.07.2017</c:v>
                </c:pt>
                <c:pt idx="150">
                  <c:v>29.07.2017</c:v>
                </c:pt>
                <c:pt idx="151">
                  <c:v>30.07.2017</c:v>
                </c:pt>
                <c:pt idx="152">
                  <c:v>31.07.2017</c:v>
                </c:pt>
                <c:pt idx="153">
                  <c:v>01.08.2017</c:v>
                </c:pt>
                <c:pt idx="154">
                  <c:v>02.08.2017</c:v>
                </c:pt>
                <c:pt idx="155">
                  <c:v>03.08.2017</c:v>
                </c:pt>
                <c:pt idx="156">
                  <c:v>04.08.2017</c:v>
                </c:pt>
                <c:pt idx="157">
                  <c:v>05.08.2017</c:v>
                </c:pt>
                <c:pt idx="158">
                  <c:v>06.08.2017</c:v>
                </c:pt>
                <c:pt idx="159">
                  <c:v>07.08.2017</c:v>
                </c:pt>
                <c:pt idx="160">
                  <c:v>08.08.2017</c:v>
                </c:pt>
                <c:pt idx="161">
                  <c:v>09.08.2017</c:v>
                </c:pt>
                <c:pt idx="162">
                  <c:v>10.08.2017</c:v>
                </c:pt>
                <c:pt idx="163">
                  <c:v>11.08.2017</c:v>
                </c:pt>
                <c:pt idx="164">
                  <c:v>12.08.2017</c:v>
                </c:pt>
                <c:pt idx="165">
                  <c:v>13.08.2017</c:v>
                </c:pt>
                <c:pt idx="166">
                  <c:v>14.08.2017</c:v>
                </c:pt>
                <c:pt idx="167">
                  <c:v>15.08.2017</c:v>
                </c:pt>
                <c:pt idx="168">
                  <c:v>16.08.2017</c:v>
                </c:pt>
                <c:pt idx="169">
                  <c:v>17.08.2017</c:v>
                </c:pt>
                <c:pt idx="170">
                  <c:v>18.08.2017</c:v>
                </c:pt>
                <c:pt idx="171">
                  <c:v>19.08.2017</c:v>
                </c:pt>
                <c:pt idx="172">
                  <c:v>20.08.2017</c:v>
                </c:pt>
                <c:pt idx="173">
                  <c:v>21.08.2017</c:v>
                </c:pt>
                <c:pt idx="174">
                  <c:v>22.08.2017</c:v>
                </c:pt>
                <c:pt idx="175">
                  <c:v>23.08.2017</c:v>
                </c:pt>
                <c:pt idx="176">
                  <c:v>24.08.2017</c:v>
                </c:pt>
                <c:pt idx="177">
                  <c:v>25.08.2017</c:v>
                </c:pt>
                <c:pt idx="178">
                  <c:v>26.08.2017</c:v>
                </c:pt>
                <c:pt idx="179">
                  <c:v>27.08.2017</c:v>
                </c:pt>
                <c:pt idx="180">
                  <c:v>28.08.2017</c:v>
                </c:pt>
                <c:pt idx="181">
                  <c:v>29.08.2017</c:v>
                </c:pt>
                <c:pt idx="182">
                  <c:v>30.08.2017</c:v>
                </c:pt>
                <c:pt idx="183">
                  <c:v>31.08.2017</c:v>
                </c:pt>
                <c:pt idx="184">
                  <c:v>01.09.2017</c:v>
                </c:pt>
                <c:pt idx="185">
                  <c:v>02.09.2017</c:v>
                </c:pt>
                <c:pt idx="186">
                  <c:v>03.09.2017</c:v>
                </c:pt>
                <c:pt idx="187">
                  <c:v>04.09.2017</c:v>
                </c:pt>
                <c:pt idx="188">
                  <c:v>05.09.2017</c:v>
                </c:pt>
                <c:pt idx="189">
                  <c:v>06.09.2017</c:v>
                </c:pt>
                <c:pt idx="190">
                  <c:v>07.09.2017</c:v>
                </c:pt>
                <c:pt idx="191">
                  <c:v>08.09.2017</c:v>
                </c:pt>
                <c:pt idx="192">
                  <c:v>09.09.2017</c:v>
                </c:pt>
                <c:pt idx="193">
                  <c:v>10.09.2017</c:v>
                </c:pt>
                <c:pt idx="194">
                  <c:v>11.09.2017</c:v>
                </c:pt>
                <c:pt idx="195">
                  <c:v>12.09.2017</c:v>
                </c:pt>
                <c:pt idx="196">
                  <c:v>13.09.2017</c:v>
                </c:pt>
                <c:pt idx="197">
                  <c:v>14.09.2017</c:v>
                </c:pt>
                <c:pt idx="198">
                  <c:v>15.09.2017</c:v>
                </c:pt>
                <c:pt idx="199">
                  <c:v>16.09.2017</c:v>
                </c:pt>
                <c:pt idx="200">
                  <c:v>17.09.2017</c:v>
                </c:pt>
                <c:pt idx="201">
                  <c:v>18.09.2017</c:v>
                </c:pt>
                <c:pt idx="202">
                  <c:v>19.09.2017</c:v>
                </c:pt>
                <c:pt idx="203">
                  <c:v>20.09.2017</c:v>
                </c:pt>
                <c:pt idx="204">
                  <c:v>21.09.2017</c:v>
                </c:pt>
                <c:pt idx="205">
                  <c:v>22.09.2017</c:v>
                </c:pt>
                <c:pt idx="206">
                  <c:v>23.09.2017</c:v>
                </c:pt>
                <c:pt idx="207">
                  <c:v>24.09.2017</c:v>
                </c:pt>
                <c:pt idx="208">
                  <c:v>25.09.2017</c:v>
                </c:pt>
                <c:pt idx="209">
                  <c:v>26.09.2017</c:v>
                </c:pt>
                <c:pt idx="210">
                  <c:v>27.09.2017</c:v>
                </c:pt>
                <c:pt idx="211">
                  <c:v>28.09.2017</c:v>
                </c:pt>
                <c:pt idx="212">
                  <c:v>29.09.2017</c:v>
                </c:pt>
                <c:pt idx="213">
                  <c:v>30.09.2017</c:v>
                </c:pt>
                <c:pt idx="214">
                  <c:v>01.10.2017</c:v>
                </c:pt>
                <c:pt idx="215">
                  <c:v>02.10.2017</c:v>
                </c:pt>
                <c:pt idx="216">
                  <c:v>03.10.2017</c:v>
                </c:pt>
                <c:pt idx="217">
                  <c:v>04.10.2017</c:v>
                </c:pt>
                <c:pt idx="218">
                  <c:v>05.10.2017</c:v>
                </c:pt>
                <c:pt idx="219">
                  <c:v>06.10.2017</c:v>
                </c:pt>
                <c:pt idx="220">
                  <c:v>07.10.2017</c:v>
                </c:pt>
                <c:pt idx="221">
                  <c:v>08.10.2017</c:v>
                </c:pt>
                <c:pt idx="222">
                  <c:v>09.10.2017</c:v>
                </c:pt>
                <c:pt idx="223">
                  <c:v>10.10.2017</c:v>
                </c:pt>
                <c:pt idx="224">
                  <c:v>11.10.2017</c:v>
                </c:pt>
                <c:pt idx="225">
                  <c:v>12.10.2017</c:v>
                </c:pt>
                <c:pt idx="226">
                  <c:v>13.10.2017</c:v>
                </c:pt>
                <c:pt idx="227">
                  <c:v>14.10.2017</c:v>
                </c:pt>
                <c:pt idx="228">
                  <c:v>15.10.2017</c:v>
                </c:pt>
                <c:pt idx="229">
                  <c:v>16.10.2017</c:v>
                </c:pt>
                <c:pt idx="230">
                  <c:v>17.10.2017</c:v>
                </c:pt>
                <c:pt idx="231">
                  <c:v>18.10.2017</c:v>
                </c:pt>
                <c:pt idx="232">
                  <c:v>19.10.2017</c:v>
                </c:pt>
                <c:pt idx="233">
                  <c:v>20.10.2017</c:v>
                </c:pt>
                <c:pt idx="234">
                  <c:v>21.10.2017</c:v>
                </c:pt>
                <c:pt idx="235">
                  <c:v>22.10.2017</c:v>
                </c:pt>
                <c:pt idx="236">
                  <c:v>23.10.2017</c:v>
                </c:pt>
                <c:pt idx="237">
                  <c:v>24.10.2017</c:v>
                </c:pt>
                <c:pt idx="238">
                  <c:v>25.10.2017</c:v>
                </c:pt>
                <c:pt idx="239">
                  <c:v>26.10.2017</c:v>
                </c:pt>
                <c:pt idx="240">
                  <c:v>27.10.2017</c:v>
                </c:pt>
                <c:pt idx="241">
                  <c:v>28.10.2017</c:v>
                </c:pt>
                <c:pt idx="242">
                  <c:v>29.10.2017</c:v>
                </c:pt>
                <c:pt idx="243">
                  <c:v>30.10.2017</c:v>
                </c:pt>
                <c:pt idx="244">
                  <c:v>31.10.2017</c:v>
                </c:pt>
                <c:pt idx="245">
                  <c:v>01.11.2017</c:v>
                </c:pt>
                <c:pt idx="246">
                  <c:v>02.11.2017</c:v>
                </c:pt>
                <c:pt idx="247">
                  <c:v>03.11.2017</c:v>
                </c:pt>
                <c:pt idx="248">
                  <c:v>04.11.2017</c:v>
                </c:pt>
                <c:pt idx="249">
                  <c:v>05.11.2017</c:v>
                </c:pt>
                <c:pt idx="250">
                  <c:v>06.11.2017</c:v>
                </c:pt>
                <c:pt idx="251">
                  <c:v>07.11.2017</c:v>
                </c:pt>
                <c:pt idx="252">
                  <c:v>08.11.2017</c:v>
                </c:pt>
                <c:pt idx="253">
                  <c:v>09.11.2017</c:v>
                </c:pt>
                <c:pt idx="254">
                  <c:v>10.11.2017</c:v>
                </c:pt>
                <c:pt idx="255">
                  <c:v>11.11.2017</c:v>
                </c:pt>
                <c:pt idx="256">
                  <c:v>12.11.2017</c:v>
                </c:pt>
                <c:pt idx="257">
                  <c:v>13.11.2017</c:v>
                </c:pt>
                <c:pt idx="258">
                  <c:v>14.11.2017</c:v>
                </c:pt>
                <c:pt idx="259">
                  <c:v>15.11.2017</c:v>
                </c:pt>
                <c:pt idx="260">
                  <c:v>16.11.2017</c:v>
                </c:pt>
                <c:pt idx="261">
                  <c:v>17.11.2017</c:v>
                </c:pt>
                <c:pt idx="262">
                  <c:v>18.11.2017</c:v>
                </c:pt>
                <c:pt idx="263">
                  <c:v>19.11.2017</c:v>
                </c:pt>
                <c:pt idx="264">
                  <c:v>20.11.2017</c:v>
                </c:pt>
                <c:pt idx="265">
                  <c:v>21.11.2017</c:v>
                </c:pt>
                <c:pt idx="266">
                  <c:v>22.11.2017</c:v>
                </c:pt>
                <c:pt idx="267">
                  <c:v>23.11.2017</c:v>
                </c:pt>
                <c:pt idx="268">
                  <c:v>24.11.2017</c:v>
                </c:pt>
                <c:pt idx="269">
                  <c:v>25.11.2017</c:v>
                </c:pt>
                <c:pt idx="270">
                  <c:v>26.11.2017</c:v>
                </c:pt>
                <c:pt idx="271">
                  <c:v>27.11.2017</c:v>
                </c:pt>
                <c:pt idx="272">
                  <c:v>28.11.2017</c:v>
                </c:pt>
                <c:pt idx="273">
                  <c:v>29.11.2017</c:v>
                </c:pt>
                <c:pt idx="274">
                  <c:v>30.11.2017</c:v>
                </c:pt>
                <c:pt idx="275">
                  <c:v>01.12.2017</c:v>
                </c:pt>
                <c:pt idx="276">
                  <c:v>02.12.2017</c:v>
                </c:pt>
                <c:pt idx="277">
                  <c:v>03.12.2017</c:v>
                </c:pt>
                <c:pt idx="278">
                  <c:v>04.12.2017</c:v>
                </c:pt>
                <c:pt idx="279">
                  <c:v>05.12.2017</c:v>
                </c:pt>
                <c:pt idx="280">
                  <c:v>06.12.2017</c:v>
                </c:pt>
                <c:pt idx="281">
                  <c:v>07.12.2017</c:v>
                </c:pt>
                <c:pt idx="282">
                  <c:v>08.12.2017</c:v>
                </c:pt>
                <c:pt idx="283">
                  <c:v>09.12.2017</c:v>
                </c:pt>
                <c:pt idx="284">
                  <c:v>10.12.2017</c:v>
                </c:pt>
                <c:pt idx="285">
                  <c:v>11.12.2017</c:v>
                </c:pt>
                <c:pt idx="286">
                  <c:v>12.12.2017</c:v>
                </c:pt>
                <c:pt idx="287">
                  <c:v>13.12.2017</c:v>
                </c:pt>
                <c:pt idx="288">
                  <c:v>14.12.2017</c:v>
                </c:pt>
                <c:pt idx="289">
                  <c:v>15.12.2017</c:v>
                </c:pt>
                <c:pt idx="290">
                  <c:v>16.12.2017</c:v>
                </c:pt>
                <c:pt idx="291">
                  <c:v>17.12.2017</c:v>
                </c:pt>
                <c:pt idx="292">
                  <c:v>18.12.2017</c:v>
                </c:pt>
                <c:pt idx="293">
                  <c:v>19.12.2017</c:v>
                </c:pt>
                <c:pt idx="294">
                  <c:v>20.12.2017</c:v>
                </c:pt>
                <c:pt idx="295">
                  <c:v>21.12.2017</c:v>
                </c:pt>
                <c:pt idx="296">
                  <c:v>22.12.2017</c:v>
                </c:pt>
                <c:pt idx="297">
                  <c:v>23.12.2017</c:v>
                </c:pt>
                <c:pt idx="298">
                  <c:v>24.12.2017</c:v>
                </c:pt>
                <c:pt idx="299">
                  <c:v>25.12.2017</c:v>
                </c:pt>
                <c:pt idx="300">
                  <c:v>26.12.2017</c:v>
                </c:pt>
                <c:pt idx="301">
                  <c:v>27.12.2017</c:v>
                </c:pt>
                <c:pt idx="302">
                  <c:v>28.12.2017</c:v>
                </c:pt>
                <c:pt idx="303">
                  <c:v>29.12.2017</c:v>
                </c:pt>
                <c:pt idx="304">
                  <c:v>30.12.2017</c:v>
                </c:pt>
                <c:pt idx="305">
                  <c:v>31.12.2017</c:v>
                </c:pt>
                <c:pt idx="306">
                  <c:v>01.01.2018</c:v>
                </c:pt>
                <c:pt idx="307">
                  <c:v>02.01.2018</c:v>
                </c:pt>
                <c:pt idx="308">
                  <c:v>03.01.2018</c:v>
                </c:pt>
                <c:pt idx="309">
                  <c:v>04.01.2018</c:v>
                </c:pt>
                <c:pt idx="310">
                  <c:v>05.01.2018</c:v>
                </c:pt>
                <c:pt idx="311">
                  <c:v>06.01.2018</c:v>
                </c:pt>
                <c:pt idx="312">
                  <c:v>07.01.2018</c:v>
                </c:pt>
                <c:pt idx="313">
                  <c:v>08.01.2018</c:v>
                </c:pt>
                <c:pt idx="314">
                  <c:v>09.01.2018</c:v>
                </c:pt>
                <c:pt idx="315">
                  <c:v>10.01.2018</c:v>
                </c:pt>
                <c:pt idx="316">
                  <c:v>11.01.2018</c:v>
                </c:pt>
                <c:pt idx="317">
                  <c:v>12.01.2018</c:v>
                </c:pt>
                <c:pt idx="318">
                  <c:v>13.01.2018</c:v>
                </c:pt>
                <c:pt idx="319">
                  <c:v>14.01.2018</c:v>
                </c:pt>
                <c:pt idx="320">
                  <c:v>15.01.2018</c:v>
                </c:pt>
                <c:pt idx="321">
                  <c:v>16.01.2018</c:v>
                </c:pt>
                <c:pt idx="322">
                  <c:v>17.01.2018</c:v>
                </c:pt>
                <c:pt idx="323">
                  <c:v>18.01.2018</c:v>
                </c:pt>
                <c:pt idx="324">
                  <c:v>19.01.2018</c:v>
                </c:pt>
                <c:pt idx="325">
                  <c:v>20.01.2018</c:v>
                </c:pt>
                <c:pt idx="326">
                  <c:v>21.01.2018</c:v>
                </c:pt>
                <c:pt idx="327">
                  <c:v>22.01.2018</c:v>
                </c:pt>
                <c:pt idx="328">
                  <c:v>23.01.2018</c:v>
                </c:pt>
                <c:pt idx="329">
                  <c:v>24.01.2018</c:v>
                </c:pt>
                <c:pt idx="330">
                  <c:v>25.01.2018</c:v>
                </c:pt>
                <c:pt idx="331">
                  <c:v>26.01.2018</c:v>
                </c:pt>
                <c:pt idx="332">
                  <c:v>27.01.2018</c:v>
                </c:pt>
                <c:pt idx="333">
                  <c:v>28.01.2018</c:v>
                </c:pt>
                <c:pt idx="334">
                  <c:v>29.01.2018</c:v>
                </c:pt>
                <c:pt idx="335">
                  <c:v>30.01.2018</c:v>
                </c:pt>
                <c:pt idx="336">
                  <c:v>31.01.2018</c:v>
                </c:pt>
                <c:pt idx="337">
                  <c:v>01.02.2018</c:v>
                </c:pt>
                <c:pt idx="338">
                  <c:v>02.02.2018</c:v>
                </c:pt>
                <c:pt idx="339">
                  <c:v>03.02.2018</c:v>
                </c:pt>
                <c:pt idx="340">
                  <c:v>04.02.2018</c:v>
                </c:pt>
                <c:pt idx="341">
                  <c:v>05.02.2018</c:v>
                </c:pt>
                <c:pt idx="342">
                  <c:v>06.02.2018</c:v>
                </c:pt>
                <c:pt idx="343">
                  <c:v>07.02.2018</c:v>
                </c:pt>
                <c:pt idx="344">
                  <c:v>08.02.2018</c:v>
                </c:pt>
                <c:pt idx="345">
                  <c:v>09.02.2018</c:v>
                </c:pt>
                <c:pt idx="346">
                  <c:v>10.02.2018</c:v>
                </c:pt>
                <c:pt idx="347">
                  <c:v>11.02.2018</c:v>
                </c:pt>
                <c:pt idx="348">
                  <c:v>12.02.2018</c:v>
                </c:pt>
                <c:pt idx="349">
                  <c:v>13.02.2018</c:v>
                </c:pt>
                <c:pt idx="350">
                  <c:v>14.02.2018</c:v>
                </c:pt>
                <c:pt idx="351">
                  <c:v>15.02.2018</c:v>
                </c:pt>
                <c:pt idx="352">
                  <c:v>16.02.2018</c:v>
                </c:pt>
                <c:pt idx="353">
                  <c:v>17.02.2018</c:v>
                </c:pt>
                <c:pt idx="354">
                  <c:v>18.02.2018</c:v>
                </c:pt>
                <c:pt idx="355">
                  <c:v>19.02.2018</c:v>
                </c:pt>
                <c:pt idx="356">
                  <c:v>20.02.2018</c:v>
                </c:pt>
                <c:pt idx="357">
                  <c:v>21.02.2018</c:v>
                </c:pt>
                <c:pt idx="358">
                  <c:v>22.02.2018</c:v>
                </c:pt>
                <c:pt idx="359">
                  <c:v>23.02.2018</c:v>
                </c:pt>
                <c:pt idx="360">
                  <c:v>24.02.2018</c:v>
                </c:pt>
                <c:pt idx="361">
                  <c:v>25.02.2018</c:v>
                </c:pt>
                <c:pt idx="362">
                  <c:v>26.02.2018</c:v>
                </c:pt>
                <c:pt idx="363">
                  <c:v>27.02.2018</c:v>
                </c:pt>
                <c:pt idx="364">
                  <c:v>28.02.2018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31380</c:v>
                </c:pt>
                <c:pt idx="1">
                  <c:v>24584</c:v>
                </c:pt>
                <c:pt idx="2">
                  <c:v>15343</c:v>
                </c:pt>
                <c:pt idx="3">
                  <c:v>14119</c:v>
                </c:pt>
                <c:pt idx="4">
                  <c:v>19396</c:v>
                </c:pt>
                <c:pt idx="5">
                  <c:v>14763</c:v>
                </c:pt>
                <c:pt idx="6">
                  <c:v>14221</c:v>
                </c:pt>
                <c:pt idx="7">
                  <c:v>18307</c:v>
                </c:pt>
                <c:pt idx="8">
                  <c:v>14792</c:v>
                </c:pt>
                <c:pt idx="9">
                  <c:v>24459</c:v>
                </c:pt>
                <c:pt idx="10">
                  <c:v>29229</c:v>
                </c:pt>
                <c:pt idx="11">
                  <c:v>33102</c:v>
                </c:pt>
                <c:pt idx="12">
                  <c:v>35694</c:v>
                </c:pt>
                <c:pt idx="13">
                  <c:v>27458</c:v>
                </c:pt>
                <c:pt idx="14">
                  <c:v>22709</c:v>
                </c:pt>
                <c:pt idx="15">
                  <c:v>19134</c:v>
                </c:pt>
                <c:pt idx="16">
                  <c:v>17745</c:v>
                </c:pt>
                <c:pt idx="17">
                  <c:v>16826</c:v>
                </c:pt>
                <c:pt idx="18">
                  <c:v>16298</c:v>
                </c:pt>
                <c:pt idx="19">
                  <c:v>18033</c:v>
                </c:pt>
                <c:pt idx="20">
                  <c:v>16579</c:v>
                </c:pt>
                <c:pt idx="21">
                  <c:v>18713</c:v>
                </c:pt>
                <c:pt idx="22">
                  <c:v>21111</c:v>
                </c:pt>
                <c:pt idx="23">
                  <c:v>30192</c:v>
                </c:pt>
                <c:pt idx="24">
                  <c:v>23182</c:v>
                </c:pt>
                <c:pt idx="25">
                  <c:v>26610</c:v>
                </c:pt>
                <c:pt idx="26">
                  <c:v>21906</c:v>
                </c:pt>
                <c:pt idx="27">
                  <c:v>26182</c:v>
                </c:pt>
                <c:pt idx="28">
                  <c:v>21472</c:v>
                </c:pt>
                <c:pt idx="29">
                  <c:v>24106</c:v>
                </c:pt>
                <c:pt idx="30">
                  <c:v>21241</c:v>
                </c:pt>
                <c:pt idx="31">
                  <c:v>16054</c:v>
                </c:pt>
                <c:pt idx="32">
                  <c:v>16406</c:v>
                </c:pt>
                <c:pt idx="33">
                  <c:v>15771</c:v>
                </c:pt>
                <c:pt idx="34">
                  <c:v>11490</c:v>
                </c:pt>
                <c:pt idx="35">
                  <c:v>16904</c:v>
                </c:pt>
                <c:pt idx="36">
                  <c:v>15212</c:v>
                </c:pt>
                <c:pt idx="37">
                  <c:v>25015</c:v>
                </c:pt>
                <c:pt idx="38">
                  <c:v>20181</c:v>
                </c:pt>
                <c:pt idx="39">
                  <c:v>18330</c:v>
                </c:pt>
                <c:pt idx="40">
                  <c:v>85557</c:v>
                </c:pt>
                <c:pt idx="41">
                  <c:v>83495</c:v>
                </c:pt>
                <c:pt idx="42">
                  <c:v>47681</c:v>
                </c:pt>
                <c:pt idx="43">
                  <c:v>20744</c:v>
                </c:pt>
                <c:pt idx="44">
                  <c:v>19341</c:v>
                </c:pt>
                <c:pt idx="45">
                  <c:v>21182</c:v>
                </c:pt>
                <c:pt idx="46">
                  <c:v>18835</c:v>
                </c:pt>
                <c:pt idx="47">
                  <c:v>19775</c:v>
                </c:pt>
                <c:pt idx="48">
                  <c:v>18308</c:v>
                </c:pt>
                <c:pt idx="49">
                  <c:v>15426</c:v>
                </c:pt>
                <c:pt idx="50">
                  <c:v>13382</c:v>
                </c:pt>
                <c:pt idx="51">
                  <c:v>34299</c:v>
                </c:pt>
                <c:pt idx="52">
                  <c:v>19862</c:v>
                </c:pt>
                <c:pt idx="53">
                  <c:v>24683</c:v>
                </c:pt>
                <c:pt idx="54">
                  <c:v>28174</c:v>
                </c:pt>
                <c:pt idx="55">
                  <c:v>20181</c:v>
                </c:pt>
                <c:pt idx="56">
                  <c:v>16607</c:v>
                </c:pt>
                <c:pt idx="57">
                  <c:v>27032</c:v>
                </c:pt>
                <c:pt idx="58">
                  <c:v>160918</c:v>
                </c:pt>
                <c:pt idx="59">
                  <c:v>1628184</c:v>
                </c:pt>
                <c:pt idx="60">
                  <c:v>758569</c:v>
                </c:pt>
                <c:pt idx="61">
                  <c:v>380625</c:v>
                </c:pt>
                <c:pt idx="62">
                  <c:v>242474</c:v>
                </c:pt>
                <c:pt idx="63">
                  <c:v>147635</c:v>
                </c:pt>
                <c:pt idx="64">
                  <c:v>115839</c:v>
                </c:pt>
                <c:pt idx="65">
                  <c:v>80499</c:v>
                </c:pt>
                <c:pt idx="66">
                  <c:v>43513</c:v>
                </c:pt>
                <c:pt idx="67">
                  <c:v>60337</c:v>
                </c:pt>
                <c:pt idx="68">
                  <c:v>50187</c:v>
                </c:pt>
                <c:pt idx="69">
                  <c:v>34840</c:v>
                </c:pt>
                <c:pt idx="70">
                  <c:v>30195</c:v>
                </c:pt>
                <c:pt idx="71">
                  <c:v>27817</c:v>
                </c:pt>
                <c:pt idx="72">
                  <c:v>32986</c:v>
                </c:pt>
                <c:pt idx="73">
                  <c:v>35687</c:v>
                </c:pt>
                <c:pt idx="74">
                  <c:v>24508</c:v>
                </c:pt>
                <c:pt idx="75">
                  <c:v>32242</c:v>
                </c:pt>
                <c:pt idx="76">
                  <c:v>26009</c:v>
                </c:pt>
                <c:pt idx="77">
                  <c:v>20968</c:v>
                </c:pt>
                <c:pt idx="78">
                  <c:v>20349</c:v>
                </c:pt>
                <c:pt idx="79">
                  <c:v>42855</c:v>
                </c:pt>
                <c:pt idx="80">
                  <c:v>28318</c:v>
                </c:pt>
                <c:pt idx="81">
                  <c:v>58214</c:v>
                </c:pt>
                <c:pt idx="82">
                  <c:v>33600</c:v>
                </c:pt>
                <c:pt idx="83">
                  <c:v>25509</c:v>
                </c:pt>
                <c:pt idx="84">
                  <c:v>12813</c:v>
                </c:pt>
                <c:pt idx="85">
                  <c:v>18026</c:v>
                </c:pt>
                <c:pt idx="86">
                  <c:v>23510</c:v>
                </c:pt>
                <c:pt idx="87">
                  <c:v>19797</c:v>
                </c:pt>
                <c:pt idx="88">
                  <c:v>14133</c:v>
                </c:pt>
                <c:pt idx="89">
                  <c:v>31960</c:v>
                </c:pt>
                <c:pt idx="90">
                  <c:v>26201</c:v>
                </c:pt>
                <c:pt idx="91">
                  <c:v>16746</c:v>
                </c:pt>
                <c:pt idx="92">
                  <c:v>28656</c:v>
                </c:pt>
                <c:pt idx="93">
                  <c:v>27767</c:v>
                </c:pt>
                <c:pt idx="94">
                  <c:v>20306</c:v>
                </c:pt>
                <c:pt idx="95">
                  <c:v>28442</c:v>
                </c:pt>
                <c:pt idx="96">
                  <c:v>35654</c:v>
                </c:pt>
                <c:pt idx="97">
                  <c:v>27060</c:v>
                </c:pt>
                <c:pt idx="98">
                  <c:v>19931</c:v>
                </c:pt>
                <c:pt idx="99">
                  <c:v>19569</c:v>
                </c:pt>
                <c:pt idx="100">
                  <c:v>27933</c:v>
                </c:pt>
                <c:pt idx="101">
                  <c:v>16002</c:v>
                </c:pt>
                <c:pt idx="102">
                  <c:v>10655</c:v>
                </c:pt>
                <c:pt idx="103">
                  <c:v>18881</c:v>
                </c:pt>
                <c:pt idx="104">
                  <c:v>17091</c:v>
                </c:pt>
                <c:pt idx="105">
                  <c:v>37199</c:v>
                </c:pt>
                <c:pt idx="106">
                  <c:v>31822</c:v>
                </c:pt>
                <c:pt idx="107">
                  <c:v>33705</c:v>
                </c:pt>
                <c:pt idx="108">
                  <c:v>35664</c:v>
                </c:pt>
                <c:pt idx="109">
                  <c:v>38640</c:v>
                </c:pt>
                <c:pt idx="110">
                  <c:v>26676</c:v>
                </c:pt>
                <c:pt idx="111">
                  <c:v>27175</c:v>
                </c:pt>
                <c:pt idx="112">
                  <c:v>29356</c:v>
                </c:pt>
                <c:pt idx="113">
                  <c:v>15520</c:v>
                </c:pt>
                <c:pt idx="114">
                  <c:v>15748</c:v>
                </c:pt>
                <c:pt idx="115">
                  <c:v>11457</c:v>
                </c:pt>
                <c:pt idx="116">
                  <c:v>16845</c:v>
                </c:pt>
                <c:pt idx="117">
                  <c:v>14324</c:v>
                </c:pt>
                <c:pt idx="118">
                  <c:v>18807</c:v>
                </c:pt>
                <c:pt idx="119">
                  <c:v>29110</c:v>
                </c:pt>
                <c:pt idx="120">
                  <c:v>10532</c:v>
                </c:pt>
                <c:pt idx="121">
                  <c:v>18230</c:v>
                </c:pt>
                <c:pt idx="122">
                  <c:v>13770</c:v>
                </c:pt>
                <c:pt idx="123">
                  <c:v>17782</c:v>
                </c:pt>
                <c:pt idx="124">
                  <c:v>17817</c:v>
                </c:pt>
                <c:pt idx="125">
                  <c:v>33307</c:v>
                </c:pt>
                <c:pt idx="126">
                  <c:v>17596</c:v>
                </c:pt>
                <c:pt idx="127">
                  <c:v>13637</c:v>
                </c:pt>
                <c:pt idx="128">
                  <c:v>7563</c:v>
                </c:pt>
                <c:pt idx="129">
                  <c:v>4328</c:v>
                </c:pt>
                <c:pt idx="130">
                  <c:v>8170</c:v>
                </c:pt>
                <c:pt idx="131">
                  <c:v>5342</c:v>
                </c:pt>
                <c:pt idx="132">
                  <c:v>10054</c:v>
                </c:pt>
                <c:pt idx="133">
                  <c:v>5718</c:v>
                </c:pt>
                <c:pt idx="134">
                  <c:v>3799</c:v>
                </c:pt>
                <c:pt idx="135">
                  <c:v>13692</c:v>
                </c:pt>
                <c:pt idx="136">
                  <c:v>14681</c:v>
                </c:pt>
                <c:pt idx="137">
                  <c:v>22306</c:v>
                </c:pt>
                <c:pt idx="138">
                  <c:v>24223</c:v>
                </c:pt>
                <c:pt idx="139">
                  <c:v>17089</c:v>
                </c:pt>
                <c:pt idx="140">
                  <c:v>14000</c:v>
                </c:pt>
                <c:pt idx="141">
                  <c:v>18001</c:v>
                </c:pt>
                <c:pt idx="142">
                  <c:v>11993</c:v>
                </c:pt>
                <c:pt idx="143">
                  <c:v>6569</c:v>
                </c:pt>
                <c:pt idx="144">
                  <c:v>8317</c:v>
                </c:pt>
                <c:pt idx="145">
                  <c:v>6676</c:v>
                </c:pt>
                <c:pt idx="146">
                  <c:v>11670</c:v>
                </c:pt>
                <c:pt idx="147">
                  <c:v>6732</c:v>
                </c:pt>
                <c:pt idx="148">
                  <c:v>14076</c:v>
                </c:pt>
                <c:pt idx="149">
                  <c:v>16169</c:v>
                </c:pt>
                <c:pt idx="150">
                  <c:v>9982</c:v>
                </c:pt>
                <c:pt idx="151">
                  <c:v>10443</c:v>
                </c:pt>
                <c:pt idx="152">
                  <c:v>4992</c:v>
                </c:pt>
                <c:pt idx="153">
                  <c:v>17348</c:v>
                </c:pt>
                <c:pt idx="154">
                  <c:v>21051</c:v>
                </c:pt>
                <c:pt idx="155">
                  <c:v>22801</c:v>
                </c:pt>
                <c:pt idx="156">
                  <c:v>15793</c:v>
                </c:pt>
                <c:pt idx="157">
                  <c:v>8490</c:v>
                </c:pt>
                <c:pt idx="158">
                  <c:v>8320</c:v>
                </c:pt>
                <c:pt idx="159">
                  <c:v>4275</c:v>
                </c:pt>
                <c:pt idx="160">
                  <c:v>2592</c:v>
                </c:pt>
                <c:pt idx="161">
                  <c:v>114819</c:v>
                </c:pt>
                <c:pt idx="162">
                  <c:v>414133</c:v>
                </c:pt>
                <c:pt idx="163">
                  <c:v>583363</c:v>
                </c:pt>
                <c:pt idx="164">
                  <c:v>419772</c:v>
                </c:pt>
                <c:pt idx="165">
                  <c:v>246554</c:v>
                </c:pt>
                <c:pt idx="166">
                  <c:v>148302</c:v>
                </c:pt>
                <c:pt idx="167">
                  <c:v>130906</c:v>
                </c:pt>
                <c:pt idx="168">
                  <c:v>129863</c:v>
                </c:pt>
                <c:pt idx="169">
                  <c:v>121357</c:v>
                </c:pt>
                <c:pt idx="170">
                  <c:v>87274</c:v>
                </c:pt>
                <c:pt idx="171">
                  <c:v>69665</c:v>
                </c:pt>
                <c:pt idx="172">
                  <c:v>141921</c:v>
                </c:pt>
                <c:pt idx="173">
                  <c:v>100645</c:v>
                </c:pt>
                <c:pt idx="174">
                  <c:v>85336</c:v>
                </c:pt>
                <c:pt idx="175">
                  <c:v>66946</c:v>
                </c:pt>
                <c:pt idx="176">
                  <c:v>49398</c:v>
                </c:pt>
                <c:pt idx="177">
                  <c:v>46819</c:v>
                </c:pt>
                <c:pt idx="178">
                  <c:v>37990</c:v>
                </c:pt>
                <c:pt idx="179">
                  <c:v>35300</c:v>
                </c:pt>
                <c:pt idx="180">
                  <c:v>32410</c:v>
                </c:pt>
                <c:pt idx="181">
                  <c:v>28029</c:v>
                </c:pt>
                <c:pt idx="182">
                  <c:v>29635</c:v>
                </c:pt>
                <c:pt idx="183">
                  <c:v>27582</c:v>
                </c:pt>
                <c:pt idx="184">
                  <c:v>28135</c:v>
                </c:pt>
                <c:pt idx="185">
                  <c:v>34037</c:v>
                </c:pt>
                <c:pt idx="186">
                  <c:v>45895</c:v>
                </c:pt>
                <c:pt idx="187">
                  <c:v>35665</c:v>
                </c:pt>
                <c:pt idx="188">
                  <c:v>28588</c:v>
                </c:pt>
                <c:pt idx="189">
                  <c:v>30628</c:v>
                </c:pt>
                <c:pt idx="190">
                  <c:v>32526</c:v>
                </c:pt>
                <c:pt idx="191">
                  <c:v>42459</c:v>
                </c:pt>
                <c:pt idx="192">
                  <c:v>38160</c:v>
                </c:pt>
                <c:pt idx="193">
                  <c:v>42367</c:v>
                </c:pt>
                <c:pt idx="194">
                  <c:v>49219</c:v>
                </c:pt>
                <c:pt idx="195">
                  <c:v>76365</c:v>
                </c:pt>
                <c:pt idx="196">
                  <c:v>84878</c:v>
                </c:pt>
                <c:pt idx="197">
                  <c:v>78742</c:v>
                </c:pt>
                <c:pt idx="198">
                  <c:v>83082</c:v>
                </c:pt>
                <c:pt idx="199">
                  <c:v>98369</c:v>
                </c:pt>
                <c:pt idx="200">
                  <c:v>91218</c:v>
                </c:pt>
                <c:pt idx="201">
                  <c:v>63940</c:v>
                </c:pt>
                <c:pt idx="202">
                  <c:v>62969</c:v>
                </c:pt>
                <c:pt idx="203">
                  <c:v>71609</c:v>
                </c:pt>
                <c:pt idx="204">
                  <c:v>60141</c:v>
                </c:pt>
                <c:pt idx="205">
                  <c:v>66925</c:v>
                </c:pt>
                <c:pt idx="206">
                  <c:v>62110</c:v>
                </c:pt>
                <c:pt idx="207">
                  <c:v>51999</c:v>
                </c:pt>
                <c:pt idx="208">
                  <c:v>42349</c:v>
                </c:pt>
                <c:pt idx="209">
                  <c:v>44646</c:v>
                </c:pt>
                <c:pt idx="210">
                  <c:v>42541</c:v>
                </c:pt>
                <c:pt idx="211">
                  <c:v>47174</c:v>
                </c:pt>
                <c:pt idx="212">
                  <c:v>32119</c:v>
                </c:pt>
                <c:pt idx="213">
                  <c:v>32125</c:v>
                </c:pt>
                <c:pt idx="214">
                  <c:v>359522</c:v>
                </c:pt>
                <c:pt idx="215">
                  <c:v>369606</c:v>
                </c:pt>
                <c:pt idx="216">
                  <c:v>196259</c:v>
                </c:pt>
                <c:pt idx="217">
                  <c:v>122476</c:v>
                </c:pt>
                <c:pt idx="218">
                  <c:v>103452</c:v>
                </c:pt>
                <c:pt idx="219">
                  <c:v>88875</c:v>
                </c:pt>
                <c:pt idx="220">
                  <c:v>72867</c:v>
                </c:pt>
                <c:pt idx="221">
                  <c:v>60640</c:v>
                </c:pt>
                <c:pt idx="222">
                  <c:v>46058</c:v>
                </c:pt>
                <c:pt idx="223">
                  <c:v>39152</c:v>
                </c:pt>
                <c:pt idx="224">
                  <c:v>42913</c:v>
                </c:pt>
                <c:pt idx="225">
                  <c:v>45491</c:v>
                </c:pt>
                <c:pt idx="226">
                  <c:v>42200</c:v>
                </c:pt>
                <c:pt idx="227">
                  <c:v>39802</c:v>
                </c:pt>
                <c:pt idx="228">
                  <c:v>40225</c:v>
                </c:pt>
                <c:pt idx="229">
                  <c:v>37268</c:v>
                </c:pt>
                <c:pt idx="230">
                  <c:v>54189</c:v>
                </c:pt>
                <c:pt idx="231">
                  <c:v>58745</c:v>
                </c:pt>
                <c:pt idx="232">
                  <c:v>41089</c:v>
                </c:pt>
                <c:pt idx="233">
                  <c:v>45571</c:v>
                </c:pt>
                <c:pt idx="234">
                  <c:v>43863</c:v>
                </c:pt>
                <c:pt idx="235">
                  <c:v>42875</c:v>
                </c:pt>
                <c:pt idx="236">
                  <c:v>37053</c:v>
                </c:pt>
                <c:pt idx="237">
                  <c:v>27300</c:v>
                </c:pt>
                <c:pt idx="238">
                  <c:v>34330</c:v>
                </c:pt>
                <c:pt idx="239">
                  <c:v>39417</c:v>
                </c:pt>
                <c:pt idx="240">
                  <c:v>95864</c:v>
                </c:pt>
                <c:pt idx="241">
                  <c:v>131477</c:v>
                </c:pt>
                <c:pt idx="242">
                  <c:v>209578</c:v>
                </c:pt>
                <c:pt idx="243">
                  <c:v>131546</c:v>
                </c:pt>
                <c:pt idx="244">
                  <c:v>111416</c:v>
                </c:pt>
                <c:pt idx="245">
                  <c:v>114753</c:v>
                </c:pt>
                <c:pt idx="246">
                  <c:v>93548</c:v>
                </c:pt>
                <c:pt idx="247">
                  <c:v>98892</c:v>
                </c:pt>
                <c:pt idx="248">
                  <c:v>70620</c:v>
                </c:pt>
                <c:pt idx="249">
                  <c:v>67459</c:v>
                </c:pt>
                <c:pt idx="250">
                  <c:v>61246</c:v>
                </c:pt>
                <c:pt idx="251">
                  <c:v>43369</c:v>
                </c:pt>
                <c:pt idx="252">
                  <c:v>38020</c:v>
                </c:pt>
                <c:pt idx="253">
                  <c:v>39551</c:v>
                </c:pt>
                <c:pt idx="254">
                  <c:v>33661</c:v>
                </c:pt>
                <c:pt idx="255">
                  <c:v>34421</c:v>
                </c:pt>
                <c:pt idx="256">
                  <c:v>38345</c:v>
                </c:pt>
                <c:pt idx="257">
                  <c:v>27589</c:v>
                </c:pt>
                <c:pt idx="258">
                  <c:v>32106</c:v>
                </c:pt>
                <c:pt idx="259">
                  <c:v>30445</c:v>
                </c:pt>
                <c:pt idx="260">
                  <c:v>27295</c:v>
                </c:pt>
                <c:pt idx="261">
                  <c:v>52563</c:v>
                </c:pt>
                <c:pt idx="262">
                  <c:v>42923</c:v>
                </c:pt>
                <c:pt idx="263">
                  <c:v>28512</c:v>
                </c:pt>
                <c:pt idx="264">
                  <c:v>24192</c:v>
                </c:pt>
                <c:pt idx="265">
                  <c:v>38779</c:v>
                </c:pt>
                <c:pt idx="266">
                  <c:v>35977</c:v>
                </c:pt>
                <c:pt idx="267">
                  <c:v>32477</c:v>
                </c:pt>
                <c:pt idx="268">
                  <c:v>42315</c:v>
                </c:pt>
                <c:pt idx="269">
                  <c:v>37313</c:v>
                </c:pt>
                <c:pt idx="270">
                  <c:v>41004</c:v>
                </c:pt>
                <c:pt idx="271">
                  <c:v>25460</c:v>
                </c:pt>
                <c:pt idx="272">
                  <c:v>15688</c:v>
                </c:pt>
                <c:pt idx="273">
                  <c:v>11281</c:v>
                </c:pt>
                <c:pt idx="274">
                  <c:v>14595</c:v>
                </c:pt>
                <c:pt idx="275">
                  <c:v>8754</c:v>
                </c:pt>
                <c:pt idx="276">
                  <c:v>7820</c:v>
                </c:pt>
                <c:pt idx="277">
                  <c:v>11810</c:v>
                </c:pt>
                <c:pt idx="278">
                  <c:v>7315</c:v>
                </c:pt>
                <c:pt idx="279">
                  <c:v>17638</c:v>
                </c:pt>
                <c:pt idx="280">
                  <c:v>16652</c:v>
                </c:pt>
                <c:pt idx="281">
                  <c:v>14333</c:v>
                </c:pt>
                <c:pt idx="282">
                  <c:v>22796</c:v>
                </c:pt>
                <c:pt idx="283">
                  <c:v>15365</c:v>
                </c:pt>
                <c:pt idx="284">
                  <c:v>17442</c:v>
                </c:pt>
                <c:pt idx="285">
                  <c:v>22114</c:v>
                </c:pt>
                <c:pt idx="286">
                  <c:v>21865</c:v>
                </c:pt>
                <c:pt idx="287">
                  <c:v>19640</c:v>
                </c:pt>
                <c:pt idx="288">
                  <c:v>24490</c:v>
                </c:pt>
                <c:pt idx="289">
                  <c:v>27251</c:v>
                </c:pt>
                <c:pt idx="290">
                  <c:v>21023</c:v>
                </c:pt>
                <c:pt idx="291">
                  <c:v>30474</c:v>
                </c:pt>
                <c:pt idx="292">
                  <c:v>53570</c:v>
                </c:pt>
                <c:pt idx="293">
                  <c:v>56868</c:v>
                </c:pt>
                <c:pt idx="294">
                  <c:v>69803</c:v>
                </c:pt>
                <c:pt idx="295">
                  <c:v>72129</c:v>
                </c:pt>
                <c:pt idx="296">
                  <c:v>65774</c:v>
                </c:pt>
                <c:pt idx="297">
                  <c:v>60004</c:v>
                </c:pt>
                <c:pt idx="298">
                  <c:v>35401</c:v>
                </c:pt>
                <c:pt idx="299">
                  <c:v>33310</c:v>
                </c:pt>
                <c:pt idx="300">
                  <c:v>42075</c:v>
                </c:pt>
                <c:pt idx="301">
                  <c:v>26946</c:v>
                </c:pt>
                <c:pt idx="302">
                  <c:v>24521</c:v>
                </c:pt>
                <c:pt idx="303">
                  <c:v>23528</c:v>
                </c:pt>
                <c:pt idx="304">
                  <c:v>35995</c:v>
                </c:pt>
                <c:pt idx="305">
                  <c:v>17881</c:v>
                </c:pt>
                <c:pt idx="306">
                  <c:v>14470</c:v>
                </c:pt>
                <c:pt idx="307">
                  <c:v>8491</c:v>
                </c:pt>
                <c:pt idx="308">
                  <c:v>8302</c:v>
                </c:pt>
                <c:pt idx="309">
                  <c:v>14672</c:v>
                </c:pt>
                <c:pt idx="310">
                  <c:v>29035</c:v>
                </c:pt>
                <c:pt idx="311">
                  <c:v>19928</c:v>
                </c:pt>
                <c:pt idx="312">
                  <c:v>12467</c:v>
                </c:pt>
                <c:pt idx="313">
                  <c:v>14046</c:v>
                </c:pt>
                <c:pt idx="314">
                  <c:v>15645</c:v>
                </c:pt>
                <c:pt idx="315">
                  <c:v>12856</c:v>
                </c:pt>
                <c:pt idx="316">
                  <c:v>27333</c:v>
                </c:pt>
                <c:pt idx="317">
                  <c:v>21452</c:v>
                </c:pt>
                <c:pt idx="318">
                  <c:v>19500</c:v>
                </c:pt>
                <c:pt idx="319">
                  <c:v>22251</c:v>
                </c:pt>
                <c:pt idx="320">
                  <c:v>9126</c:v>
                </c:pt>
                <c:pt idx="321">
                  <c:v>13308</c:v>
                </c:pt>
                <c:pt idx="322">
                  <c:v>15315</c:v>
                </c:pt>
                <c:pt idx="323">
                  <c:v>17629</c:v>
                </c:pt>
                <c:pt idx="324">
                  <c:v>48379</c:v>
                </c:pt>
                <c:pt idx="325">
                  <c:v>21739</c:v>
                </c:pt>
                <c:pt idx="326">
                  <c:v>22450</c:v>
                </c:pt>
                <c:pt idx="327">
                  <c:v>25570</c:v>
                </c:pt>
                <c:pt idx="328">
                  <c:v>29498</c:v>
                </c:pt>
                <c:pt idx="329">
                  <c:v>51896</c:v>
                </c:pt>
                <c:pt idx="330">
                  <c:v>41284</c:v>
                </c:pt>
                <c:pt idx="331">
                  <c:v>32200</c:v>
                </c:pt>
                <c:pt idx="332">
                  <c:v>33314</c:v>
                </c:pt>
                <c:pt idx="333">
                  <c:v>41925</c:v>
                </c:pt>
                <c:pt idx="334">
                  <c:v>30900</c:v>
                </c:pt>
                <c:pt idx="335">
                  <c:v>23122</c:v>
                </c:pt>
                <c:pt idx="336">
                  <c:v>31710</c:v>
                </c:pt>
                <c:pt idx="337">
                  <c:v>32779</c:v>
                </c:pt>
                <c:pt idx="338">
                  <c:v>53108</c:v>
                </c:pt>
                <c:pt idx="339">
                  <c:v>43128</c:v>
                </c:pt>
                <c:pt idx="340">
                  <c:v>23125</c:v>
                </c:pt>
                <c:pt idx="341">
                  <c:v>23983</c:v>
                </c:pt>
                <c:pt idx="342">
                  <c:v>24868</c:v>
                </c:pt>
                <c:pt idx="343">
                  <c:v>15586</c:v>
                </c:pt>
                <c:pt idx="344">
                  <c:v>20556</c:v>
                </c:pt>
                <c:pt idx="345">
                  <c:v>25735</c:v>
                </c:pt>
                <c:pt idx="346">
                  <c:v>27650</c:v>
                </c:pt>
                <c:pt idx="347">
                  <c:v>21648</c:v>
                </c:pt>
                <c:pt idx="348">
                  <c:v>13550</c:v>
                </c:pt>
                <c:pt idx="349">
                  <c:v>15520</c:v>
                </c:pt>
                <c:pt idx="350">
                  <c:v>14927</c:v>
                </c:pt>
                <c:pt idx="351">
                  <c:v>8792</c:v>
                </c:pt>
                <c:pt idx="352">
                  <c:v>6388</c:v>
                </c:pt>
                <c:pt idx="353">
                  <c:v>7907</c:v>
                </c:pt>
                <c:pt idx="354">
                  <c:v>12513</c:v>
                </c:pt>
                <c:pt idx="355">
                  <c:v>7089</c:v>
                </c:pt>
                <c:pt idx="356">
                  <c:v>5306</c:v>
                </c:pt>
                <c:pt idx="357">
                  <c:v>6917</c:v>
                </c:pt>
                <c:pt idx="358">
                  <c:v>13953</c:v>
                </c:pt>
                <c:pt idx="359">
                  <c:v>31722</c:v>
                </c:pt>
                <c:pt idx="360">
                  <c:v>32659</c:v>
                </c:pt>
                <c:pt idx="361">
                  <c:v>27700</c:v>
                </c:pt>
                <c:pt idx="362">
                  <c:v>24840</c:v>
                </c:pt>
                <c:pt idx="363">
                  <c:v>24075</c:v>
                </c:pt>
                <c:pt idx="364">
                  <c:v>43207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4A-46CC-86E1-A5EB3B285C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742976"/>
        <c:axId val="328743304"/>
      </c:lineChart>
      <c:catAx>
        <c:axId val="328742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43304"/>
        <c:crosses val="autoZero"/>
        <c:auto val="1"/>
        <c:lblAlgn val="ctr"/>
        <c:lblOffset val="100"/>
        <c:noMultiLvlLbl val="0"/>
      </c:catAx>
      <c:valAx>
        <c:axId val="328743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42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Talk Show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DF-43D6-ACEF-DD48EFFF20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Talk Show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DF-43D6-ACEF-DD48EFFF20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Talk Show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DF-43D6-ACEF-DD48EFFF20F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Talk Show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4DF-43D6-ACEF-DD48EFFF20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5292320"/>
        <c:axId val="325289368"/>
      </c:barChart>
      <c:catAx>
        <c:axId val="325292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289368"/>
        <c:crosses val="autoZero"/>
        <c:auto val="1"/>
        <c:lblAlgn val="ctr"/>
        <c:lblOffset val="100"/>
        <c:noMultiLvlLbl val="0"/>
      </c:catAx>
      <c:valAx>
        <c:axId val="325289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292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CEADF-E2B3-4949-AD4E-CF49737B9D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C78220-D01C-44FB-92F0-F92DCE68DA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846987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A1B8D-39D3-454F-B1EA-11AD28850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F666B0-A5EA-4F73-AE05-722A12E529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61832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515405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910524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258993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323255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056636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6151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192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126519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2296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FE0862-8CB6-480D-82E5-8D4B24B429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2965636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7AF47-027D-4387-8C9F-FBCE7ED1E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Anzahl Post, Reaktionen (Kommentare, Shares, Likes) - FB Insights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007486-9AA7-4C80-97E8-D8C0E2A248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8208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3497062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335602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812295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958919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037352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11540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0432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222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1068675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958874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173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C392BE-141B-4993-9BAF-F623C8D156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3314930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84F69-874C-4550-96BC-88D9A49D7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9D541E-6E01-42E9-975C-659ABB8E55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2086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B72012-BA72-43F4-B3AF-597AE71C63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FE962D-7F48-427C-8639-DAF6DF6E4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811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F96AC-0AD7-4B0A-AE30-ACA08A884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11FAE7-305F-4335-A61B-8FF9A0C839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89252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CC7903-7509-42E6-9061-605C44A17C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4DE83C-046A-429A-80A1-79608D48E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649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BF72C-DE2E-4755-BA91-8B11F3C6D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EEB90D-19DB-4058-9E7E-7C057BCE7A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34807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B21923-9126-4967-A32D-FF9AF488F2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C785C-E2A8-4761-8EC2-DDE215694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606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2F6D8-9AE2-428D-927F-C24907A60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F7BD56-D8CF-47B2-80EF-3EAB967F67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85987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E5837A-2132-4395-8C2C-E3AF420D94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0C0E9-4BD2-495F-B530-80EAF9887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710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FA864-A035-4102-819A-678B09FBC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2ECE9D-8DD0-424C-A234-A35692CD12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92045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303139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617599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855645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665277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739808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0451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050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3598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48AC41-9EDF-4296-A240-AAF790409A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247998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BC010-F1B4-4BED-91D7-778A24457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FB Insights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C9AC66-2B6A-471C-8246-6E84444A38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94171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2886C4-1F35-473D-BCA5-4C6AF60FA0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828252-0C48-47F5-A10B-8052334C2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129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AB3C6-3A24-43B5-8583-731E5BFB5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 - FB Insights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85B80A-2DD7-4DFE-92B0-06DD917688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34679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118570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0259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2519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1343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4695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6619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5872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109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952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9204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2AA8AD-D8B9-473D-9DBA-32554F5691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3978270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A9D9C-B602-440A-A71C-3717D0A3F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52CD1B-668E-41AD-9A37-68ABAB524B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97898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3888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1702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2652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1426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3437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3771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8435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0386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693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- 2017-08-09 17:40:16</a:t>
                      </a:r>
                      <a:r>
                        <a:rPr lang="de-DE" sz="1000"/>
                        <a:t>
Anfang 2014: Jörg Pilawa hat Tränen in den Augen und Til Schweiger ist "online nicht so aktiv". Und Julia Engelmann macht das Internet verrückt.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284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- 2017-04-28 18:30:48</a:t>
                      </a:r>
                      <a:r>
                        <a:rPr lang="de-DE" sz="1000"/>
                        <a:t>
Wer Moderator Klaas Heufer-Umlauf bisher für einen unpolitischen Pausenclown gehalten hat, dem sei diese Brandrede für Europa wärmstens ans Herz gelegt. Einen tollen Start ins lange Wochenende, ihr Lieben!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24.10.2017 18:00:00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900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- 2017-10-26 17:23:07</a:t>
                      </a:r>
                      <a:r>
                        <a:rPr lang="de-DE" sz="1000"/>
                        <a:t>
"Die Frauen, Sklaven und Ausländer der Zukunft werden Roboter sein." Diese fünf Minuten mit Richard David Precht haben es in sich.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32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- 2017-08-21 18:14:18</a:t>
                      </a:r>
                      <a:r>
                        <a:rPr lang="de-DE" sz="1000"/>
                        <a:t>
"Dinge werden wahr, wenn man sie oft genug sagt!"
Danke, Julia Engelmann ❤️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16.02.2018 20:11:00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447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- 2017-12-14 18:54:30</a:t>
                      </a:r>
                      <a:r>
                        <a:rPr lang="de-DE" sz="1000"/>
                        <a:t>
Michael Mittermeier hat schon tausende Shows in seinem Leben gespielt. Dabei kann es vorkommen, dass Zuschauer zu spät kommen. Aber was ein Gast in Österreich bringt, ist der Hammer!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880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D6F1BC-D8E3-4A85-B05D-28C9558030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2521310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7B8BE-E98A-4F52-9CD0-4AA36FD5B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E4A8C5-7807-4C75-9770-E3F752D111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6272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21703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4863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0381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2255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1087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4929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6576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369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808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- 2017-08-09 17:40:16</a:t>
                      </a:r>
                      <a:r>
                        <a:rPr lang="de-DE" sz="1000"/>
                        <a:t>
Anfang 2014: Jörg Pilawa hat Tränen in den Augen und Til Schweiger ist "online nicht so aktiv". Und Julia Engelmann macht das Internet verrückt.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476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- 2017-08-21 18:14:18</a:t>
                      </a:r>
                      <a:r>
                        <a:rPr lang="de-DE" sz="1000"/>
                        <a:t>
"Dinge werden wahr, wenn man sie oft genug sagt!"
Danke, Julia Engelmann ❤️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16.02.2018 20:11:00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165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- 2017-04-28 18:30:48</a:t>
                      </a:r>
                      <a:r>
                        <a:rPr lang="de-DE" sz="1000"/>
                        <a:t>
Wer Moderator Klaas Heufer-Umlauf bisher für einen unpolitischen Pausenclown gehalten hat, dem sei diese Brandrede für Europa wärmstens ans Herz gelegt. Einen tollen Start ins lange Wochenende, ihr Lieben!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24.10.2017 18:00:00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115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- 2017-10-26 17:23:07</a:t>
                      </a:r>
                      <a:r>
                        <a:rPr lang="de-DE" sz="1000"/>
                        <a:t>
"Die Frauen, Sklaven und Ausländer der Zukunft werden Roboter sein." Diese fünf Minuten mit Richard David Precht haben es in sich.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455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- 2017-12-14 18:54:30</a:t>
                      </a:r>
                      <a:r>
                        <a:rPr lang="de-DE" sz="1000"/>
                        <a:t>
Michael Mittermeier hat schon tausende Shows in seinem Leben gespielt. Dabei kann es vorkommen, dass Zuschauer zu spät kommen. Aber was ein Gast in Österreich bringt, ist der Hammer!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7675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CB163F-7687-4D29-B14C-D042E1BB6E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2622460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1DB0F-78EA-40E2-9A03-2FC0E6A48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1A684A-7F6B-43F0-B98D-4D584D3212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0166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73993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4647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7838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709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0776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2172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8732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9652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7107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019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- 2018-02-17 19:19:57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Falls ihr heute bisher noch nicht so viel zu lachen hattet, ändert sich das jetzt: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564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- 2018-02-22 10:51:39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Lust Barbara Schöneberger, Hubertus Meyer-Burckhardt und unsere Gäste mal live und in Farbe zu erleben? Dann ran an die Fragen: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171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- 2017-11-02 19:25:32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Lust mal bei uns im Studio zu sitzen? Dann ran an die Fragen👇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0577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B28C3E-6B44-4B51-BC50-043DDDC763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3558045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4FE7B-6B5A-477E-953C-5F6A9FE07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DEB9BA-5828-45C4-B6CB-999F8828FB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8620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72740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7905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1346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5206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489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7296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5806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8329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169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016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- 2017-05-20 16:58:25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Er war gestern Abend der Garant für herzliche Lacher 😂
Gönnt euch das Gespräch mit Modemacher Guido Maria Kretschmer!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094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- 2018-02-01 17:16:08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Na, knackt Ihr unsere Fragen?? Wer ein Mal live bei uns im Studio sein will, hier entlang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549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FA65BC-BB3E-4828-8678-F5F4FBAC1E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7301691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577C0-ED38-4138-A42A-52BC51FFB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BA7E08-A3DF-48D7-9951-03B36C53B8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38675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06143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4902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8492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9095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9028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5970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4438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205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- 2017-08-09 17:40:16</a:t>
                      </a:r>
                      <a:r>
                        <a:rPr lang="de-DE" sz="1000"/>
                        <a:t>
Anfang 2014: Jörg Pilawa hat Tränen in den Augen und Til Schweiger ist "online nicht so aktiv". Und Julia Engelmann macht das Internet verrückt.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9561720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4325683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000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- 2017-04-28 18:30:48</a:t>
                      </a:r>
                      <a:r>
                        <a:rPr lang="de-DE" sz="1000"/>
                        <a:t>
Wer Moderator Klaas Heufer-Umlauf bisher für einen unpolitischen Pausenclown gehalten hat, dem sei diese Brandrede für Europa wärmstens ans Herz gelegt. Einen tollen Start ins lange Wochenende, ihr Lieben!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6374798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3545709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24.10.2017 18:00:00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365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- 2017-08-21 18:14:18</a:t>
                      </a:r>
                      <a:r>
                        <a:rPr lang="de-DE" sz="1000"/>
                        <a:t>
"Dinge werden wahr, wenn man sie oft genug sagt!"
Danke, Julia Engelmann ❤️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3515794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1582952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16.02.2018 20:11:00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858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- 2017-10-26 17:23:07</a:t>
                      </a:r>
                      <a:r>
                        <a:rPr lang="de-DE" sz="1000"/>
                        <a:t>
"Die Frauen, Sklaven und Ausländer der Zukunft werden Roboter sein." Diese fünf Minuten mit Richard David Precht haben es in sich.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2634319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1441968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697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- 2017-12-14 18:54:30</a:t>
                      </a:r>
                      <a:r>
                        <a:rPr lang="de-DE" sz="1000"/>
                        <a:t>
Michael Mittermeier hat schon tausende Shows in seinem Leben gespielt. Dabei kann es vorkommen, dass Zuschauer zu spät kommen. Aber was ein Gast in Österreich bringt, ist der Hammer!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8413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0F4851-FA1E-417E-AED6-6C8A354F1D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24291442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67671-7FC3-4EB0-A8F0-895959C77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09FF19-9D07-48C3-ACFA-6A279C4CA7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21514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49503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7660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1646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9184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949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3000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1200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711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- 2017-04-26 16:06:51</a:t>
                      </a:r>
                      <a:r>
                        <a:rPr lang="de-DE" sz="1000"/>
                        <a:t>
Die beiden könnten sogar dem Safri Duo gefährlich werden! Zum Welttag des geistigen Eigentums erinnern wir an diese einprägsame Jamsession. Habt Spaß, ihr Lieben!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478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- 2017-08-11 22:10:00</a:t>
                      </a:r>
                      <a:r>
                        <a:rPr lang="de-DE" sz="1000"/>
                        <a:t>
Starke Sendung mit starken Leuten und starken Talks! Barbara Schöneberger hatte den Spaß des Jahres und hottet noch ein wenig über die Flure. Gute Nacht, ihr Lieben 🤡💃 🌋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60.59%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089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Talk Show - 2017-12-07 15:55:00</a:t>
                      </a:r>
                      <a:r>
                        <a:rPr lang="en-US" sz="1000"/>
                        <a:t>
Morgen Abend ist wieder Talk-Show-Zeit und wir haben einen Special Guest! A-ha sind da und spielen eine Akustikversion von: Taaaake oooon meee...
Ein komplettes Unplugged-Konzert gibt's nach der Talk Show um 00:55 Uhr ;-)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523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Talk Show - 2017-12-30 12:57:36</a:t>
                      </a:r>
                      <a:r>
                        <a:rPr lang="en-US" sz="1000"/>
                        <a:t>
Ein unvergessener Moment aus dem Mai: Choreograf Cale Kalay und Helene Fischer machen Alfons Schuhbeck und Barbara Schöneberger sexy die Hüften schwingen 💃🤣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933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- 2017-09-26 17:16:02</a:t>
                      </a:r>
                      <a:r>
                        <a:rPr lang="de-DE" sz="1000"/>
                        <a:t>
Nina und Julia Meise wurden von ihrem Vater großgezogen. Die Mutter hatte die Familie zuvor verlassen. Viele verurteilen das, für die Zwillinge "ganz normal".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944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F2A896-9645-4587-AF9E-662DD8D0A7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7903588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518C8-FFC1-4BE1-A23D-2573710C3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6EFFCB-FCBB-439A-8FB1-008F8DA34E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4405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462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8758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0441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8149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2356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05233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1127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734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- 2017-10-15 17:52:08</a:t>
                      </a:r>
                      <a:r>
                        <a:rPr lang="de-DE" sz="1000"/>
                        <a:t>
Wer Atze Schröder bisher für einen Comedy-Clown hielt, dem empfehlen wir dringend seine Idee von "Turbo": Ein Aufruf zur Entschleunigung. Einen ruhigen Sonntagabend, Ihr Lieben.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15.10.2017 17:58:30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298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Talk Show - 2017-05-12 14:07:11</a:t>
                      </a:r>
                      <a:r>
                        <a:rPr lang="en-US" sz="1000"/>
                        <a:t>
Unsere Barbara Schöneberger drückt Levina Music für den Eurovision Song Contest morgen Abend ganz kräftig die Daumen!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776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- 2017-05-13 15:43:02</a:t>
                      </a:r>
                      <a:r>
                        <a:rPr lang="de-DE" sz="1000"/>
                        <a:t>
So langsam wird´s kribbelig im Bauch und auch Barbara Schöneberger freut sich schon wie Bolle auf den Eurovision Song Contest heute Abend mit Levina Music.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326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Talk Show - 2017-05-19 13:14:10</a:t>
                      </a:r>
                      <a:r>
                        <a:rPr lang="en-US" sz="1000"/>
                        <a:t>
Direkt im Anschluss an die NDR Talk Show solltet ihr heute Abend mal abtauchen - mit eurem U-Boot-Käptn Michel Abdollahi 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188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- 2017-10-27 19:09:04</a:t>
                      </a:r>
                      <a:r>
                        <a:rPr lang="de-DE" sz="1000"/>
                        <a:t>
Keine Lust auf Dieter Bohlen heute Abend. Dann schaut zu Tietjen und Bommes, da ist heute u.a. Thomas Anders zu Gast. 22:00 Uhr, NDR Fernsehen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853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6C0B34-60D4-4B5B-8AD4-3940A1A3D9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11965450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4EFD4-80FF-4FED-87F5-79C9D9AA3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20551B-CE97-4A2A-9174-E8FCE32875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51971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3315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0753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9798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9947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5616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14876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6414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190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8027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717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- 2017-08-09 17:40:16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Anfang 2014: Jörg Pilawa hat Tränen in den Augen und Til Schweiger ist "online nicht so aktiv". Und Julia Engelmann macht das Internet verrückt.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13680041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070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- 2017-04-28 18:30:48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Moderator Klaas Heufer-Umlauf bisher für einen unpolitischen Pausenclown gehalten hat, dem sei diese Brandrede für Europa wärmstens ans Herz gelegt. Einen tollen Start ins lange Wochenende, ihr Lieben!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13776461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11973170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2902979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13776461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24.10.2017 18:00:00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334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- 2017-08-21 18:14:18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"Dinge werden wahr, wenn man sie oft genug sagt!"
Danke, Julia Engelmann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7177761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7011806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7177761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16.02.2018 20:11:00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7558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969FAB-767D-4AB6-93DD-3448DADC67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17474868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C1A01-8B5C-4CA7-A333-61BC4292D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ACFB36-19D6-4B9D-AB48-32EE314C30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91378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41411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9710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3154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67444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7643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43324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74351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4743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8259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54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- 2017-10-26 17:23:07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"Die Frauen, Sklaven und Ausländer der Zukunft werden Roboter sein." Diese fünf Minuten mit Richard David Precht haben es in sich.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4667419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4638141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4667419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666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- 2017-12-14 18:54:30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Michael Mittermeier hat schon tausende Shows in seinem Leben gespielt. Dabei kann es vorkommen, dass Zuschauer zu spät kommen. Aber was ein Gast in Österreich bringt, ist der Hammer! 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687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5B6B87-D154-48E0-84DE-8EAFE162DD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8166046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C0127-3F8C-4C0C-BE93-C460F6385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94D376-2A6A-4E85-B877-F1980346E8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02401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488722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1989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6912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8691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35315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2475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2471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6618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302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- 2017-08-09 17:40:16</a:t>
                      </a:r>
                      <a:r>
                        <a:rPr lang="de-DE" sz="1000"/>
                        <a:t>
Anfang 2014: Jörg Pilawa hat Tränen in den Augen und Til Schweiger ist "online nicht so aktiv". Und Julia Engelmann macht das Internet verrückt.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1989104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13801519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926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- 2017-04-28 18:30:48</a:t>
                      </a:r>
                      <a:r>
                        <a:rPr lang="de-DE" sz="1000"/>
                        <a:t>
Wer Moderator Klaas Heufer-Umlauf bisher für einen unpolitischen Pausenclown gehalten hat, dem sei diese Brandrede für Europa wärmstens ans Herz gelegt. Einen tollen Start ins lange Wochenende, ihr Lieben!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1944972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13776461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24.10.2017 18:00:00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929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- 2017-08-21 18:14:18</a:t>
                      </a:r>
                      <a:r>
                        <a:rPr lang="de-DE" sz="1000"/>
                        <a:t>
"Dinge werden wahr, wenn man sie oft genug sagt!"
Danke, Julia Engelmann ❤️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864820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7177761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16.02.2018 20:11:00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209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- 2017-10-26 17:23:07</a:t>
                      </a:r>
                      <a:r>
                        <a:rPr lang="de-DE" sz="1000"/>
                        <a:t>
"Die Frauen, Sklaven und Ausländer der Zukunft werden Roboter sein." Diese fünf Minuten mit Richard David Precht haben es in sich.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4667419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013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- 2017-12-14 18:54:30</a:t>
                      </a:r>
                      <a:r>
                        <a:rPr lang="de-DE" sz="1000"/>
                        <a:t>
Michael Mittermeier hat schon tausende Shows in seinem Leben gespielt. Dabei kann es vorkommen, dass Zuschauer zu spät kommen. Aber was ein Gast in Österreich bringt, ist der Hammer!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1337374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7485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E68655-98AD-44F8-BA51-7E685EBC88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20447026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50FA6-A973-4102-93F4-BC7E5AE8B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85ED42-5573-4D6C-B464-48F4BE895A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9162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301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0986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2652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1653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3142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9793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3401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6509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773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Talk Show - 2017-12-13 11:29:38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307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Talk Show - 2017-12-13 11:31:13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498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- 2018-02-02 23:15:01</a:t>
                      </a:r>
                      <a:r>
                        <a:rPr lang="de-DE" sz="1000"/>
                        <a:t>
"Mein Lieblingsmoment war, als Du aussahst, wie ein durchgebummstes Sofakissen." Ina Müller und Barbara Schöneberger hatten aufjedenfall Spaß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316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- 2017-08-09 17:40:16</a:t>
                      </a:r>
                      <a:r>
                        <a:rPr lang="de-DE" sz="1000"/>
                        <a:t>
Anfang 2014: Jörg Pilawa hat Tränen in den Augen und Til Schweiger ist "online nicht so aktiv". Und Julia Engelmann macht das Internet verrückt.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1989104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13801519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399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- 2017-04-28 18:30:48</a:t>
                      </a:r>
                      <a:r>
                        <a:rPr lang="de-DE" sz="1000"/>
                        <a:t>
Wer Moderator Klaas Heufer-Umlauf bisher für einen unpolitischen Pausenclown gehalten hat, dem sei diese Brandrede für Europa wärmstens ans Herz gelegt. Einen tollen Start ins lange Wochenende, ihr Lieben!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1944972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13776461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24.10.2017 18:00:00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3081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2B548-CE4A-46F1-8070-F4A3E58E34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6711845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6E3F3-99F2-4448-A8E9-B7EAD2346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53370D-79C5-4C50-9433-69F79313DA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3227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68406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5582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4432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7444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9991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039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83602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0176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905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- 2017-10-15 17:52:08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Atze Schröder bisher für einen Comedy-Clown hielt, dem empfehlen wir dringend seine Idee von "Turbo": Ein Aufruf zur Entschleunigung. Einen ruhigen Sonntagabend, Ihr Lieben.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15.10.2017 17:58:30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237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- 2017-11-16 16:55:00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Nach unserer Sendung am Freitag haben die NDR Talk Show Classics wieder einige Highlights im Gepäck: Olli Schulz erzählt davon, wie er „sinnbildlich auf einem Fischbrötchen gezeugt“ wurde, Boris Becker berichtet über Wimbledon. Und die vor kurzem verstorbene Karin Dor (einziges deutsches Bond-Girl) erzählt von ihren Dreharbeiten mit Alfred Hitchcock.
Samstag, 01:25 Uhr, im NDR Fernsehen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267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3AE7C3-DBFB-4651-B0C6-041F8F949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36802949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95270-414D-4DD2-9F64-3CB9EC779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FA3FA0-7437-4086-AEC5-EC7A2C0D77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14474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45480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3291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7095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93747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003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2984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9716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9630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677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- 2018-01-04 20:35:53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Morgen gibt's nicht nur eine frische Sendung von uns, sondern auch von den Talk Show Classics. Unter anderem dabei: DJ BoBo aus dem Jahr 2010, Florian Schroeder mit seinem ersten Auftritt vor zehn Jahren und die singenden Hamburger Taxifahrer Lovely &amp; Monty (Bhangu Brothers).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351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- 2017-04-25 11:18:31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Auch Joko Winterscheidt weiß: Spargel ist witzig und lecker!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575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- 2017-10-27 13:15:35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Euch einen schönen Feierabend und ein noch schöneres (langes) Wochenende, ihr Lieben!
https://media.giphy.com/media/CVZ4Q61Bd2jKM/giphy.gif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623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D91BCC-7C72-445E-96B6-4A87C53FF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4138560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26E06-5F6B-4541-AB79-B87AFB6A0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 - Summe Interaktionen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7C29FD-258D-47F3-8D61-0AA85095FA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3586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149594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4800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2029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4200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5699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7027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519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7892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17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- 2017-08-09 17:40:16</a:t>
                      </a:r>
                      <a:r>
                        <a:rPr lang="de-DE" sz="1000"/>
                        <a:t>
Anfang 2014: Jörg Pilawa hat Tränen in den Augen und Til Schweiger ist "online nicht so aktiv". Und Julia Engelmann macht das Internet verrückt.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851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- 2017-04-28 18:30:48</a:t>
                      </a:r>
                      <a:r>
                        <a:rPr lang="de-DE" sz="1000"/>
                        <a:t>
Wer Moderator Klaas Heufer-Umlauf bisher für einen unpolitischen Pausenclown gehalten hat, dem sei diese Brandrede für Europa wärmstens ans Herz gelegt. Einen tollen Start ins lange Wochenende, ihr Lieben!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24.10.2017 18:00:00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628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- 2017-10-26 17:23:07</a:t>
                      </a:r>
                      <a:r>
                        <a:rPr lang="de-DE" sz="1000"/>
                        <a:t>
"Die Frauen, Sklaven und Ausländer der Zukunft werden Roboter sein." Diese fünf Minuten mit Richard David Precht haben es in sich.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48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- 2017-08-21 18:14:18</a:t>
                      </a:r>
                      <a:r>
                        <a:rPr lang="de-DE" sz="1000"/>
                        <a:t>
"Dinge werden wahr, wenn man sie oft genug sagt!"
Danke, Julia Engelmann ❤️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16.02.2018 20:11:00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451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- 2017-12-14 18:54:30</a:t>
                      </a:r>
                      <a:r>
                        <a:rPr lang="de-DE" sz="1000"/>
                        <a:t>
Michael Mittermeier hat schon tausende Shows in seinem Leben gespielt. Dabei kann es vorkommen, dass Zuschauer zu spät kommen. Aber was ein Gast in Österreich bringt, ist der Hammer!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106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659F15-60B6-4D83-8A4B-987A99CCDD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42398222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52C7A-6CA8-4E1C-9630-7B77A3D20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EA5B50-7092-461F-9B48-2D605F0E00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6779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875897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7293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5523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3103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0769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8767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6575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23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1129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9702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8966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334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- 2017-08-09 17:40:16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Anfang 2014: Jörg Pilawa hat Tränen in den Augen und Til Schweiger ist "online nicht so aktiv". Und Julia Engelmann macht das Internet verrückt.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"One day baby we'll be old"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053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- 2017-04-28 18:30:48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Moderator Klaas Heufer-Umlauf bisher für einen unpolitischen Pausenclown gehalten hat, dem sei diese Brandrede für Europa wärmstens ans Herz gelegt. Einen tollen Start ins lange Wochenende, ihr Lieben!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Warum Klaas Heufer-Umlauf ein wahrer Europäer ist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24.10.2017 18:00:00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694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- 2017-08-21 18:14:18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"Dinge werden wahr, wenn man sie oft genug sagt!"
Danke, Julia Engelmann ❤️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Julia Engelmann singt "Grapefruit"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16.02.2018 20:11:00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604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F1CDB1-4A4C-49E1-95A9-F21CE2F217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7547027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D882F-FAC5-47AA-BCE8-DBA5D0B83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2F468B-FEBF-4ED5-B616-5E309573D1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3338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953428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2083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1896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4760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18521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730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342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7911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2136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0798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7730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830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- 2017-10-26 17:23:07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"Die Frauen, Sklaven und Ausländer der Zukunft werden Roboter sein." Diese fünf Minuten mit Richard David Precht haben es in sich.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Richard David Precht: Radikale Veränderung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542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- 2017-12-14 18:54:30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Michael Mittermeier hat schon tausende Shows in seinem Leben gespielt. Dabei kann es vorkommen, dass Zuschauer zu spät kommen. Aber was ein Gast in Österreich bringt, ist der Hammer! 😂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Michael Mittermeier - Wer zu früh kommt, ist ein Spritzer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144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2628AE-206B-43A8-BEF7-6979249DAD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32713128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D8AD0-5274-46BC-8ABE-46AA5CF36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73A6B3-2AF3-4904-B40C-F85CD194FA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59467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4260062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29637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7454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0066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0503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14715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2062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84429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5083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5338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181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7710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4364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93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27.07.2017 10:00:00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5332351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11248116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20680428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93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09.08.2017 17:40:16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4325696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9561739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2737788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6823951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13612460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90058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213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28.04.2017 18:30:48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3545709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6374797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1778812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4595985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13245734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567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21.08.2017 18:14:18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1582952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3515794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1182152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2333642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7472531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032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26.10.2017 17:23:07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1442492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2634901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2390149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4693495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4929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FEA512-D815-496A-A9D1-44D7BEBD55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27817814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AEED-E303-4E94-A0D1-B2D51981C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Videos - Crossposts (nur Ersteller) - Export 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E60D21-86C6-47DE-A732-2D0DB3D32E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0025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4138345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56652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20096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4789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9876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76105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758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35234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04475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456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1624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1932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9275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653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27.08.2017 17:00:00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7089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3F2B2C-1EBD-4229-BDC4-795908E0B9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22985624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69F57-8352-4065-BF95-2EC165CFB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test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1357CD-E4E1-423A-9B6F-94D29D9AC5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8065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432889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97849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83913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23043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0749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78324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65689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742759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00584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4281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3317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5663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7114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609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- 2017-07-27 10:00:00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Anfang 2016 klärte Bernhard Hoecker bei uns in der Sendung über die "Flüchtlinsgwelle" auf. Was meint ihr? Hat er, ca. 14 Monate später, Recht behalten?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5332351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11248116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20680428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137991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77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- 2017-08-09 17:40:16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Anfang 2014: Jörg Pilawa hat Tränen in den Augen und Til Schweiger ist "online nicht so aktiv". Und Julia Engelmann macht das Internet verrückt.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4325696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9561739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2737788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6823951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13612460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959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- 2017-04-28 18:30:48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Moderator Klaas Heufer-Umlauf bisher für einen unpolitischen Pausenclown gehalten hat, dem sei diese Brandrede für Europa wärmstens ans Herz gelegt. Einen tollen Start ins lange Wochenende, ihr Lieben!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3545709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6374797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1778812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4595985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13245734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523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- 2017-08-21 18:14:18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"Dinge werden wahr, wenn man sie oft genug sagt!"
Danke, Julia Engelmann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1582952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3515794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2333642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151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334F08-2CC9-4037-89A3-C0EF4C286B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36028092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0798D-29B8-441F-BAE5-6C3E5ED13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test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90A489-797D-4248-8D4C-75997C3BD2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6563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162787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44761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57512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1838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3443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43565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33281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58174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5560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5909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3425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9948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7058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514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- 2017-10-26 17:23:07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"Die Frauen, Sklaven und Ausländer der Zukunft werden Roboter sein." Diese fünf Minuten mit Richard David Precht haben es in sich.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1442492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2634901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2390149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4693495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887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- 2017-12-29 15:00:00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Zum Ende des Jahres zeigen wir nochmal ein paar Highlights aus 2017. Den Anfang macht Poetry-Slammer Sebastian 23 mit "Schwimmen ist Fliegen für Schwere." Wahnsinn!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1075017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2419027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1729854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5666483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332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- 2017-12-14 18:54:30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Michael Mittermeier hat schon tausende Shows in seinem Leben gespielt. Dabei kann es vorkommen, dass Zuschauer zu spät kommen. Aber was ein Gast in Österreich bringt, ist der Hammer! 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977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- 2017-04-10 18:00:00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Für Pferdetrainerin Sandra Schneider sind die edlen Tiere mehr als nur ein Zeitvertreib. Sie plädiert für einen radikal anderen Weg im Umgang mit Pferden.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845443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1480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383136-3798-4045-84E2-10170C723B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39781605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FC75E-4FEC-4B4D-B929-168968129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test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F4DB2E-8C2C-4F14-AFC0-1F653A9244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64870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794027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51954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6459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0499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1201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54814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64942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61647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09003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514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5655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2556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3969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52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- 2017-12-18 17:41:00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"Ich habe eine Körperspannung, wie eine Gurke. Da hole ich mir doch keinen Hund für die Löwenjagd." Ildikó von Kürthy über einen Fehler, den viele Hundebesitzer begehen.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173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- 2018-01-24 16:00:01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Horst Lichter | Offizielle Seite hat beschlossen, nichts mehr mit "Arschlöchern zu tun zu haben". Aber wie wird man überhaupt zu einem? Horst Lichter glaubt, das hat was mit Feen zu tun...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673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- 2017-11-14 19:56:10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Keno Veith aka De Schwatten Ostfrees Jung hat in der letzten Sendung eine legendäre Performance hingelegt. Noch nie hat jemand so gute Antworten gegeben 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958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- 2017-08-01 18:14:24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"Die Erinnerung, sie holt dich ein und dann zerschmettert sie dich" David Friedrichs Text "Mein Opa": Ein Weckruf zur richtigen Zeit.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560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C9BDC7-5DBE-4378-80BA-E891FAF264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11486134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7862D-CF70-43BF-870C-60795EAA1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test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092A21-0715-4CFA-ACF5-AEE5C36625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00323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879496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03923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48410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52089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30473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59198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64148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05524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9520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73119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5438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4798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520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305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- 2017-07-11 17:40:05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🎉 Alain Frei🇨🇭 und Chris Tall🇩🇪 hausten einst in einer WG - und hielten via Facebook Kontakt zu ihren Müttern 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970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- 2017-03-01 18:23:20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Warum die Franzosen schlemmen und doch nicht dick werden, erzählt Achim Sam.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845481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585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- 2017-09-11 18:20:00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Noch nie hat ein Mann für Barbara Schöneberger Gitarre gespielt. Jan Josef Liefers und RADIO DORIA haben das endlich geändert...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422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- 2017-05-21 17:36:28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Wie ein junges Reh bewegt sich Tänzer Cale Kalay und schafft es sogar, Alfons Schuhbeck und Guido Maria Kretschmer zu einem Hüftschwung zu animieren 💃 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303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36B19A-9434-42D8-8BC0-7FC62C26C6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22385259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7F057-5B3C-4016-ACBF-7568406A7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test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0471CD-A9AF-43E8-A808-E3DA87A63A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4622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4222490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35355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07242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8745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9820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87578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58228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75901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6293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7665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6742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0367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9506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046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- 2017-12-30 12:57:36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 unvergessener Moment aus dem Mai: Choreograf Cale Kalay und Helene Fischer machen Alfons Schuhbeck und Barbara Schöneberger sexy die Hüften schwingen 💃🤣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45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- 2017-05-07 18:42:13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Nora Tschirner und Barbara Schöneberger rätseln über verschlankende Foto-Apps, seltsame Snapchat Filter und - den Hintern von Kim Kardashian West!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472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- 2017-06-04 17:29:03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in einer Beziehung wirklich die Hosen anhat und was tote Pferde damit zu tun haben? Florian Schroeder hat die Antwort 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016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- 2017-10-29 18:23:34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Bastian Bielendorfer - Lehrerkind musste einmal als Babysitter einspringen und auf seine Neffen aufpassen. Was die zwei dann mit ihm anstellen, ist genial.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3490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622583-CCF0-4D84-8D2C-5A6958C3B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1353039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CCA16-B3B7-4EDA-9D03-9F63C2875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test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0FA51C-5C20-4D38-8D0B-048889ACFF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6783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041470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5135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16768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659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45424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47234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00116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81360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9545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7649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7057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3416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9984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381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- 2018-01-23 18:15:01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50 Jungs von Die Hamburger Goldkehlchen haben das Studio bei uns so dermaßen beeindruckt, das Lied ist ab jetzt Pflicht für jeden Hamburger Jung.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112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- 2018-01-21 18:12:45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Barbara Schöneberger auf einem goldenen Sessel und 50 junge Männer schmettern ihr ein Ständchen aus vollem Herzen. Zum dahinschmelzen ❤ Die Hamburger Goldkehlchen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120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- 2017-11-21 17:37:26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Mit ihrem Song "Die Einzige" hat Alina die Gäste, Moderatoren und die komplette Crew tief berührt. Wahnsinn! Aber hört am besten selbst...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373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- 2017-07-16 18:00:24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Kinnladen der Redaktion hängen immer noch auf halb acht: Lilian Paul, eine Meisterin der Kontorsion!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517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53B51D-CF31-40BA-9704-0863F79275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36342737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0B3A5-42CB-4829-9327-C71C6E1AF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test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9BB965-9A63-407B-83A0-790A70476C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96283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180934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93695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30475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7513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0306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93245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81338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5354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5039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7547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6078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3968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5450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690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- 2017-03-12 19:00:00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Unser Lieblingspauker Herr Schröder stand kürzlich noch als Deutschlehrer im Klassenraum und kommt über die überwältigende Grandiosität der Metapher einfach nicht hinweg. Seht selbst, ihr Lieben.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565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002F7F-CDA3-421D-8D52-926DE018DC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10196809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2476</Words>
  <Application>Microsoft Office PowerPoint</Application>
  <PresentationFormat>On-screen Show (4:3)</PresentationFormat>
  <Paragraphs>1274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quintly_template</vt:lpstr>
      <vt:lpstr>MeFo - Facebook - Social Media - Evaluation</vt:lpstr>
      <vt:lpstr>Profil - Potenz.Reichw.,Aktive Nutzer,I-Rate,Fans</vt:lpstr>
      <vt:lpstr>Anzahl Post, Reaktionen (Kommentare, Shares, Likes) - FB Insights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 - FB Insights</vt:lpstr>
      <vt:lpstr>Distributionstyp - Tabelle - FB Insights</vt:lpstr>
      <vt:lpstr>Eigene Posts - Shares - Export</vt:lpstr>
      <vt:lpstr>Eigene Posts - Kommentare - Export</vt:lpstr>
      <vt:lpstr>Eigene Posts - Links - Export - 1 of 2</vt:lpstr>
      <vt:lpstr>Eigene Posts - Links - Export - 2 of 2</vt:lpstr>
      <vt:lpstr>Eigene Posts - Videostarts - Export</vt:lpstr>
      <vt:lpstr>Eigene Posts - Videostartrate - Export</vt:lpstr>
      <vt:lpstr>Eigene Posts - Videostartrate - Flop - Export</vt:lpstr>
      <vt:lpstr>Eigene Posts - Potenzielle Reichweite - Export - 1 of 2</vt:lpstr>
      <vt:lpstr>Eigene Posts - Potenzielle Reichweite - Export - 2 of 2</vt:lpstr>
      <vt:lpstr>Eigene Posts - Aktive Nutzer - Export</vt:lpstr>
      <vt:lpstr>Eigene Posts - I-Rate Aktive Nutzer - Export</vt:lpstr>
      <vt:lpstr>Eigene Posts - I-Rate Aktive Nutzer-Flop - Export - 1 of 2</vt:lpstr>
      <vt:lpstr>Eigene Posts - I-Rate Aktive Nutzer-Flop - Export - 2 of 2</vt:lpstr>
      <vt:lpstr>Eigene Post - Summe Interaktionen - Export</vt:lpstr>
      <vt:lpstr>Eigene Posts - Reaktionen - Export - 1 of 2</vt:lpstr>
      <vt:lpstr>Eigene Posts - Reaktionen - Export - 2 of 2</vt:lpstr>
      <vt:lpstr>Eigene Videos - Crossposts - Export</vt:lpstr>
      <vt:lpstr>Eigene Videos - Crossposts (nur Ersteller) - Export </vt:lpstr>
      <vt:lpstr>Eigene Videos - Crossposts - Export test - 1 of 7</vt:lpstr>
      <vt:lpstr>Eigene Videos - Crossposts - Export test - 2 of 7</vt:lpstr>
      <vt:lpstr>Eigene Videos - Crossposts - Export test - 3 of 7</vt:lpstr>
      <vt:lpstr>Eigene Videos - Crossposts - Export test - 4 of 7</vt:lpstr>
      <vt:lpstr>Eigene Videos - Crossposts - Export test - 5 of 7</vt:lpstr>
      <vt:lpstr>Eigene Videos - Crossposts - Export test - 6 of 7</vt:lpstr>
      <vt:lpstr>Eigene Videos - Crossposts - Export test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2018-03-02T15:50:56Z</dcterms:created>
  <dcterms:modified xsi:type="dcterms:W3CDTF">2018-03-02T15:52:19Z</dcterms:modified>
</cp:coreProperties>
</file>