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8E91-0B40-442C-A80B-F9C21B440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873DE5-0602-43E5-BB0F-FDD6D05C846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0758523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0512529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92027374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818005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324515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2699968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0787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07248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66581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304032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02392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25391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52204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63209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20727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18:00:00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819583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5608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08:10:54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236275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87023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0701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13:09:26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1803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14:53:23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216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31.08.2017 16:06:38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909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203325-1958-4FB3-B6B0-962D060161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31.08.2017 - 31.08.2017</a:t>
            </a:r>
          </a:p>
        </p:txBody>
      </p:sp>
    </p:spTree>
    <p:extLst>
      <p:ext uri="{BB962C8B-B14F-4D97-AF65-F5344CB8AC3E}">
        <p14:creationId xmlns:p14="http://schemas.microsoft.com/office/powerpoint/2010/main" val="16916787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2018-03-02T15:47:14Z</dcterms:created>
  <dcterms:modified xsi:type="dcterms:W3CDTF">2018-03-02T15:47:31Z</dcterms:modified>
</cp:coreProperties>
</file>