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22A8-EEB4-4F94-B511-39403EA83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9FC8D1-C53B-435C-85DA-18FA8C30ED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5157452"/>
              </p:ext>
            </p:extLst>
          </p:nvPr>
        </p:nvGraphicFramePr>
        <p:xfrm>
          <a:off x="457200" y="1731963"/>
          <a:ext cx="8229599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47635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870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3855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4046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195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7101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2401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1066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5012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260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6627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78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247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51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- 2018-02-25 16:58:26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"Ich fühle mich sowohl zu Männern, als auch zu Frauen hingezogen." Weltstar-DJ und Produzent Felix Jaehn bekennt sich öffentlich zu seiner Sexualität. Obwohl das nicht mehr nötig sein sollte, sagen wir: Chapeau! 🎩❤️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38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Michael Schulte singt für Deutschland beim Eurovision Song Contest. Bei uns hat er gestern seinen Song "You Let Me Walk Alone" gesungen.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49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23:05:01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war ein Aufeinandertreffen der Generationen. Das Gute ist: Bald sieht man Senta Berger auf einem Konzert von Felix Jaehn.
Vielen Dank an alle Gäste und vor allem an Guido Maria Kretschmer. Und Euch eine gute Nacht.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97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60A45-82EA-4AA0-87AE-5DD68917C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1705954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623FB-B64C-4A88-BF5B-AB48EE81B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C71DD5-D2F5-44D7-8363-FCB9932FC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277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46866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827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6652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77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941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2057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2559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192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3474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598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130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825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276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2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18:01:00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Barbara Schöneberger sucht einen neuen Co-Moderatoren: "Mit mir darf jeder mal, bewerben Sie sich einfach." 😜Heute macht das aber erstmal Guido Maria Kretschmer.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2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- 2018-02-22 17:58:23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"Burkas sind für mich wie Überraschungseier: Eine hübsche Frau unter jeder siebten Burka." Faisal Kawusi nimmt kein Blatt vor den Mund. Hoffentlich auch morgen Abend bei uns nicht. 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02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- 2018-02-26 17:43:04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Draußen regnet's und in der Stadt ist es immer so voll. Also Sachen lieber online kaufen? Nicht mit Axel Milberg und Faisal Kawusi! ✊🏼👊🏼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07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- 2018-02-27 17:40:00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Als Kind bat Faisal Kawusi seine Mutter, ihn beim Baden fester zu schrubben. Die anderen Kinder in der Schule sagten, er stinke. Was man als Erwachsener gegen Mobbing tun kann: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296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0501D-AEB2-40B7-B166-2D06A5128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1813694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D03C2-515A-4270-81A2-FDEA40B2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081A2-D38F-4B87-9D8E-5DAA59FA9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518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75479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57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2887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04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478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3754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0156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0996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469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982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965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64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209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3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- 2018-02-28 17:05:00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"Geh da mal hin" haben sie gesagt. "Das ist die netteste Talk Show" haben sie gesagt. Felix Jaehn im Verteidigungsmodus. So schön. 😄❤️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87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- 2018-03-01 17:30:01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15 Jahre lange wusste niemand, dass Elke Heidenreich und ihr Mann verheiratet waren. Außer Senta Berger und Michael Verhoeven. Die schickten dann ein geheimes Geschenk.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0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13:38:01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60 Mal Platin, 16 Mal Gold und 1,5 Milliarden Klicks auf YouTube. Felix Jaehn ist ein Weltstar. Und heute Abend ist er bei uns zu Gast. 🔊an!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68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66819-79C7-4EBA-B9C8-7FE7DD2509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30164359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301</Words>
  <Application>Microsoft Office PowerPoint</Application>
  <PresentationFormat>On-screen Show (4:3)</PresentationFormat>
  <Paragraphs>175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Eigene Videos - Crossposts - Export test - 1 of 3</vt:lpstr>
      <vt:lpstr>Eigene Videos - Crossposts - Export test - 2 of 3</vt:lpstr>
      <vt:lpstr>Eigene Videos - Crossposts - Export test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 test - 1 of 3</dc:title>
  <dc:creator>Administrator</dc:creator>
  <cp:lastModifiedBy>Administrator</cp:lastModifiedBy>
  <cp:revision>1</cp:revision>
  <dcterms:created xsi:type="dcterms:W3CDTF">2018-03-02T14:46:23Z</dcterms:created>
  <dcterms:modified xsi:type="dcterms:W3CDTF">2018-03-02T14:47:26Z</dcterms:modified>
</cp:coreProperties>
</file>