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1F3FD-8E2F-4CA9-88CA-A3848E5C3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 test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887D30-93FF-413A-B410-3317DE3307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8174868"/>
              </p:ext>
            </p:extLst>
          </p:nvPr>
        </p:nvGraphicFramePr>
        <p:xfrm>
          <a:off x="457200" y="1731963"/>
          <a:ext cx="8229599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980212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42611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40474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49524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851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61166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53629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45270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86977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3028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819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698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723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270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- 2018-02-25 16:58:26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368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- 2018-02-24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035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- 2018-02-23 23:05:01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447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- 2018-02-23 18:01:00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995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8D79EA-AC6D-4275-9975-96BF134F82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22.02.2018 - 01.03.2018</a:t>
            </a:r>
          </a:p>
        </p:txBody>
      </p:sp>
    </p:spTree>
    <p:extLst>
      <p:ext uri="{BB962C8B-B14F-4D97-AF65-F5344CB8AC3E}">
        <p14:creationId xmlns:p14="http://schemas.microsoft.com/office/powerpoint/2010/main" val="1216735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B3BC8-C76C-40CE-9CCF-5D5524DC0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 test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1BCD71-237C-4EE1-A809-BFD4323D95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53529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1570168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27817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84927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33774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51970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83180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37570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90146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2139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9099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0658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87225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6400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134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- 2018-02-22 17:58:23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449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- 2018-02-26 17:43:04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399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- 2018-02-27 17:40:00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514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- 2018-02-28 17:05:00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8343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74A832-7356-4422-9835-BC4A2E140D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22.02.2018 - 01.03.2018</a:t>
            </a:r>
          </a:p>
        </p:txBody>
      </p:sp>
    </p:spTree>
    <p:extLst>
      <p:ext uri="{BB962C8B-B14F-4D97-AF65-F5344CB8AC3E}">
        <p14:creationId xmlns:p14="http://schemas.microsoft.com/office/powerpoint/2010/main" val="1235014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27175-6E6D-48FF-9D3E-42B59771F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 test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7CBA43-0FFC-4277-B647-EE15B4F2CD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95748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8036417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34299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43241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64624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6578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5920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131987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54175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05376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16359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66792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8671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39373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606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- 2018-03-01 17:30:01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476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- 2018-02-23 13:38:01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110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DA282A-0A44-4470-8645-92EB877A22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22.02.2018 - 01.03.2018</a:t>
            </a:r>
          </a:p>
        </p:txBody>
      </p:sp>
    </p:spTree>
    <p:extLst>
      <p:ext uri="{BB962C8B-B14F-4D97-AF65-F5344CB8AC3E}">
        <p14:creationId xmlns:p14="http://schemas.microsoft.com/office/powerpoint/2010/main" val="2918485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301</Words>
  <Application>Microsoft Office PowerPoint</Application>
  <PresentationFormat>On-screen Show (4:3)</PresentationFormat>
  <Paragraphs>175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Eigene Videos - Crossposts - Export test - 1 of 3</vt:lpstr>
      <vt:lpstr>Eigene Videos - Crossposts - Export test - 2 of 3</vt:lpstr>
      <vt:lpstr>Eigene Videos - Crossposts - Export test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Eigene Videos - Crossposts - Export test - 1 of 3</dc:title>
  <dc:creator>Administrator</dc:creator>
  <cp:lastModifiedBy>Administrator</cp:lastModifiedBy>
  <cp:revision>1</cp:revision>
  <dcterms:created xsi:type="dcterms:W3CDTF">2018-03-02T14:40:46Z</dcterms:created>
  <dcterms:modified xsi:type="dcterms:W3CDTF">2018-03-02T14:41:44Z</dcterms:modified>
</cp:coreProperties>
</file>