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F461A-835C-4D5F-976F-B562FC1E3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8F188F-41EA-4323-9A0D-728CEFB9D5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7422352"/>
              </p:ext>
            </p:extLst>
          </p:nvPr>
        </p:nvGraphicFramePr>
        <p:xfrm>
          <a:off x="457200" y="1731963"/>
          <a:ext cx="8229599" cy="417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71031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86360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8017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8940817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70524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5059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886531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99224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635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44268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14942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40464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2747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6270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- 2018-02-25 16:58:26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"Ich fühle mich sowohl zu Männern, als auch zu Frauen hingezogen." Weltstar-DJ und Produzent Felix Jaehn bekennt sich öffentlich zu seiner Sexualität. Obwohl das nicht mehr nötig sein sollte, sagen wir: Chapeau! 🎩❤️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540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- 2018-02-24 09:00:00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Michael Schulte singt für Deutschland beim Eurovision Song Contest. Bei uns hat er gestern seinen Song "You Let Me Walk Alone" gesungen. ❤️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1809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23:05:01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Das war ein Aufeinandertreffen der Generationen. Das Gute ist: Bald sieht man Senta Berger auf einem Konzert von Felix Jaehn.
Vielen Dank an alle Gäste und vor allem an Guido Maria Kretschmer. Und Euch eine gute Nacht. 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087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278217-9E88-42D4-9F1E-C05D5CD0D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4165272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BF006E-1C42-4FCE-B3A1-DEC307933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223179-ABCC-4D2C-92E1-2CB0D06665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5539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979209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87551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9635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2664279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519462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8078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23034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10976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7313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04464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4848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15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8630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45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18:01:00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Barbara Schöneberger sucht einen neuen Co-Moderatoren: "Mit mir darf jeder mal, bewerben Sie sich einfach." 😜Heute macht das aber erstmal Guido Maria Kretschmer.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81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- 2018-02-22 17:58:23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"Burkas sind für mich wie Überraschungseier: Eine hübsche Frau unter jeder siebten Burka." Faisal Kawusi nimmt kein Blatt vor den Mund. Hoffentlich auch morgen Abend bei uns nicht. 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02:12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3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- 2018-02-26 17:43:04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Draußen regnet's und in der Stadt ist es immer so voll. Also Sachen lieber online kaufen? Nicht mit Axel Milberg und Faisal Kawusi! ✊🏼👊🏼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097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- 2018-02-27 17:40:00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Als Kind bat Faisal Kawusi seine Mutter, ihn beim Baden fester zu schrubben. Die anderen Kinder in der Schule sagten, er stinke. Was man als Erwachsener gegen Mobbing tun kann: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917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66C6E1-B99C-4731-B349-9BE9B17C3B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42654060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6EEE1-D1D0-4DC6-8FC4-ADA4555B5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 test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D0FDD-ADED-4A4B-A0E1-BEFD645660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06020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71432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77349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9701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442735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2230475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359452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64165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04795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10965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9361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41202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5954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175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- 2018-02-28 17:05:00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"Geh da mal hin" haben sie gesagt. "Das ist die netteste Talk Show" haben sie gesagt. Felix Jaehn im Verteidigungsmodus. So schön. 😄❤️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609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- 2018-03-01 17:30:01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15 Jahre lange wusste niemand, dass Elke Heidenreich und ihr Mann verheiratet waren. Außer Senta Berger und Michael Verhoeven. Die schickten dann ein geheimes Geschenk.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842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Talk Show - 2018-02-23 13:38:01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60 Mal Platin, 16 Mal Gold und 1,5 Milliarden Klicks auf YouTube. Felix Jaehn ist ein Weltstar. Und heute Abend ist er bei uns zu Gast. 🔊an!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428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4BFA6F-0DD7-40A8-857C-301801936F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22.02.2018 - 01.03.2018</a:t>
            </a:r>
          </a:p>
        </p:txBody>
      </p:sp>
    </p:spTree>
    <p:extLst>
      <p:ext uri="{BB962C8B-B14F-4D97-AF65-F5344CB8AC3E}">
        <p14:creationId xmlns:p14="http://schemas.microsoft.com/office/powerpoint/2010/main" val="1823325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301</Words>
  <Application>Microsoft Office PowerPoint</Application>
  <PresentationFormat>On-screen Show (4:3)</PresentationFormat>
  <Paragraphs>175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Eigene Videos - Crossposts - Export test - 1 of 3</vt:lpstr>
      <vt:lpstr>Eigene Videos - Crossposts - Export test - 2 of 3</vt:lpstr>
      <vt:lpstr>Eigene Videos - Crossposts - Export test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 test - 1 of 3</dc:title>
  <dc:creator>Administrator</dc:creator>
  <cp:lastModifiedBy>Administrator</cp:lastModifiedBy>
  <cp:revision>1</cp:revision>
  <dcterms:created xsi:type="dcterms:W3CDTF">2018-03-02T14:37:22Z</dcterms:created>
  <dcterms:modified xsi:type="dcterms:W3CDTF">2018-03-02T14:38:26Z</dcterms:modified>
</cp:coreProperties>
</file>