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0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3/2/2018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498222-7BCB-4DE6-892B-26636C15277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Eigene Videos - Crossposts - Export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2E18541-76DA-4BC0-ABF6-F8417D7A74D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06231240"/>
              </p:ext>
            </p:extLst>
          </p:nvPr>
        </p:nvGraphicFramePr>
        <p:xfrm>
          <a:off x="457200" y="1731963"/>
          <a:ext cx="8229599" cy="512064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633471">
                  <a:extLst>
                    <a:ext uri="{9D8B030D-6E8A-4147-A177-3AD203B41FA5}">
                      <a16:colId xmlns:a16="http://schemas.microsoft.com/office/drawing/2014/main" val="12159687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4012636796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4073410183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3323890408"/>
                    </a:ext>
                  </a:extLst>
                </a:gridCol>
                <a:gridCol w="246888">
                  <a:extLst>
                    <a:ext uri="{9D8B030D-6E8A-4147-A177-3AD203B41FA5}">
                      <a16:colId xmlns:a16="http://schemas.microsoft.com/office/drawing/2014/main" val="173384732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79940267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19342814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985467155"/>
                    </a:ext>
                  </a:extLst>
                </a:gridCol>
                <a:gridCol w="411480">
                  <a:extLst>
                    <a:ext uri="{9D8B030D-6E8A-4147-A177-3AD203B41FA5}">
                      <a16:colId xmlns:a16="http://schemas.microsoft.com/office/drawing/2014/main" val="90964717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38892119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7207807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5419105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3997714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10s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10s bezahlt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ab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Länge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% Wiedergabe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Crossposted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Owned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Shared 3s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Pot. Reichweite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Kommentare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60634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27.07.2017 10:00:00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5332351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11248116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20680428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491521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49539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137991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23461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09.08.2017 17:40:16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4325696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9561739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04:36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2737788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6823951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13612460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241423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30882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90058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26586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28.04.2017 18:30:48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3545709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6374797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01:28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1778812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4595985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13245734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264698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14889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50179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03467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21.08.2017 18:14:18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1582952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3515794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03:31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1182152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2333642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7472531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86236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10475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19236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004872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26.10.2017 17:23:07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1442492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2634901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05:26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244752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2390149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4693495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81420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12348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35095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8280984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8CA11ED-5DE4-4136-8FCC-D4ADFC99879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01.03.2017 - 28.02.2018</a:t>
            </a:r>
          </a:p>
        </p:txBody>
      </p:sp>
    </p:spTree>
    <p:extLst>
      <p:ext uri="{BB962C8B-B14F-4D97-AF65-F5344CB8AC3E}">
        <p14:creationId xmlns:p14="http://schemas.microsoft.com/office/powerpoint/2010/main" val="3344307785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107</Words>
  <Application>Microsoft Office PowerPoint</Application>
  <PresentationFormat>On-screen Show (4:3)</PresentationFormat>
  <Paragraphs>80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Eigene Videos - Crossposts - Export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Eigene Videos - Crossposts - Export</dc:title>
  <dc:creator>Administrator</dc:creator>
  <cp:lastModifiedBy>Administrator</cp:lastModifiedBy>
  <cp:revision>1</cp:revision>
  <dcterms:created xsi:type="dcterms:W3CDTF">2018-03-02T13:53:36Z</dcterms:created>
  <dcterms:modified xsi:type="dcterms:W3CDTF">2018-03-02T13:53:53Z</dcterms:modified>
</cp:coreProperties>
</file>