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3"/>
      <p:bold r:id="rId4"/>
      <p:italic r:id="rId5"/>
      <p:boldItalic r:id="rId6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6986" autoAdjust="0"/>
    <p:restoredTop sz="94692" autoAdjust="0"/>
  </p:normalViewPr>
  <p:slideViewPr>
    <p:cSldViewPr snapToGrid="0">
      <p:cViewPr varScale="1">
        <p:scale>
          <a:sx n="75" d="100"/>
          <a:sy n="75" d="100"/>
        </p:scale>
        <p:origin x="648" y="60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font" Target="fonts/font1.fntdata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4.fntdata"/><Relationship Id="rId5" Type="http://schemas.openxmlformats.org/officeDocument/2006/relationships/font" Target="fonts/font3.fntdata"/><Relationship Id="rId10" Type="http://schemas.openxmlformats.org/officeDocument/2006/relationships/tableStyles" Target="tableStyles.xml"/><Relationship Id="rId4" Type="http://schemas.openxmlformats.org/officeDocument/2006/relationships/font" Target="fonts/font2.fntdata"/><Relationship Id="rId9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3/2/2018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3/2/2018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3/2/2018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3/2/2018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3/2/2018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3/2/2018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3/2/2018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3/2/2018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3/2/2018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3/2/2018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7D24530-F270-4C96-A3C4-E4E4B7B506E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Eigene Videos - Crossposts - Export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A33306EE-7091-43FD-BE65-5E413C95078F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39495520"/>
              </p:ext>
            </p:extLst>
          </p:nvPr>
        </p:nvGraphicFramePr>
        <p:xfrm>
          <a:off x="457200" y="1731963"/>
          <a:ext cx="8229599" cy="51206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633471">
                  <a:extLst>
                    <a:ext uri="{9D8B030D-6E8A-4147-A177-3AD203B41FA5}">
                      <a16:colId xmlns:a16="http://schemas.microsoft.com/office/drawing/2014/main" val="247336903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650036635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4179988558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2234789045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821369094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744188078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4219219759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1340470045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228171117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765711209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752684855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665709889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19005020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ab 10s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10s bezahlt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ab 3s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Länge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% Wiedergabe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Crossposted 3s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Page Owned 3s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Shared 3s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Pot. Reichweite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Kommentare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Shares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6369621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27.07.2017 10:00:00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5332351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11248116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01:21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20680428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491521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49539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137991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6300499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09.08.2017 17:40:16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4325696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9561739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04:36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8%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2737788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6823951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13612460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241423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30882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90058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21121802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28.04.2017 18:30:48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3545709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6374797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01:28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19%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1778812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4595985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13245734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264698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14889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50179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27956974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21.08.2017 18:14:18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1582952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3515794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03:31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9%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1182152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2333642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7472531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86236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10475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19236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3506176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26.10.2017 17:23:07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1442492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535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2634901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05:26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10%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244752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2390149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4693495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81420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12348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35095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62192328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6491C5F6-0DB7-431A-AE60-D50CA33F2A9D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01.03.2017 - 28.02.2018</a:t>
            </a:r>
          </a:p>
        </p:txBody>
      </p:sp>
    </p:spTree>
    <p:extLst>
      <p:ext uri="{BB962C8B-B14F-4D97-AF65-F5344CB8AC3E}">
        <p14:creationId xmlns:p14="http://schemas.microsoft.com/office/powerpoint/2010/main" val="2368636195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107</Words>
  <Application>Microsoft Office PowerPoint</Application>
  <PresentationFormat>On-screen Show (4:3)</PresentationFormat>
  <Paragraphs>80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Arial</vt:lpstr>
      <vt:lpstr>Calibri</vt:lpstr>
      <vt:lpstr>quintly_template</vt:lpstr>
      <vt:lpstr>Eigene Videos - Crossposts - Export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Eigene Videos - Crossposts - Export</dc:title>
  <dc:creator>Administrator</dc:creator>
  <cp:lastModifiedBy>Administrator</cp:lastModifiedBy>
  <cp:revision>1</cp:revision>
  <dcterms:created xsi:type="dcterms:W3CDTF">2018-03-02T10:27:07Z</dcterms:created>
  <dcterms:modified xsi:type="dcterms:W3CDTF">2018-03-02T10:27:25Z</dcterms:modified>
</cp:coreProperties>
</file>