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3" r:id="rId16"/>
    <p:sldId id="274" r:id="rId17"/>
    <p:sldId id="275" r:id="rId18"/>
    <p:sldId id="276" r:id="rId19"/>
    <p:sldId id="277" r:id="rId20"/>
    <p:sldId id="279" r:id="rId21"/>
    <p:sldId id="280" r:id="rId22"/>
    <p:sldId id="281" r:id="rId23"/>
    <p:sldId id="283" r:id="rId24"/>
    <p:sldId id="284" r:id="rId25"/>
    <p:sldId id="285" r:id="rId26"/>
    <p:sldId id="286" r:id="rId27"/>
    <p:sldId id="288" r:id="rId28"/>
    <p:sldId id="289" r:id="rId29"/>
    <p:sldId id="290" r:id="rId30"/>
    <p:sldId id="291"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Sheet1!$A$2:$A$366</c:f>
              <c:strCache>
                <c:ptCount val="365"/>
                <c:pt idx="0">
                  <c:v>01.03.2017</c:v>
                </c:pt>
                <c:pt idx="1">
                  <c:v>02.03.2017</c:v>
                </c:pt>
                <c:pt idx="2">
                  <c:v>03.03.2017</c:v>
                </c:pt>
                <c:pt idx="3">
                  <c:v>04.03.2017</c:v>
                </c:pt>
                <c:pt idx="4">
                  <c:v>05.03.2017</c:v>
                </c:pt>
                <c:pt idx="5">
                  <c:v>06.03.2017</c:v>
                </c:pt>
                <c:pt idx="6">
                  <c:v>07.03.2017</c:v>
                </c:pt>
                <c:pt idx="7">
                  <c:v>08.03.2017</c:v>
                </c:pt>
                <c:pt idx="8">
                  <c:v>09.03.2017</c:v>
                </c:pt>
                <c:pt idx="9">
                  <c:v>10.03.2017</c:v>
                </c:pt>
                <c:pt idx="10">
                  <c:v>11.03.2017</c:v>
                </c:pt>
                <c:pt idx="11">
                  <c:v>12.03.2017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pt idx="31">
                  <c:v>01.04.2017</c:v>
                </c:pt>
                <c:pt idx="32">
                  <c:v>02.04.2017</c:v>
                </c:pt>
                <c:pt idx="33">
                  <c:v>03.04.2017</c:v>
                </c:pt>
                <c:pt idx="34">
                  <c:v>04.04.2017</c:v>
                </c:pt>
                <c:pt idx="35">
                  <c:v>05.04.2017</c:v>
                </c:pt>
                <c:pt idx="36">
                  <c:v>06.04.2017</c:v>
                </c:pt>
                <c:pt idx="37">
                  <c:v>07.04.2017</c:v>
                </c:pt>
                <c:pt idx="38">
                  <c:v>08.04.2017</c:v>
                </c:pt>
                <c:pt idx="39">
                  <c:v>09.04.2017</c:v>
                </c:pt>
                <c:pt idx="40">
                  <c:v>10.04.2017</c:v>
                </c:pt>
                <c:pt idx="41">
                  <c:v>11.04.2017</c:v>
                </c:pt>
                <c:pt idx="42">
                  <c:v>12.04.2017</c:v>
                </c:pt>
                <c:pt idx="43">
                  <c:v>13.04.2017</c:v>
                </c:pt>
                <c:pt idx="44">
                  <c:v>14.04.2017</c:v>
                </c:pt>
                <c:pt idx="45">
                  <c:v>15.04.2017</c:v>
                </c:pt>
                <c:pt idx="46">
                  <c:v>16.04.2017</c:v>
                </c:pt>
                <c:pt idx="47">
                  <c:v>17.04.2017</c:v>
                </c:pt>
                <c:pt idx="48">
                  <c:v>18.04.2017</c:v>
                </c:pt>
                <c:pt idx="49">
                  <c:v>19.04.2017</c:v>
                </c:pt>
                <c:pt idx="50">
                  <c:v>20.04.2017</c:v>
                </c:pt>
                <c:pt idx="51">
                  <c:v>21.04.2017</c:v>
                </c:pt>
                <c:pt idx="52">
                  <c:v>22.04.2017</c:v>
                </c:pt>
                <c:pt idx="53">
                  <c:v>23.04.2017</c:v>
                </c:pt>
                <c:pt idx="54">
                  <c:v>24.04.2017</c:v>
                </c:pt>
                <c:pt idx="55">
                  <c:v>25.04.2017</c:v>
                </c:pt>
                <c:pt idx="56">
                  <c:v>26.04.2017</c:v>
                </c:pt>
                <c:pt idx="57">
                  <c:v>27.04.2017</c:v>
                </c:pt>
                <c:pt idx="58">
                  <c:v>28.04.2017</c:v>
                </c:pt>
                <c:pt idx="59">
                  <c:v>29.04.2017</c:v>
                </c:pt>
                <c:pt idx="60">
                  <c:v>30.04.2017</c:v>
                </c:pt>
                <c:pt idx="61">
                  <c:v>01.05.2017</c:v>
                </c:pt>
                <c:pt idx="62">
                  <c:v>02.05.2017</c:v>
                </c:pt>
                <c:pt idx="63">
                  <c:v>03.05.2017</c:v>
                </c:pt>
                <c:pt idx="64">
                  <c:v>04.05.2017</c:v>
                </c:pt>
                <c:pt idx="65">
                  <c:v>05.05.2017</c:v>
                </c:pt>
                <c:pt idx="66">
                  <c:v>06.05.2017</c:v>
                </c:pt>
                <c:pt idx="67">
                  <c:v>07.05.2017</c:v>
                </c:pt>
                <c:pt idx="68">
                  <c:v>08.05.2017</c:v>
                </c:pt>
                <c:pt idx="69">
                  <c:v>09.05.2017</c:v>
                </c:pt>
                <c:pt idx="70">
                  <c:v>10.05.2017</c:v>
                </c:pt>
                <c:pt idx="71">
                  <c:v>11.05.2017</c:v>
                </c:pt>
                <c:pt idx="72">
                  <c:v>12.05.2017</c:v>
                </c:pt>
                <c:pt idx="73">
                  <c:v>13.05.2017</c:v>
                </c:pt>
                <c:pt idx="74">
                  <c:v>14.05.2017</c:v>
                </c:pt>
                <c:pt idx="75">
                  <c:v>15.05.2017</c:v>
                </c:pt>
                <c:pt idx="76">
                  <c:v>16.05.2017</c:v>
                </c:pt>
                <c:pt idx="77">
                  <c:v>17.05.2017</c:v>
                </c:pt>
                <c:pt idx="78">
                  <c:v>18.05.2017</c:v>
                </c:pt>
                <c:pt idx="79">
                  <c:v>19.05.2017</c:v>
                </c:pt>
                <c:pt idx="80">
                  <c:v>20.05.2017</c:v>
                </c:pt>
                <c:pt idx="81">
                  <c:v>21.05.2017</c:v>
                </c:pt>
                <c:pt idx="82">
                  <c:v>22.05.2017</c:v>
                </c:pt>
                <c:pt idx="83">
                  <c:v>23.05.2017</c:v>
                </c:pt>
                <c:pt idx="84">
                  <c:v>24.05.2017</c:v>
                </c:pt>
                <c:pt idx="85">
                  <c:v>25.05.2017</c:v>
                </c:pt>
                <c:pt idx="86">
                  <c:v>26.05.2017</c:v>
                </c:pt>
                <c:pt idx="87">
                  <c:v>27.05.2017</c:v>
                </c:pt>
                <c:pt idx="88">
                  <c:v>28.05.2017</c:v>
                </c:pt>
                <c:pt idx="89">
                  <c:v>29.05.2017</c:v>
                </c:pt>
                <c:pt idx="90">
                  <c:v>30.05.2017</c:v>
                </c:pt>
                <c:pt idx="91">
                  <c:v>31.05.2017</c:v>
                </c:pt>
                <c:pt idx="92">
                  <c:v>01.06.2017</c:v>
                </c:pt>
                <c:pt idx="93">
                  <c:v>02.06.2017</c:v>
                </c:pt>
                <c:pt idx="94">
                  <c:v>03.06.2017</c:v>
                </c:pt>
                <c:pt idx="95">
                  <c:v>04.06.2017</c:v>
                </c:pt>
                <c:pt idx="96">
                  <c:v>05.06.2017</c:v>
                </c:pt>
                <c:pt idx="97">
                  <c:v>06.06.2017</c:v>
                </c:pt>
                <c:pt idx="98">
                  <c:v>07.06.2017</c:v>
                </c:pt>
                <c:pt idx="99">
                  <c:v>08.06.2017</c:v>
                </c:pt>
                <c:pt idx="100">
                  <c:v>09.06.2017</c:v>
                </c:pt>
                <c:pt idx="101">
                  <c:v>10.06.2017</c:v>
                </c:pt>
                <c:pt idx="102">
                  <c:v>11.06.2017</c:v>
                </c:pt>
                <c:pt idx="103">
                  <c:v>12.06.2017</c:v>
                </c:pt>
                <c:pt idx="104">
                  <c:v>13.06.2017</c:v>
                </c:pt>
                <c:pt idx="105">
                  <c:v>14.06.2017</c:v>
                </c:pt>
                <c:pt idx="106">
                  <c:v>15.06.2017</c:v>
                </c:pt>
                <c:pt idx="107">
                  <c:v>16.06.2017</c:v>
                </c:pt>
                <c:pt idx="108">
                  <c:v>17.06.2017</c:v>
                </c:pt>
                <c:pt idx="109">
                  <c:v>18.06.2017</c:v>
                </c:pt>
                <c:pt idx="110">
                  <c:v>19.06.2017</c:v>
                </c:pt>
                <c:pt idx="111">
                  <c:v>20.06.2017</c:v>
                </c:pt>
                <c:pt idx="112">
                  <c:v>21.06.2017</c:v>
                </c:pt>
                <c:pt idx="113">
                  <c:v>22.06.2017</c:v>
                </c:pt>
                <c:pt idx="114">
                  <c:v>23.06.2017</c:v>
                </c:pt>
                <c:pt idx="115">
                  <c:v>24.06.2017</c:v>
                </c:pt>
                <c:pt idx="116">
                  <c:v>25.06.2017</c:v>
                </c:pt>
                <c:pt idx="117">
                  <c:v>26.06.2017</c:v>
                </c:pt>
                <c:pt idx="118">
                  <c:v>27.06.2017</c:v>
                </c:pt>
                <c:pt idx="119">
                  <c:v>28.06.2017</c:v>
                </c:pt>
                <c:pt idx="120">
                  <c:v>29.06.2017</c:v>
                </c:pt>
                <c:pt idx="121">
                  <c:v>30.06.2017</c:v>
                </c:pt>
                <c:pt idx="122">
                  <c:v>01.07.2017</c:v>
                </c:pt>
                <c:pt idx="123">
                  <c:v>02.07.2017</c:v>
                </c:pt>
                <c:pt idx="124">
                  <c:v>03.07.2017</c:v>
                </c:pt>
                <c:pt idx="125">
                  <c:v>04.07.2017</c:v>
                </c:pt>
                <c:pt idx="126">
                  <c:v>05.07.2017</c:v>
                </c:pt>
                <c:pt idx="127">
                  <c:v>06.07.2017</c:v>
                </c:pt>
                <c:pt idx="128">
                  <c:v>07.07.2017</c:v>
                </c:pt>
                <c:pt idx="129">
                  <c:v>08.07.2017</c:v>
                </c:pt>
                <c:pt idx="130">
                  <c:v>09.07.2017</c:v>
                </c:pt>
                <c:pt idx="131">
                  <c:v>10.07.2017</c:v>
                </c:pt>
                <c:pt idx="132">
                  <c:v>11.07.2017</c:v>
                </c:pt>
                <c:pt idx="133">
                  <c:v>12.07.2017</c:v>
                </c:pt>
                <c:pt idx="134">
                  <c:v>13.07.2017</c:v>
                </c:pt>
                <c:pt idx="135">
                  <c:v>14.07.2017</c:v>
                </c:pt>
                <c:pt idx="136">
                  <c:v>15.07.2017</c:v>
                </c:pt>
                <c:pt idx="137">
                  <c:v>16.07.2017</c:v>
                </c:pt>
                <c:pt idx="138">
                  <c:v>17.07.2017</c:v>
                </c:pt>
                <c:pt idx="139">
                  <c:v>18.07.2017</c:v>
                </c:pt>
                <c:pt idx="140">
                  <c:v>19.07.2017</c:v>
                </c:pt>
                <c:pt idx="141">
                  <c:v>20.07.2017</c:v>
                </c:pt>
                <c:pt idx="142">
                  <c:v>21.07.2017</c:v>
                </c:pt>
                <c:pt idx="143">
                  <c:v>22.07.2017</c:v>
                </c:pt>
                <c:pt idx="144">
                  <c:v>23.07.2017</c:v>
                </c:pt>
                <c:pt idx="145">
                  <c:v>24.07.2017</c:v>
                </c:pt>
                <c:pt idx="146">
                  <c:v>25.07.2017</c:v>
                </c:pt>
                <c:pt idx="147">
                  <c:v>26.07.2017</c:v>
                </c:pt>
                <c:pt idx="148">
                  <c:v>27.07.2017</c:v>
                </c:pt>
                <c:pt idx="149">
                  <c:v>28.07.2017</c:v>
                </c:pt>
                <c:pt idx="150">
                  <c:v>29.07.2017</c:v>
                </c:pt>
                <c:pt idx="151">
                  <c:v>30.07.2017</c:v>
                </c:pt>
                <c:pt idx="152">
                  <c:v>31.07.2017</c:v>
                </c:pt>
                <c:pt idx="153">
                  <c:v>01.08.2017</c:v>
                </c:pt>
                <c:pt idx="154">
                  <c:v>02.08.2017</c:v>
                </c:pt>
                <c:pt idx="155">
                  <c:v>03.08.2017</c:v>
                </c:pt>
                <c:pt idx="156">
                  <c:v>04.08.2017</c:v>
                </c:pt>
                <c:pt idx="157">
                  <c:v>05.08.2017</c:v>
                </c:pt>
                <c:pt idx="158">
                  <c:v>06.08.2017</c:v>
                </c:pt>
                <c:pt idx="159">
                  <c:v>07.08.2017</c:v>
                </c:pt>
                <c:pt idx="160">
                  <c:v>08.08.2017</c:v>
                </c:pt>
                <c:pt idx="161">
                  <c:v>09.08.2017</c:v>
                </c:pt>
                <c:pt idx="162">
                  <c:v>10.08.2017</c:v>
                </c:pt>
                <c:pt idx="163">
                  <c:v>11.08.2017</c:v>
                </c:pt>
                <c:pt idx="164">
                  <c:v>12.08.2017</c:v>
                </c:pt>
                <c:pt idx="165">
                  <c:v>13.08.2017</c:v>
                </c:pt>
                <c:pt idx="166">
                  <c:v>14.08.2017</c:v>
                </c:pt>
                <c:pt idx="167">
                  <c:v>15.08.2017</c:v>
                </c:pt>
                <c:pt idx="168">
                  <c:v>16.08.2017</c:v>
                </c:pt>
                <c:pt idx="169">
                  <c:v>17.08.2017</c:v>
                </c:pt>
                <c:pt idx="170">
                  <c:v>18.08.2017</c:v>
                </c:pt>
                <c:pt idx="171">
                  <c:v>19.08.2017</c:v>
                </c:pt>
                <c:pt idx="172">
                  <c:v>20.08.2017</c:v>
                </c:pt>
                <c:pt idx="173">
                  <c:v>21.08.2017</c:v>
                </c:pt>
                <c:pt idx="174">
                  <c:v>22.08.2017</c:v>
                </c:pt>
                <c:pt idx="175">
                  <c:v>23.08.2017</c:v>
                </c:pt>
                <c:pt idx="176">
                  <c:v>24.08.2017</c:v>
                </c:pt>
                <c:pt idx="177">
                  <c:v>25.08.2017</c:v>
                </c:pt>
                <c:pt idx="178">
                  <c:v>26.08.2017</c:v>
                </c:pt>
                <c:pt idx="179">
                  <c:v>27.08.2017</c:v>
                </c:pt>
                <c:pt idx="180">
                  <c:v>28.08.2017</c:v>
                </c:pt>
                <c:pt idx="181">
                  <c:v>29.08.2017</c:v>
                </c:pt>
                <c:pt idx="182">
                  <c:v>30.08.2017</c:v>
                </c:pt>
                <c:pt idx="183">
                  <c:v>31.08.2017</c:v>
                </c:pt>
                <c:pt idx="184">
                  <c:v>01.09.2017</c:v>
                </c:pt>
                <c:pt idx="185">
                  <c:v>02.09.2017</c:v>
                </c:pt>
                <c:pt idx="186">
                  <c:v>03.09.2017</c:v>
                </c:pt>
                <c:pt idx="187">
                  <c:v>04.09.2017</c:v>
                </c:pt>
                <c:pt idx="188">
                  <c:v>05.09.2017</c:v>
                </c:pt>
                <c:pt idx="189">
                  <c:v>06.09.2017</c:v>
                </c:pt>
                <c:pt idx="190">
                  <c:v>07.09.2017</c:v>
                </c:pt>
                <c:pt idx="191">
                  <c:v>08.09.2017</c:v>
                </c:pt>
                <c:pt idx="192">
                  <c:v>09.09.2017</c:v>
                </c:pt>
                <c:pt idx="193">
                  <c:v>10.09.2017</c:v>
                </c:pt>
                <c:pt idx="194">
                  <c:v>11.09.2017</c:v>
                </c:pt>
                <c:pt idx="195">
                  <c:v>12.09.2017</c:v>
                </c:pt>
                <c:pt idx="196">
                  <c:v>13.09.2017</c:v>
                </c:pt>
                <c:pt idx="197">
                  <c:v>14.09.2017</c:v>
                </c:pt>
                <c:pt idx="198">
                  <c:v>15.09.2017</c:v>
                </c:pt>
                <c:pt idx="199">
                  <c:v>16.09.2017</c:v>
                </c:pt>
                <c:pt idx="200">
                  <c:v>17.09.2017</c:v>
                </c:pt>
                <c:pt idx="201">
                  <c:v>18.09.2017</c:v>
                </c:pt>
                <c:pt idx="202">
                  <c:v>19.09.2017</c:v>
                </c:pt>
                <c:pt idx="203">
                  <c:v>20.09.2017</c:v>
                </c:pt>
                <c:pt idx="204">
                  <c:v>21.09.2017</c:v>
                </c:pt>
                <c:pt idx="205">
                  <c:v>22.09.2017</c:v>
                </c:pt>
                <c:pt idx="206">
                  <c:v>23.09.2017</c:v>
                </c:pt>
                <c:pt idx="207">
                  <c:v>24.09.2017</c:v>
                </c:pt>
                <c:pt idx="208">
                  <c:v>25.09.2017</c:v>
                </c:pt>
                <c:pt idx="209">
                  <c:v>26.09.2017</c:v>
                </c:pt>
                <c:pt idx="210">
                  <c:v>27.09.2017</c:v>
                </c:pt>
                <c:pt idx="211">
                  <c:v>28.09.2017</c:v>
                </c:pt>
                <c:pt idx="212">
                  <c:v>29.09.2017</c:v>
                </c:pt>
                <c:pt idx="213">
                  <c:v>30.09.2017</c:v>
                </c:pt>
                <c:pt idx="214">
                  <c:v>01.10.2017</c:v>
                </c:pt>
                <c:pt idx="215">
                  <c:v>02.10.2017</c:v>
                </c:pt>
                <c:pt idx="216">
                  <c:v>03.10.2017</c:v>
                </c:pt>
                <c:pt idx="217">
                  <c:v>04.10.2017</c:v>
                </c:pt>
                <c:pt idx="218">
                  <c:v>05.10.2017</c:v>
                </c:pt>
                <c:pt idx="219">
                  <c:v>06.10.2017</c:v>
                </c:pt>
                <c:pt idx="220">
                  <c:v>07.10.2017</c:v>
                </c:pt>
                <c:pt idx="221">
                  <c:v>08.10.2017</c:v>
                </c:pt>
                <c:pt idx="222">
                  <c:v>09.10.2017</c:v>
                </c:pt>
                <c:pt idx="223">
                  <c:v>10.10.2017</c:v>
                </c:pt>
                <c:pt idx="224">
                  <c:v>11.10.2017</c:v>
                </c:pt>
                <c:pt idx="225">
                  <c:v>12.10.2017</c:v>
                </c:pt>
                <c:pt idx="226">
                  <c:v>13.10.2017</c:v>
                </c:pt>
                <c:pt idx="227">
                  <c:v>14.10.2017</c:v>
                </c:pt>
                <c:pt idx="228">
                  <c:v>15.10.2017</c:v>
                </c:pt>
                <c:pt idx="229">
                  <c:v>16.10.2017</c:v>
                </c:pt>
                <c:pt idx="230">
                  <c:v>17.10.2017</c:v>
                </c:pt>
                <c:pt idx="231">
                  <c:v>18.10.2017</c:v>
                </c:pt>
                <c:pt idx="232">
                  <c:v>19.10.2017</c:v>
                </c:pt>
                <c:pt idx="233">
                  <c:v>20.10.2017</c:v>
                </c:pt>
                <c:pt idx="234">
                  <c:v>21.10.2017</c:v>
                </c:pt>
                <c:pt idx="235">
                  <c:v>22.10.2017</c:v>
                </c:pt>
                <c:pt idx="236">
                  <c:v>23.10.2017</c:v>
                </c:pt>
                <c:pt idx="237">
                  <c:v>24.10.2017</c:v>
                </c:pt>
                <c:pt idx="238">
                  <c:v>25.10.2017</c:v>
                </c:pt>
                <c:pt idx="239">
                  <c:v>26.10.2017</c:v>
                </c:pt>
                <c:pt idx="240">
                  <c:v>27.10.2017</c:v>
                </c:pt>
                <c:pt idx="241">
                  <c:v>28.10.2017</c:v>
                </c:pt>
                <c:pt idx="242">
                  <c:v>29.10.2017</c:v>
                </c:pt>
                <c:pt idx="243">
                  <c:v>30.10.2017</c:v>
                </c:pt>
                <c:pt idx="244">
                  <c:v>31.10.2017</c:v>
                </c:pt>
                <c:pt idx="245">
                  <c:v>01.11.2017</c:v>
                </c:pt>
                <c:pt idx="246">
                  <c:v>02.11.2017</c:v>
                </c:pt>
                <c:pt idx="247">
                  <c:v>03.11.2017</c:v>
                </c:pt>
                <c:pt idx="248">
                  <c:v>04.11.2017</c:v>
                </c:pt>
                <c:pt idx="249">
                  <c:v>05.11.2017</c:v>
                </c:pt>
                <c:pt idx="250">
                  <c:v>06.11.2017</c:v>
                </c:pt>
                <c:pt idx="251">
                  <c:v>07.11.2017</c:v>
                </c:pt>
                <c:pt idx="252">
                  <c:v>08.11.2017</c:v>
                </c:pt>
                <c:pt idx="253">
                  <c:v>09.11.2017</c:v>
                </c:pt>
                <c:pt idx="254">
                  <c:v>10.11.2017</c:v>
                </c:pt>
                <c:pt idx="255">
                  <c:v>11.11.2017</c:v>
                </c:pt>
                <c:pt idx="256">
                  <c:v>12.11.2017</c:v>
                </c:pt>
                <c:pt idx="257">
                  <c:v>13.11.2017</c:v>
                </c:pt>
                <c:pt idx="258">
                  <c:v>14.11.2017</c:v>
                </c:pt>
                <c:pt idx="259">
                  <c:v>15.11.2017</c:v>
                </c:pt>
                <c:pt idx="260">
                  <c:v>16.11.2017</c:v>
                </c:pt>
                <c:pt idx="261">
                  <c:v>17.11.2017</c:v>
                </c:pt>
                <c:pt idx="262">
                  <c:v>18.11.2017</c:v>
                </c:pt>
                <c:pt idx="263">
                  <c:v>19.11.2017</c:v>
                </c:pt>
                <c:pt idx="264">
                  <c:v>20.11.2017</c:v>
                </c:pt>
                <c:pt idx="265">
                  <c:v>21.11.2017</c:v>
                </c:pt>
                <c:pt idx="266">
                  <c:v>22.11.2017</c:v>
                </c:pt>
                <c:pt idx="267">
                  <c:v>23.11.2017</c:v>
                </c:pt>
                <c:pt idx="268">
                  <c:v>24.11.2017</c:v>
                </c:pt>
                <c:pt idx="269">
                  <c:v>25.11.2017</c:v>
                </c:pt>
                <c:pt idx="270">
                  <c:v>26.11.2017</c:v>
                </c:pt>
                <c:pt idx="271">
                  <c:v>27.11.2017</c:v>
                </c:pt>
                <c:pt idx="272">
                  <c:v>28.11.2017</c:v>
                </c:pt>
                <c:pt idx="273">
                  <c:v>29.11.2017</c:v>
                </c:pt>
                <c:pt idx="274">
                  <c:v>30.11.2017</c:v>
                </c:pt>
                <c:pt idx="275">
                  <c:v>01.12.2017</c:v>
                </c:pt>
                <c:pt idx="276">
                  <c:v>02.12.2017</c:v>
                </c:pt>
                <c:pt idx="277">
                  <c:v>03.12.2017</c:v>
                </c:pt>
                <c:pt idx="278">
                  <c:v>04.12.2017</c:v>
                </c:pt>
                <c:pt idx="279">
                  <c:v>05.12.2017</c:v>
                </c:pt>
                <c:pt idx="280">
                  <c:v>06.12.2017</c:v>
                </c:pt>
                <c:pt idx="281">
                  <c:v>07.12.2017</c:v>
                </c:pt>
                <c:pt idx="282">
                  <c:v>08.12.2017</c:v>
                </c:pt>
                <c:pt idx="283">
                  <c:v>09.12.2017</c:v>
                </c:pt>
                <c:pt idx="284">
                  <c:v>10.12.2017</c:v>
                </c:pt>
                <c:pt idx="285">
                  <c:v>11.12.2017</c:v>
                </c:pt>
                <c:pt idx="286">
                  <c:v>12.12.2017</c:v>
                </c:pt>
                <c:pt idx="287">
                  <c:v>13.12.2017</c:v>
                </c:pt>
                <c:pt idx="288">
                  <c:v>14.12.2017</c:v>
                </c:pt>
                <c:pt idx="289">
                  <c:v>15.12.2017</c:v>
                </c:pt>
                <c:pt idx="290">
                  <c:v>16.12.2017</c:v>
                </c:pt>
                <c:pt idx="291">
                  <c:v>17.12.2017</c:v>
                </c:pt>
                <c:pt idx="292">
                  <c:v>18.12.2017</c:v>
                </c:pt>
                <c:pt idx="293">
                  <c:v>19.12.2017</c:v>
                </c:pt>
                <c:pt idx="294">
                  <c:v>20.12.2017</c:v>
                </c:pt>
                <c:pt idx="295">
                  <c:v>21.12.2017</c:v>
                </c:pt>
                <c:pt idx="296">
                  <c:v>22.12.2017</c:v>
                </c:pt>
                <c:pt idx="297">
                  <c:v>23.12.2017</c:v>
                </c:pt>
                <c:pt idx="298">
                  <c:v>24.12.2017</c:v>
                </c:pt>
                <c:pt idx="299">
                  <c:v>25.12.2017</c:v>
                </c:pt>
                <c:pt idx="300">
                  <c:v>26.12.2017</c:v>
                </c:pt>
                <c:pt idx="301">
                  <c:v>27.12.2017</c:v>
                </c:pt>
                <c:pt idx="302">
                  <c:v>28.12.2017</c:v>
                </c:pt>
                <c:pt idx="303">
                  <c:v>29.12.2017</c:v>
                </c:pt>
                <c:pt idx="304">
                  <c:v>30.12.2017</c:v>
                </c:pt>
                <c:pt idx="305">
                  <c:v>31.12.2017</c:v>
                </c:pt>
                <c:pt idx="306">
                  <c:v>01.01.2018</c:v>
                </c:pt>
                <c:pt idx="307">
                  <c:v>02.01.2018</c:v>
                </c:pt>
                <c:pt idx="308">
                  <c:v>03.01.2018</c:v>
                </c:pt>
                <c:pt idx="309">
                  <c:v>04.01.2018</c:v>
                </c:pt>
                <c:pt idx="310">
                  <c:v>05.01.2018</c:v>
                </c:pt>
                <c:pt idx="311">
                  <c:v>06.01.2018</c:v>
                </c:pt>
                <c:pt idx="312">
                  <c:v>07.01.2018</c:v>
                </c:pt>
                <c:pt idx="313">
                  <c:v>08.01.2018</c:v>
                </c:pt>
                <c:pt idx="314">
                  <c:v>09.01.2018</c:v>
                </c:pt>
                <c:pt idx="315">
                  <c:v>10.01.2018</c:v>
                </c:pt>
                <c:pt idx="316">
                  <c:v>11.01.2018</c:v>
                </c:pt>
                <c:pt idx="317">
                  <c:v>12.01.2018</c:v>
                </c:pt>
                <c:pt idx="318">
                  <c:v>13.01.2018</c:v>
                </c:pt>
                <c:pt idx="319">
                  <c:v>14.01.2018</c:v>
                </c:pt>
                <c:pt idx="320">
                  <c:v>15.01.2018</c:v>
                </c:pt>
                <c:pt idx="321">
                  <c:v>16.01.2018</c:v>
                </c:pt>
                <c:pt idx="322">
                  <c:v>17.01.2018</c:v>
                </c:pt>
                <c:pt idx="323">
                  <c:v>18.01.2018</c:v>
                </c:pt>
                <c:pt idx="324">
                  <c:v>19.01.2018</c:v>
                </c:pt>
                <c:pt idx="325">
                  <c:v>20.01.2018</c:v>
                </c:pt>
                <c:pt idx="326">
                  <c:v>21.01.2018</c:v>
                </c:pt>
                <c:pt idx="327">
                  <c:v>22.01.2018</c:v>
                </c:pt>
                <c:pt idx="328">
                  <c:v>23.01.2018</c:v>
                </c:pt>
                <c:pt idx="329">
                  <c:v>24.01.2018</c:v>
                </c:pt>
                <c:pt idx="330">
                  <c:v>25.01.2018</c:v>
                </c:pt>
                <c:pt idx="331">
                  <c:v>26.01.2018</c:v>
                </c:pt>
                <c:pt idx="332">
                  <c:v>27.01.2018</c:v>
                </c:pt>
                <c:pt idx="333">
                  <c:v>28.01.2018</c:v>
                </c:pt>
                <c:pt idx="334">
                  <c:v>29.01.2018</c:v>
                </c:pt>
                <c:pt idx="335">
                  <c:v>30.01.2018</c:v>
                </c:pt>
                <c:pt idx="336">
                  <c:v>31.01.2018</c:v>
                </c:pt>
                <c:pt idx="337">
                  <c:v>01.02.2018</c:v>
                </c:pt>
                <c:pt idx="338">
                  <c:v>02.02.2018</c:v>
                </c:pt>
                <c:pt idx="339">
                  <c:v>03.02.2018</c:v>
                </c:pt>
                <c:pt idx="340">
                  <c:v>04.02.2018</c:v>
                </c:pt>
                <c:pt idx="341">
                  <c:v>05.02.2018</c:v>
                </c:pt>
                <c:pt idx="342">
                  <c:v>06.02.2018</c:v>
                </c:pt>
                <c:pt idx="343">
                  <c:v>07.02.2018</c:v>
                </c:pt>
                <c:pt idx="344">
                  <c:v>08.02.2018</c:v>
                </c:pt>
                <c:pt idx="345">
                  <c:v>09.02.2018</c:v>
                </c:pt>
                <c:pt idx="346">
                  <c:v>10.02.2018</c:v>
                </c:pt>
                <c:pt idx="347">
                  <c:v>11.02.2018</c:v>
                </c:pt>
                <c:pt idx="348">
                  <c:v>12.02.2018</c:v>
                </c:pt>
                <c:pt idx="349">
                  <c:v>13.02.2018</c:v>
                </c:pt>
                <c:pt idx="350">
                  <c:v>14.02.2018</c:v>
                </c:pt>
                <c:pt idx="351">
                  <c:v>15.02.2018</c:v>
                </c:pt>
                <c:pt idx="352">
                  <c:v>16.02.2018</c:v>
                </c:pt>
                <c:pt idx="353">
                  <c:v>17.02.2018</c:v>
                </c:pt>
                <c:pt idx="354">
                  <c:v>18.02.2018</c:v>
                </c:pt>
                <c:pt idx="355">
                  <c:v>19.02.2018</c:v>
                </c:pt>
                <c:pt idx="356">
                  <c:v>20.02.2018</c:v>
                </c:pt>
                <c:pt idx="357">
                  <c:v>21.02.2018</c:v>
                </c:pt>
                <c:pt idx="358">
                  <c:v>22.02.2018</c:v>
                </c:pt>
                <c:pt idx="359">
                  <c:v>23.02.2018</c:v>
                </c:pt>
                <c:pt idx="360">
                  <c:v>24.02.2018</c:v>
                </c:pt>
                <c:pt idx="361">
                  <c:v>25.02.2018</c:v>
                </c:pt>
                <c:pt idx="362">
                  <c:v>26.02.2018</c:v>
                </c:pt>
                <c:pt idx="363">
                  <c:v>27.02.2018</c:v>
                </c:pt>
                <c:pt idx="364">
                  <c:v>28.02.2018</c:v>
                </c:pt>
              </c:strCache>
            </c:strRef>
          </c:cat>
          <c:val>
            <c:numRef>
              <c:f>Sheet1!$B$2:$B$366</c:f>
              <c:numCache>
                <c:formatCode>General</c:formatCode>
                <c:ptCount val="365"/>
                <c:pt idx="0">
                  <c:v>34008</c:v>
                </c:pt>
                <c:pt idx="1">
                  <c:v>34024</c:v>
                </c:pt>
                <c:pt idx="2">
                  <c:v>34058</c:v>
                </c:pt>
                <c:pt idx="3">
                  <c:v>34083</c:v>
                </c:pt>
                <c:pt idx="4">
                  <c:v>34100</c:v>
                </c:pt>
                <c:pt idx="5">
                  <c:v>34126</c:v>
                </c:pt>
                <c:pt idx="6">
                  <c:v>34158</c:v>
                </c:pt>
                <c:pt idx="7">
                  <c:v>34203</c:v>
                </c:pt>
                <c:pt idx="8">
                  <c:v>34241</c:v>
                </c:pt>
                <c:pt idx="9">
                  <c:v>34277</c:v>
                </c:pt>
                <c:pt idx="10">
                  <c:v>34309</c:v>
                </c:pt>
                <c:pt idx="11">
                  <c:v>34336</c:v>
                </c:pt>
                <c:pt idx="12">
                  <c:v>34368</c:v>
                </c:pt>
                <c:pt idx="13">
                  <c:v>34395</c:v>
                </c:pt>
                <c:pt idx="14">
                  <c:v>34431</c:v>
                </c:pt>
                <c:pt idx="15">
                  <c:v>34480</c:v>
                </c:pt>
                <c:pt idx="16">
                  <c:v>34556</c:v>
                </c:pt>
                <c:pt idx="17">
                  <c:v>34624</c:v>
                </c:pt>
                <c:pt idx="18">
                  <c:v>34665</c:v>
                </c:pt>
                <c:pt idx="19">
                  <c:v>34719</c:v>
                </c:pt>
                <c:pt idx="20">
                  <c:v>34764</c:v>
                </c:pt>
                <c:pt idx="21">
                  <c:v>34805</c:v>
                </c:pt>
                <c:pt idx="22">
                  <c:v>34849</c:v>
                </c:pt>
                <c:pt idx="23">
                  <c:v>34890</c:v>
                </c:pt>
                <c:pt idx="24">
                  <c:v>34928</c:v>
                </c:pt>
                <c:pt idx="25">
                  <c:v>34961</c:v>
                </c:pt>
                <c:pt idx="26">
                  <c:v>35104</c:v>
                </c:pt>
                <c:pt idx="27">
                  <c:v>35232</c:v>
                </c:pt>
                <c:pt idx="28">
                  <c:v>35350</c:v>
                </c:pt>
                <c:pt idx="29">
                  <c:v>35393</c:v>
                </c:pt>
                <c:pt idx="30">
                  <c:v>35414</c:v>
                </c:pt>
                <c:pt idx="31">
                  <c:v>35447</c:v>
                </c:pt>
                <c:pt idx="32">
                  <c:v>35473</c:v>
                </c:pt>
                <c:pt idx="33">
                  <c:v>35496</c:v>
                </c:pt>
                <c:pt idx="34">
                  <c:v>35526</c:v>
                </c:pt>
                <c:pt idx="35">
                  <c:v>35558</c:v>
                </c:pt>
                <c:pt idx="36">
                  <c:v>35613</c:v>
                </c:pt>
                <c:pt idx="37">
                  <c:v>35659</c:v>
                </c:pt>
                <c:pt idx="38">
                  <c:v>35687</c:v>
                </c:pt>
                <c:pt idx="39">
                  <c:v>35719</c:v>
                </c:pt>
                <c:pt idx="40">
                  <c:v>35743</c:v>
                </c:pt>
                <c:pt idx="41">
                  <c:v>35778</c:v>
                </c:pt>
                <c:pt idx="42">
                  <c:v>35843</c:v>
                </c:pt>
                <c:pt idx="43">
                  <c:v>35879</c:v>
                </c:pt>
                <c:pt idx="44">
                  <c:v>35933</c:v>
                </c:pt>
                <c:pt idx="45">
                  <c:v>35976</c:v>
                </c:pt>
                <c:pt idx="46">
                  <c:v>36009</c:v>
                </c:pt>
                <c:pt idx="47">
                  <c:v>36057</c:v>
                </c:pt>
                <c:pt idx="48">
                  <c:v>36084</c:v>
                </c:pt>
                <c:pt idx="49">
                  <c:v>36116</c:v>
                </c:pt>
                <c:pt idx="50">
                  <c:v>36153</c:v>
                </c:pt>
                <c:pt idx="51">
                  <c:v>36204</c:v>
                </c:pt>
                <c:pt idx="52">
                  <c:v>36239</c:v>
                </c:pt>
                <c:pt idx="53">
                  <c:v>36277</c:v>
                </c:pt>
                <c:pt idx="54">
                  <c:v>36316</c:v>
                </c:pt>
                <c:pt idx="55">
                  <c:v>36420</c:v>
                </c:pt>
                <c:pt idx="56">
                  <c:v>36472</c:v>
                </c:pt>
                <c:pt idx="57">
                  <c:v>36525</c:v>
                </c:pt>
                <c:pt idx="58">
                  <c:v>36591</c:v>
                </c:pt>
                <c:pt idx="59">
                  <c:v>36648</c:v>
                </c:pt>
                <c:pt idx="60">
                  <c:v>36692</c:v>
                </c:pt>
                <c:pt idx="61">
                  <c:v>36706</c:v>
                </c:pt>
                <c:pt idx="62">
                  <c:v>36732</c:v>
                </c:pt>
                <c:pt idx="63">
                  <c:v>36764</c:v>
                </c:pt>
                <c:pt idx="64">
                  <c:v>36817</c:v>
                </c:pt>
                <c:pt idx="65">
                  <c:v>36844</c:v>
                </c:pt>
                <c:pt idx="66">
                  <c:v>36867</c:v>
                </c:pt>
                <c:pt idx="67">
                  <c:v>36992</c:v>
                </c:pt>
                <c:pt idx="68">
                  <c:v>37013</c:v>
                </c:pt>
                <c:pt idx="69">
                  <c:v>37034</c:v>
                </c:pt>
                <c:pt idx="70">
                  <c:v>37081</c:v>
                </c:pt>
                <c:pt idx="71">
                  <c:v>37127</c:v>
                </c:pt>
                <c:pt idx="72">
                  <c:v>37209</c:v>
                </c:pt>
                <c:pt idx="73">
                  <c:v>37332</c:v>
                </c:pt>
                <c:pt idx="74">
                  <c:v>37366</c:v>
                </c:pt>
                <c:pt idx="75">
                  <c:v>37412</c:v>
                </c:pt>
                <c:pt idx="76">
                  <c:v>37457</c:v>
                </c:pt>
                <c:pt idx="77">
                  <c:v>37523</c:v>
                </c:pt>
                <c:pt idx="78">
                  <c:v>37546</c:v>
                </c:pt>
                <c:pt idx="79">
                  <c:v>37581</c:v>
                </c:pt>
                <c:pt idx="80">
                  <c:v>37627</c:v>
                </c:pt>
                <c:pt idx="81">
                  <c:v>37670</c:v>
                </c:pt>
                <c:pt idx="82">
                  <c:v>37702</c:v>
                </c:pt>
                <c:pt idx="83">
                  <c:v>37778</c:v>
                </c:pt>
                <c:pt idx="84">
                  <c:v>37844</c:v>
                </c:pt>
                <c:pt idx="85">
                  <c:v>37878</c:v>
                </c:pt>
                <c:pt idx="86">
                  <c:v>37900</c:v>
                </c:pt>
                <c:pt idx="87">
                  <c:v>37923</c:v>
                </c:pt>
                <c:pt idx="88">
                  <c:v>37940</c:v>
                </c:pt>
                <c:pt idx="89">
                  <c:v>38002</c:v>
                </c:pt>
                <c:pt idx="90">
                  <c:v>38036</c:v>
                </c:pt>
                <c:pt idx="91">
                  <c:v>38074</c:v>
                </c:pt>
                <c:pt idx="92">
                  <c:v>38167</c:v>
                </c:pt>
                <c:pt idx="93">
                  <c:v>38227</c:v>
                </c:pt>
                <c:pt idx="94">
                  <c:v>38282</c:v>
                </c:pt>
                <c:pt idx="95">
                  <c:v>38327</c:v>
                </c:pt>
                <c:pt idx="96">
                  <c:v>38365</c:v>
                </c:pt>
                <c:pt idx="97">
                  <c:v>38408</c:v>
                </c:pt>
                <c:pt idx="98">
                  <c:v>38461</c:v>
                </c:pt>
                <c:pt idx="99">
                  <c:v>38473</c:v>
                </c:pt>
                <c:pt idx="100">
                  <c:v>38496</c:v>
                </c:pt>
                <c:pt idx="101">
                  <c:v>38514</c:v>
                </c:pt>
                <c:pt idx="102">
                  <c:v>38575</c:v>
                </c:pt>
                <c:pt idx="103">
                  <c:v>38592</c:v>
                </c:pt>
                <c:pt idx="104">
                  <c:v>38600</c:v>
                </c:pt>
                <c:pt idx="105">
                  <c:v>38623</c:v>
                </c:pt>
                <c:pt idx="106">
                  <c:v>38646</c:v>
                </c:pt>
                <c:pt idx="107">
                  <c:v>38693</c:v>
                </c:pt>
                <c:pt idx="108">
                  <c:v>38752</c:v>
                </c:pt>
                <c:pt idx="109">
                  <c:v>38783</c:v>
                </c:pt>
                <c:pt idx="110">
                  <c:v>38810</c:v>
                </c:pt>
                <c:pt idx="111">
                  <c:v>38837</c:v>
                </c:pt>
                <c:pt idx="112">
                  <c:v>38858</c:v>
                </c:pt>
                <c:pt idx="113">
                  <c:v>38881</c:v>
                </c:pt>
                <c:pt idx="114">
                  <c:v>38914</c:v>
                </c:pt>
                <c:pt idx="115">
                  <c:v>38949</c:v>
                </c:pt>
                <c:pt idx="116">
                  <c:v>38963</c:v>
                </c:pt>
                <c:pt idx="117">
                  <c:v>39021</c:v>
                </c:pt>
                <c:pt idx="118">
                  <c:v>39054</c:v>
                </c:pt>
                <c:pt idx="119">
                  <c:v>39056</c:v>
                </c:pt>
                <c:pt idx="120">
                  <c:v>39075</c:v>
                </c:pt>
                <c:pt idx="121">
                  <c:v>39091</c:v>
                </c:pt>
                <c:pt idx="122">
                  <c:v>39116</c:v>
                </c:pt>
                <c:pt idx="123">
                  <c:v>39155</c:v>
                </c:pt>
                <c:pt idx="124">
                  <c:v>39177</c:v>
                </c:pt>
                <c:pt idx="125">
                  <c:v>39213</c:v>
                </c:pt>
                <c:pt idx="126">
                  <c:v>39243</c:v>
                </c:pt>
                <c:pt idx="127">
                  <c:v>39258</c:v>
                </c:pt>
                <c:pt idx="128">
                  <c:v>39289</c:v>
                </c:pt>
                <c:pt idx="129">
                  <c:v>39333</c:v>
                </c:pt>
                <c:pt idx="130">
                  <c:v>39363</c:v>
                </c:pt>
                <c:pt idx="131">
                  <c:v>39404</c:v>
                </c:pt>
                <c:pt idx="132">
                  <c:v>39420</c:v>
                </c:pt>
                <c:pt idx="133">
                  <c:v>39431</c:v>
                </c:pt>
                <c:pt idx="134">
                  <c:v>39459</c:v>
                </c:pt>
                <c:pt idx="135">
                  <c:v>39490</c:v>
                </c:pt>
                <c:pt idx="136">
                  <c:v>39513</c:v>
                </c:pt>
                <c:pt idx="137">
                  <c:v>39537</c:v>
                </c:pt>
                <c:pt idx="138">
                  <c:v>39545</c:v>
                </c:pt>
                <c:pt idx="139">
                  <c:v>39554</c:v>
                </c:pt>
                <c:pt idx="140">
                  <c:v>39562</c:v>
                </c:pt>
                <c:pt idx="141">
                  <c:v>39592</c:v>
                </c:pt>
                <c:pt idx="142">
                  <c:v>39630</c:v>
                </c:pt>
                <c:pt idx="143">
                  <c:v>39663</c:v>
                </c:pt>
                <c:pt idx="144">
                  <c:v>39725</c:v>
                </c:pt>
                <c:pt idx="145">
                  <c:v>39751</c:v>
                </c:pt>
                <c:pt idx="146">
                  <c:v>39763</c:v>
                </c:pt>
                <c:pt idx="147">
                  <c:v>39770</c:v>
                </c:pt>
                <c:pt idx="148">
                  <c:v>39775</c:v>
                </c:pt>
                <c:pt idx="149">
                  <c:v>39838</c:v>
                </c:pt>
                <c:pt idx="150">
                  <c:v>39871</c:v>
                </c:pt>
                <c:pt idx="151">
                  <c:v>39909</c:v>
                </c:pt>
                <c:pt idx="152">
                  <c:v>39934</c:v>
                </c:pt>
                <c:pt idx="153">
                  <c:v>39951</c:v>
                </c:pt>
                <c:pt idx="154">
                  <c:v>40000</c:v>
                </c:pt>
                <c:pt idx="155">
                  <c:v>40013</c:v>
                </c:pt>
                <c:pt idx="156">
                  <c:v>40025</c:v>
                </c:pt>
                <c:pt idx="157">
                  <c:v>40047</c:v>
                </c:pt>
                <c:pt idx="158">
                  <c:v>40095</c:v>
                </c:pt>
                <c:pt idx="159">
                  <c:v>40118</c:v>
                </c:pt>
                <c:pt idx="160">
                  <c:v>40137</c:v>
                </c:pt>
                <c:pt idx="161">
                  <c:v>40149</c:v>
                </c:pt>
                <c:pt idx="162">
                  <c:v>40175</c:v>
                </c:pt>
                <c:pt idx="163">
                  <c:v>40207</c:v>
                </c:pt>
                <c:pt idx="164">
                  <c:v>40229</c:v>
                </c:pt>
                <c:pt idx="165">
                  <c:v>40253</c:v>
                </c:pt>
                <c:pt idx="166">
                  <c:v>40264</c:v>
                </c:pt>
                <c:pt idx="167">
                  <c:v>40267</c:v>
                </c:pt>
                <c:pt idx="168">
                  <c:v>40281</c:v>
                </c:pt>
                <c:pt idx="169">
                  <c:v>40292</c:v>
                </c:pt>
                <c:pt idx="170">
                  <c:v>40301</c:v>
                </c:pt>
                <c:pt idx="171">
                  <c:v>40357</c:v>
                </c:pt>
                <c:pt idx="172">
                  <c:v>40385</c:v>
                </c:pt>
                <c:pt idx="173">
                  <c:v>40397</c:v>
                </c:pt>
                <c:pt idx="174">
                  <c:v>40404</c:v>
                </c:pt>
                <c:pt idx="175">
                  <c:v>40404</c:v>
                </c:pt>
                <c:pt idx="176">
                  <c:v>40406</c:v>
                </c:pt>
                <c:pt idx="177">
                  <c:v>40418</c:v>
                </c:pt>
                <c:pt idx="178">
                  <c:v>40439</c:v>
                </c:pt>
                <c:pt idx="179">
                  <c:v>40442</c:v>
                </c:pt>
                <c:pt idx="180">
                  <c:v>40457</c:v>
                </c:pt>
                <c:pt idx="181">
                  <c:v>40487</c:v>
                </c:pt>
                <c:pt idx="182">
                  <c:v>40505</c:v>
                </c:pt>
                <c:pt idx="183">
                  <c:v>41517</c:v>
                </c:pt>
                <c:pt idx="184">
                  <c:v>41613</c:v>
                </c:pt>
                <c:pt idx="185">
                  <c:v>41639</c:v>
                </c:pt>
                <c:pt idx="186">
                  <c:v>41661</c:v>
                </c:pt>
                <c:pt idx="187">
                  <c:v>41679</c:v>
                </c:pt>
                <c:pt idx="188">
                  <c:v>41691</c:v>
                </c:pt>
                <c:pt idx="189">
                  <c:v>41700</c:v>
                </c:pt>
                <c:pt idx="190">
                  <c:v>41718</c:v>
                </c:pt>
                <c:pt idx="191">
                  <c:v>41724</c:v>
                </c:pt>
                <c:pt idx="192">
                  <c:v>41728</c:v>
                </c:pt>
                <c:pt idx="193">
                  <c:v>41744</c:v>
                </c:pt>
                <c:pt idx="194">
                  <c:v>41746</c:v>
                </c:pt>
                <c:pt idx="195">
                  <c:v>41774</c:v>
                </c:pt>
                <c:pt idx="196">
                  <c:v>41829</c:v>
                </c:pt>
                <c:pt idx="197">
                  <c:v>41832</c:v>
                </c:pt>
                <c:pt idx="198">
                  <c:v>41841</c:v>
                </c:pt>
                <c:pt idx="199">
                  <c:v>41841</c:v>
                </c:pt>
                <c:pt idx="200">
                  <c:v>41857</c:v>
                </c:pt>
                <c:pt idx="201">
                  <c:v>41858</c:v>
                </c:pt>
                <c:pt idx="202">
                  <c:v>41870</c:v>
                </c:pt>
                <c:pt idx="203">
                  <c:v>41888</c:v>
                </c:pt>
                <c:pt idx="204">
                  <c:v>41910</c:v>
                </c:pt>
                <c:pt idx="205">
                  <c:v>41926</c:v>
                </c:pt>
                <c:pt idx="206">
                  <c:v>41927</c:v>
                </c:pt>
                <c:pt idx="207">
                  <c:v>41943</c:v>
                </c:pt>
                <c:pt idx="208">
                  <c:v>41949</c:v>
                </c:pt>
                <c:pt idx="209">
                  <c:v>41970</c:v>
                </c:pt>
                <c:pt idx="210">
                  <c:v>41979</c:v>
                </c:pt>
                <c:pt idx="211">
                  <c:v>41990</c:v>
                </c:pt>
                <c:pt idx="212">
                  <c:v>42009</c:v>
                </c:pt>
                <c:pt idx="213">
                  <c:v>42030</c:v>
                </c:pt>
                <c:pt idx="214">
                  <c:v>42052</c:v>
                </c:pt>
                <c:pt idx="215">
                  <c:v>42077</c:v>
                </c:pt>
                <c:pt idx="216">
                  <c:v>42091</c:v>
                </c:pt>
                <c:pt idx="217">
                  <c:v>42118</c:v>
                </c:pt>
                <c:pt idx="218">
                  <c:v>42166</c:v>
                </c:pt>
                <c:pt idx="219">
                  <c:v>42193</c:v>
                </c:pt>
                <c:pt idx="220">
                  <c:v>42238</c:v>
                </c:pt>
                <c:pt idx="221">
                  <c:v>42258</c:v>
                </c:pt>
                <c:pt idx="222">
                  <c:v>42277</c:v>
                </c:pt>
                <c:pt idx="223">
                  <c:v>42295</c:v>
                </c:pt>
                <c:pt idx="224">
                  <c:v>42319</c:v>
                </c:pt>
                <c:pt idx="225">
                  <c:v>42347</c:v>
                </c:pt>
                <c:pt idx="226">
                  <c:v>42362</c:v>
                </c:pt>
                <c:pt idx="227">
                  <c:v>42397</c:v>
                </c:pt>
                <c:pt idx="228">
                  <c:v>42427</c:v>
                </c:pt>
                <c:pt idx="229">
                  <c:v>42452</c:v>
                </c:pt>
                <c:pt idx="230">
                  <c:v>42472</c:v>
                </c:pt>
                <c:pt idx="231">
                  <c:v>42504</c:v>
                </c:pt>
                <c:pt idx="232">
                  <c:v>42542</c:v>
                </c:pt>
                <c:pt idx="233">
                  <c:v>42631</c:v>
                </c:pt>
                <c:pt idx="234">
                  <c:v>42667</c:v>
                </c:pt>
                <c:pt idx="235">
                  <c:v>42702</c:v>
                </c:pt>
                <c:pt idx="236">
                  <c:v>42734</c:v>
                </c:pt>
                <c:pt idx="237">
                  <c:v>42767</c:v>
                </c:pt>
                <c:pt idx="238">
                  <c:v>42809</c:v>
                </c:pt>
                <c:pt idx="239">
                  <c:v>42848</c:v>
                </c:pt>
                <c:pt idx="240">
                  <c:v>42881</c:v>
                </c:pt>
                <c:pt idx="241">
                  <c:v>42913</c:v>
                </c:pt>
                <c:pt idx="242">
                  <c:v>42976</c:v>
                </c:pt>
                <c:pt idx="243">
                  <c:v>42982</c:v>
                </c:pt>
                <c:pt idx="244">
                  <c:v>42998</c:v>
                </c:pt>
                <c:pt idx="245">
                  <c:v>43015</c:v>
                </c:pt>
                <c:pt idx="246">
                  <c:v>43028</c:v>
                </c:pt>
                <c:pt idx="247">
                  <c:v>43056</c:v>
                </c:pt>
                <c:pt idx="248">
                  <c:v>43078</c:v>
                </c:pt>
                <c:pt idx="249">
                  <c:v>43098</c:v>
                </c:pt>
                <c:pt idx="250">
                  <c:v>43105</c:v>
                </c:pt>
                <c:pt idx="251">
                  <c:v>43148</c:v>
                </c:pt>
                <c:pt idx="252">
                  <c:v>43175</c:v>
                </c:pt>
                <c:pt idx="253">
                  <c:v>43188</c:v>
                </c:pt>
                <c:pt idx="254">
                  <c:v>43218</c:v>
                </c:pt>
                <c:pt idx="255">
                  <c:v>43237</c:v>
                </c:pt>
                <c:pt idx="256">
                  <c:v>43301</c:v>
                </c:pt>
                <c:pt idx="257">
                  <c:v>43321</c:v>
                </c:pt>
                <c:pt idx="258">
                  <c:v>43338</c:v>
                </c:pt>
                <c:pt idx="259">
                  <c:v>43361</c:v>
                </c:pt>
                <c:pt idx="260">
                  <c:v>43381</c:v>
                </c:pt>
                <c:pt idx="261">
                  <c:v>43441</c:v>
                </c:pt>
                <c:pt idx="262">
                  <c:v>43460</c:v>
                </c:pt>
                <c:pt idx="263">
                  <c:v>43480</c:v>
                </c:pt>
                <c:pt idx="264">
                  <c:v>43503</c:v>
                </c:pt>
                <c:pt idx="265">
                  <c:v>43526</c:v>
                </c:pt>
                <c:pt idx="266">
                  <c:v>43547</c:v>
                </c:pt>
                <c:pt idx="267">
                  <c:v>43567</c:v>
                </c:pt>
                <c:pt idx="268">
                  <c:v>43584</c:v>
                </c:pt>
                <c:pt idx="269">
                  <c:v>43601</c:v>
                </c:pt>
                <c:pt idx="270">
                  <c:v>43622</c:v>
                </c:pt>
                <c:pt idx="271">
                  <c:v>43635</c:v>
                </c:pt>
                <c:pt idx="272">
                  <c:v>43661</c:v>
                </c:pt>
                <c:pt idx="273">
                  <c:v>43683</c:v>
                </c:pt>
                <c:pt idx="274">
                  <c:v>43703</c:v>
                </c:pt>
                <c:pt idx="275">
                  <c:v>43720</c:v>
                </c:pt>
                <c:pt idx="276">
                  <c:v>43744</c:v>
                </c:pt>
                <c:pt idx="277">
                  <c:v>43761</c:v>
                </c:pt>
                <c:pt idx="278">
                  <c:v>43777</c:v>
                </c:pt>
                <c:pt idx="279">
                  <c:v>43787</c:v>
                </c:pt>
                <c:pt idx="280">
                  <c:v>43807</c:v>
                </c:pt>
                <c:pt idx="281">
                  <c:v>43825</c:v>
                </c:pt>
                <c:pt idx="282">
                  <c:v>43827</c:v>
                </c:pt>
                <c:pt idx="283">
                  <c:v>43841</c:v>
                </c:pt>
                <c:pt idx="284">
                  <c:v>43845</c:v>
                </c:pt>
                <c:pt idx="285">
                  <c:v>43859</c:v>
                </c:pt>
                <c:pt idx="286">
                  <c:v>43870</c:v>
                </c:pt>
                <c:pt idx="287">
                  <c:v>43879</c:v>
                </c:pt>
                <c:pt idx="288">
                  <c:v>43882</c:v>
                </c:pt>
                <c:pt idx="289">
                  <c:v>43895</c:v>
                </c:pt>
                <c:pt idx="290">
                  <c:v>43904</c:v>
                </c:pt>
                <c:pt idx="291">
                  <c:v>43909</c:v>
                </c:pt>
                <c:pt idx="292">
                  <c:v>43918</c:v>
                </c:pt>
                <c:pt idx="293">
                  <c:v>43930</c:v>
                </c:pt>
                <c:pt idx="294">
                  <c:v>43939</c:v>
                </c:pt>
                <c:pt idx="295">
                  <c:v>43949</c:v>
                </c:pt>
                <c:pt idx="296">
                  <c:v>43950</c:v>
                </c:pt>
                <c:pt idx="297">
                  <c:v>43968</c:v>
                </c:pt>
                <c:pt idx="298">
                  <c:v>43974</c:v>
                </c:pt>
                <c:pt idx="299">
                  <c:v>43970</c:v>
                </c:pt>
                <c:pt idx="300">
                  <c:v>43977</c:v>
                </c:pt>
                <c:pt idx="301">
                  <c:v>43982</c:v>
                </c:pt>
                <c:pt idx="302">
                  <c:v>43992</c:v>
                </c:pt>
                <c:pt idx="303">
                  <c:v>44007</c:v>
                </c:pt>
                <c:pt idx="304">
                  <c:v>44028</c:v>
                </c:pt>
                <c:pt idx="305">
                  <c:v>44035</c:v>
                </c:pt>
                <c:pt idx="306">
                  <c:v>44059</c:v>
                </c:pt>
                <c:pt idx="307">
                  <c:v>44062</c:v>
                </c:pt>
                <c:pt idx="308">
                  <c:v>44089</c:v>
                </c:pt>
                <c:pt idx="309">
                  <c:v>44103</c:v>
                </c:pt>
                <c:pt idx="310">
                  <c:v>44136</c:v>
                </c:pt>
                <c:pt idx="311">
                  <c:v>44161</c:v>
                </c:pt>
                <c:pt idx="312">
                  <c:v>44190</c:v>
                </c:pt>
                <c:pt idx="313">
                  <c:v>44226</c:v>
                </c:pt>
                <c:pt idx="314">
                  <c:v>44246</c:v>
                </c:pt>
                <c:pt idx="315">
                  <c:v>44248</c:v>
                </c:pt>
                <c:pt idx="316">
                  <c:v>44256</c:v>
                </c:pt>
                <c:pt idx="317">
                  <c:v>44277</c:v>
                </c:pt>
                <c:pt idx="318">
                  <c:v>44311</c:v>
                </c:pt>
                <c:pt idx="319">
                  <c:v>44331</c:v>
                </c:pt>
                <c:pt idx="320">
                  <c:v>44354</c:v>
                </c:pt>
                <c:pt idx="321">
                  <c:v>44391</c:v>
                </c:pt>
                <c:pt idx="322">
                  <c:v>44411</c:v>
                </c:pt>
                <c:pt idx="323">
                  <c:v>44475</c:v>
                </c:pt>
                <c:pt idx="324">
                  <c:v>44496</c:v>
                </c:pt>
                <c:pt idx="325">
                  <c:v>44518</c:v>
                </c:pt>
                <c:pt idx="326">
                  <c:v>44543</c:v>
                </c:pt>
                <c:pt idx="327">
                  <c:v>44559</c:v>
                </c:pt>
                <c:pt idx="328">
                  <c:v>44564</c:v>
                </c:pt>
                <c:pt idx="329">
                  <c:v>44571</c:v>
                </c:pt>
                <c:pt idx="330">
                  <c:v>44693</c:v>
                </c:pt>
                <c:pt idx="331">
                  <c:v>44731</c:v>
                </c:pt>
                <c:pt idx="332">
                  <c:v>44759</c:v>
                </c:pt>
                <c:pt idx="333">
                  <c:v>44776</c:v>
                </c:pt>
                <c:pt idx="334">
                  <c:v>44801</c:v>
                </c:pt>
                <c:pt idx="335">
                  <c:v>44833</c:v>
                </c:pt>
                <c:pt idx="336">
                  <c:v>44864</c:v>
                </c:pt>
                <c:pt idx="337">
                  <c:v>44882</c:v>
                </c:pt>
                <c:pt idx="338">
                  <c:v>44902</c:v>
                </c:pt>
                <c:pt idx="339">
                  <c:v>44937</c:v>
                </c:pt>
                <c:pt idx="340">
                  <c:v>44961</c:v>
                </c:pt>
                <c:pt idx="341">
                  <c:v>44966</c:v>
                </c:pt>
                <c:pt idx="342">
                  <c:v>44987</c:v>
                </c:pt>
                <c:pt idx="343">
                  <c:v>45000</c:v>
                </c:pt>
                <c:pt idx="344">
                  <c:v>45021</c:v>
                </c:pt>
                <c:pt idx="345">
                  <c:v>45035</c:v>
                </c:pt>
                <c:pt idx="346">
                  <c:v>45056</c:v>
                </c:pt>
                <c:pt idx="347">
                  <c:v>45081</c:v>
                </c:pt>
                <c:pt idx="348">
                  <c:v>45106</c:v>
                </c:pt>
                <c:pt idx="349">
                  <c:v>45130</c:v>
                </c:pt>
                <c:pt idx="350">
                  <c:v>45149</c:v>
                </c:pt>
                <c:pt idx="351">
                  <c:v>45155</c:v>
                </c:pt>
                <c:pt idx="352">
                  <c:v>45186</c:v>
                </c:pt>
                <c:pt idx="353">
                  <c:v>45216</c:v>
                </c:pt>
                <c:pt idx="354">
                  <c:v>45237</c:v>
                </c:pt>
                <c:pt idx="355">
                  <c:v>45263</c:v>
                </c:pt>
                <c:pt idx="356">
                  <c:v>45302</c:v>
                </c:pt>
                <c:pt idx="357">
                  <c:v>45324</c:v>
                </c:pt>
                <c:pt idx="358">
                  <c:v>45388</c:v>
                </c:pt>
                <c:pt idx="359">
                  <c:v>45413</c:v>
                </c:pt>
                <c:pt idx="360">
                  <c:v>45430</c:v>
                </c:pt>
                <c:pt idx="361">
                  <c:v>45449</c:v>
                </c:pt>
                <c:pt idx="362">
                  <c:v>45463</c:v>
                </c:pt>
                <c:pt idx="363">
                  <c:v>45484</c:v>
                </c:pt>
                <c:pt idx="364">
                  <c:v>45512</c:v>
                </c:pt>
              </c:numCache>
            </c:numRef>
          </c:val>
          <c:smooth val="0"/>
          <c:extLst>
            <c:ext xmlns:c16="http://schemas.microsoft.com/office/drawing/2014/chart" uri="{C3380CC4-5D6E-409C-BE32-E72D297353CC}">
              <c16:uniqueId val="{00000000-8B4C-46BC-97BE-5BB729321236}"/>
            </c:ext>
          </c:extLst>
        </c:ser>
        <c:dLbls>
          <c:showLegendKey val="0"/>
          <c:showVal val="0"/>
          <c:showCatName val="0"/>
          <c:showSerName val="0"/>
          <c:showPercent val="0"/>
          <c:showBubbleSize val="0"/>
        </c:dLbls>
        <c:smooth val="0"/>
        <c:axId val="334261744"/>
        <c:axId val="334260432"/>
      </c:lineChart>
      <c:catAx>
        <c:axId val="33426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60432"/>
        <c:crosses val="autoZero"/>
        <c:auto val="1"/>
        <c:lblAlgn val="ctr"/>
        <c:lblOffset val="100"/>
        <c:noMultiLvlLbl val="0"/>
      </c:catAx>
      <c:valAx>
        <c:axId val="33426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6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Sheet1!$A$2:$A$366</c:f>
              <c:strCache>
                <c:ptCount val="365"/>
                <c:pt idx="0">
                  <c:v>01.03.2017</c:v>
                </c:pt>
                <c:pt idx="1">
                  <c:v>02.03.2017</c:v>
                </c:pt>
                <c:pt idx="2">
                  <c:v>03.03.2017</c:v>
                </c:pt>
                <c:pt idx="3">
                  <c:v>04.03.2017</c:v>
                </c:pt>
                <c:pt idx="4">
                  <c:v>05.03.2017</c:v>
                </c:pt>
                <c:pt idx="5">
                  <c:v>06.03.2017</c:v>
                </c:pt>
                <c:pt idx="6">
                  <c:v>07.03.2017</c:v>
                </c:pt>
                <c:pt idx="7">
                  <c:v>08.03.2017</c:v>
                </c:pt>
                <c:pt idx="8">
                  <c:v>09.03.2017</c:v>
                </c:pt>
                <c:pt idx="9">
                  <c:v>10.03.2017</c:v>
                </c:pt>
                <c:pt idx="10">
                  <c:v>11.03.2017</c:v>
                </c:pt>
                <c:pt idx="11">
                  <c:v>12.03.2017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pt idx="31">
                  <c:v>01.04.2017</c:v>
                </c:pt>
                <c:pt idx="32">
                  <c:v>02.04.2017</c:v>
                </c:pt>
                <c:pt idx="33">
                  <c:v>03.04.2017</c:v>
                </c:pt>
                <c:pt idx="34">
                  <c:v>04.04.2017</c:v>
                </c:pt>
                <c:pt idx="35">
                  <c:v>05.04.2017</c:v>
                </c:pt>
                <c:pt idx="36">
                  <c:v>06.04.2017</c:v>
                </c:pt>
                <c:pt idx="37">
                  <c:v>07.04.2017</c:v>
                </c:pt>
                <c:pt idx="38">
                  <c:v>08.04.2017</c:v>
                </c:pt>
                <c:pt idx="39">
                  <c:v>09.04.2017</c:v>
                </c:pt>
                <c:pt idx="40">
                  <c:v>10.04.2017</c:v>
                </c:pt>
                <c:pt idx="41">
                  <c:v>11.04.2017</c:v>
                </c:pt>
                <c:pt idx="42">
                  <c:v>12.04.2017</c:v>
                </c:pt>
                <c:pt idx="43">
                  <c:v>13.04.2017</c:v>
                </c:pt>
                <c:pt idx="44">
                  <c:v>14.04.2017</c:v>
                </c:pt>
                <c:pt idx="45">
                  <c:v>15.04.2017</c:v>
                </c:pt>
                <c:pt idx="46">
                  <c:v>16.04.2017</c:v>
                </c:pt>
                <c:pt idx="47">
                  <c:v>17.04.2017</c:v>
                </c:pt>
                <c:pt idx="48">
                  <c:v>18.04.2017</c:v>
                </c:pt>
                <c:pt idx="49">
                  <c:v>19.04.2017</c:v>
                </c:pt>
                <c:pt idx="50">
                  <c:v>20.04.2017</c:v>
                </c:pt>
                <c:pt idx="51">
                  <c:v>21.04.2017</c:v>
                </c:pt>
                <c:pt idx="52">
                  <c:v>22.04.2017</c:v>
                </c:pt>
                <c:pt idx="53">
                  <c:v>23.04.2017</c:v>
                </c:pt>
                <c:pt idx="54">
                  <c:v>24.04.2017</c:v>
                </c:pt>
                <c:pt idx="55">
                  <c:v>25.04.2017</c:v>
                </c:pt>
                <c:pt idx="56">
                  <c:v>26.04.2017</c:v>
                </c:pt>
                <c:pt idx="57">
                  <c:v>27.04.2017</c:v>
                </c:pt>
                <c:pt idx="58">
                  <c:v>28.04.2017</c:v>
                </c:pt>
                <c:pt idx="59">
                  <c:v>29.04.2017</c:v>
                </c:pt>
                <c:pt idx="60">
                  <c:v>30.04.2017</c:v>
                </c:pt>
                <c:pt idx="61">
                  <c:v>01.05.2017</c:v>
                </c:pt>
                <c:pt idx="62">
                  <c:v>02.05.2017</c:v>
                </c:pt>
                <c:pt idx="63">
                  <c:v>03.05.2017</c:v>
                </c:pt>
                <c:pt idx="64">
                  <c:v>04.05.2017</c:v>
                </c:pt>
                <c:pt idx="65">
                  <c:v>05.05.2017</c:v>
                </c:pt>
                <c:pt idx="66">
                  <c:v>06.05.2017</c:v>
                </c:pt>
                <c:pt idx="67">
                  <c:v>07.05.2017</c:v>
                </c:pt>
                <c:pt idx="68">
                  <c:v>08.05.2017</c:v>
                </c:pt>
                <c:pt idx="69">
                  <c:v>09.05.2017</c:v>
                </c:pt>
                <c:pt idx="70">
                  <c:v>10.05.2017</c:v>
                </c:pt>
                <c:pt idx="71">
                  <c:v>11.05.2017</c:v>
                </c:pt>
                <c:pt idx="72">
                  <c:v>12.05.2017</c:v>
                </c:pt>
                <c:pt idx="73">
                  <c:v>13.05.2017</c:v>
                </c:pt>
                <c:pt idx="74">
                  <c:v>14.05.2017</c:v>
                </c:pt>
                <c:pt idx="75">
                  <c:v>15.05.2017</c:v>
                </c:pt>
                <c:pt idx="76">
                  <c:v>16.05.2017</c:v>
                </c:pt>
                <c:pt idx="77">
                  <c:v>17.05.2017</c:v>
                </c:pt>
                <c:pt idx="78">
                  <c:v>18.05.2017</c:v>
                </c:pt>
                <c:pt idx="79">
                  <c:v>19.05.2017</c:v>
                </c:pt>
                <c:pt idx="80">
                  <c:v>20.05.2017</c:v>
                </c:pt>
                <c:pt idx="81">
                  <c:v>21.05.2017</c:v>
                </c:pt>
                <c:pt idx="82">
                  <c:v>22.05.2017</c:v>
                </c:pt>
                <c:pt idx="83">
                  <c:v>23.05.2017</c:v>
                </c:pt>
                <c:pt idx="84">
                  <c:v>24.05.2017</c:v>
                </c:pt>
                <c:pt idx="85">
                  <c:v>25.05.2017</c:v>
                </c:pt>
                <c:pt idx="86">
                  <c:v>26.05.2017</c:v>
                </c:pt>
                <c:pt idx="87">
                  <c:v>27.05.2017</c:v>
                </c:pt>
                <c:pt idx="88">
                  <c:v>28.05.2017</c:v>
                </c:pt>
                <c:pt idx="89">
                  <c:v>29.05.2017</c:v>
                </c:pt>
                <c:pt idx="90">
                  <c:v>30.05.2017</c:v>
                </c:pt>
                <c:pt idx="91">
                  <c:v>31.05.2017</c:v>
                </c:pt>
                <c:pt idx="92">
                  <c:v>01.06.2017</c:v>
                </c:pt>
                <c:pt idx="93">
                  <c:v>02.06.2017</c:v>
                </c:pt>
                <c:pt idx="94">
                  <c:v>03.06.2017</c:v>
                </c:pt>
                <c:pt idx="95">
                  <c:v>04.06.2017</c:v>
                </c:pt>
                <c:pt idx="96">
                  <c:v>05.06.2017</c:v>
                </c:pt>
                <c:pt idx="97">
                  <c:v>06.06.2017</c:v>
                </c:pt>
                <c:pt idx="98">
                  <c:v>07.06.2017</c:v>
                </c:pt>
                <c:pt idx="99">
                  <c:v>08.06.2017</c:v>
                </c:pt>
                <c:pt idx="100">
                  <c:v>09.06.2017</c:v>
                </c:pt>
                <c:pt idx="101">
                  <c:v>10.06.2017</c:v>
                </c:pt>
                <c:pt idx="102">
                  <c:v>11.06.2017</c:v>
                </c:pt>
                <c:pt idx="103">
                  <c:v>12.06.2017</c:v>
                </c:pt>
                <c:pt idx="104">
                  <c:v>13.06.2017</c:v>
                </c:pt>
                <c:pt idx="105">
                  <c:v>14.06.2017</c:v>
                </c:pt>
                <c:pt idx="106">
                  <c:v>15.06.2017</c:v>
                </c:pt>
                <c:pt idx="107">
                  <c:v>16.06.2017</c:v>
                </c:pt>
                <c:pt idx="108">
                  <c:v>17.06.2017</c:v>
                </c:pt>
                <c:pt idx="109">
                  <c:v>18.06.2017</c:v>
                </c:pt>
                <c:pt idx="110">
                  <c:v>19.06.2017</c:v>
                </c:pt>
                <c:pt idx="111">
                  <c:v>20.06.2017</c:v>
                </c:pt>
                <c:pt idx="112">
                  <c:v>21.06.2017</c:v>
                </c:pt>
                <c:pt idx="113">
                  <c:v>22.06.2017</c:v>
                </c:pt>
                <c:pt idx="114">
                  <c:v>23.06.2017</c:v>
                </c:pt>
                <c:pt idx="115">
                  <c:v>24.06.2017</c:v>
                </c:pt>
                <c:pt idx="116">
                  <c:v>25.06.2017</c:v>
                </c:pt>
                <c:pt idx="117">
                  <c:v>26.06.2017</c:v>
                </c:pt>
                <c:pt idx="118">
                  <c:v>27.06.2017</c:v>
                </c:pt>
                <c:pt idx="119">
                  <c:v>28.06.2017</c:v>
                </c:pt>
                <c:pt idx="120">
                  <c:v>29.06.2017</c:v>
                </c:pt>
                <c:pt idx="121">
                  <c:v>30.06.2017</c:v>
                </c:pt>
                <c:pt idx="122">
                  <c:v>01.07.2017</c:v>
                </c:pt>
                <c:pt idx="123">
                  <c:v>02.07.2017</c:v>
                </c:pt>
                <c:pt idx="124">
                  <c:v>03.07.2017</c:v>
                </c:pt>
                <c:pt idx="125">
                  <c:v>04.07.2017</c:v>
                </c:pt>
                <c:pt idx="126">
                  <c:v>05.07.2017</c:v>
                </c:pt>
                <c:pt idx="127">
                  <c:v>06.07.2017</c:v>
                </c:pt>
                <c:pt idx="128">
                  <c:v>07.07.2017</c:v>
                </c:pt>
                <c:pt idx="129">
                  <c:v>08.07.2017</c:v>
                </c:pt>
                <c:pt idx="130">
                  <c:v>09.07.2017</c:v>
                </c:pt>
                <c:pt idx="131">
                  <c:v>10.07.2017</c:v>
                </c:pt>
                <c:pt idx="132">
                  <c:v>11.07.2017</c:v>
                </c:pt>
                <c:pt idx="133">
                  <c:v>12.07.2017</c:v>
                </c:pt>
                <c:pt idx="134">
                  <c:v>13.07.2017</c:v>
                </c:pt>
                <c:pt idx="135">
                  <c:v>14.07.2017</c:v>
                </c:pt>
                <c:pt idx="136">
                  <c:v>15.07.2017</c:v>
                </c:pt>
                <c:pt idx="137">
                  <c:v>16.07.2017</c:v>
                </c:pt>
                <c:pt idx="138">
                  <c:v>17.07.2017</c:v>
                </c:pt>
                <c:pt idx="139">
                  <c:v>18.07.2017</c:v>
                </c:pt>
                <c:pt idx="140">
                  <c:v>19.07.2017</c:v>
                </c:pt>
                <c:pt idx="141">
                  <c:v>20.07.2017</c:v>
                </c:pt>
                <c:pt idx="142">
                  <c:v>21.07.2017</c:v>
                </c:pt>
                <c:pt idx="143">
                  <c:v>22.07.2017</c:v>
                </c:pt>
                <c:pt idx="144">
                  <c:v>23.07.2017</c:v>
                </c:pt>
                <c:pt idx="145">
                  <c:v>24.07.2017</c:v>
                </c:pt>
                <c:pt idx="146">
                  <c:v>25.07.2017</c:v>
                </c:pt>
                <c:pt idx="147">
                  <c:v>26.07.2017</c:v>
                </c:pt>
                <c:pt idx="148">
                  <c:v>27.07.2017</c:v>
                </c:pt>
                <c:pt idx="149">
                  <c:v>28.07.2017</c:v>
                </c:pt>
                <c:pt idx="150">
                  <c:v>29.07.2017</c:v>
                </c:pt>
                <c:pt idx="151">
                  <c:v>30.07.2017</c:v>
                </c:pt>
                <c:pt idx="152">
                  <c:v>31.07.2017</c:v>
                </c:pt>
                <c:pt idx="153">
                  <c:v>01.08.2017</c:v>
                </c:pt>
                <c:pt idx="154">
                  <c:v>02.08.2017</c:v>
                </c:pt>
                <c:pt idx="155">
                  <c:v>03.08.2017</c:v>
                </c:pt>
                <c:pt idx="156">
                  <c:v>04.08.2017</c:v>
                </c:pt>
                <c:pt idx="157">
                  <c:v>05.08.2017</c:v>
                </c:pt>
                <c:pt idx="158">
                  <c:v>06.08.2017</c:v>
                </c:pt>
                <c:pt idx="159">
                  <c:v>07.08.2017</c:v>
                </c:pt>
                <c:pt idx="160">
                  <c:v>08.08.2017</c:v>
                </c:pt>
                <c:pt idx="161">
                  <c:v>09.08.2017</c:v>
                </c:pt>
                <c:pt idx="162">
                  <c:v>10.08.2017</c:v>
                </c:pt>
                <c:pt idx="163">
                  <c:v>11.08.2017</c:v>
                </c:pt>
                <c:pt idx="164">
                  <c:v>12.08.2017</c:v>
                </c:pt>
                <c:pt idx="165">
                  <c:v>13.08.2017</c:v>
                </c:pt>
                <c:pt idx="166">
                  <c:v>14.08.2017</c:v>
                </c:pt>
                <c:pt idx="167">
                  <c:v>15.08.2017</c:v>
                </c:pt>
                <c:pt idx="168">
                  <c:v>16.08.2017</c:v>
                </c:pt>
                <c:pt idx="169">
                  <c:v>17.08.2017</c:v>
                </c:pt>
                <c:pt idx="170">
                  <c:v>18.08.2017</c:v>
                </c:pt>
                <c:pt idx="171">
                  <c:v>19.08.2017</c:v>
                </c:pt>
                <c:pt idx="172">
                  <c:v>20.08.2017</c:v>
                </c:pt>
                <c:pt idx="173">
                  <c:v>21.08.2017</c:v>
                </c:pt>
                <c:pt idx="174">
                  <c:v>22.08.2017</c:v>
                </c:pt>
                <c:pt idx="175">
                  <c:v>23.08.2017</c:v>
                </c:pt>
                <c:pt idx="176">
                  <c:v>24.08.2017</c:v>
                </c:pt>
                <c:pt idx="177">
                  <c:v>25.08.2017</c:v>
                </c:pt>
                <c:pt idx="178">
                  <c:v>26.08.2017</c:v>
                </c:pt>
                <c:pt idx="179">
                  <c:v>27.08.2017</c:v>
                </c:pt>
                <c:pt idx="180">
                  <c:v>28.08.2017</c:v>
                </c:pt>
                <c:pt idx="181">
                  <c:v>29.08.2017</c:v>
                </c:pt>
                <c:pt idx="182">
                  <c:v>30.08.2017</c:v>
                </c:pt>
                <c:pt idx="183">
                  <c:v>31.08.2017</c:v>
                </c:pt>
                <c:pt idx="184">
                  <c:v>01.09.2017</c:v>
                </c:pt>
                <c:pt idx="185">
                  <c:v>02.09.2017</c:v>
                </c:pt>
                <c:pt idx="186">
                  <c:v>03.09.2017</c:v>
                </c:pt>
                <c:pt idx="187">
                  <c:v>04.09.2017</c:v>
                </c:pt>
                <c:pt idx="188">
                  <c:v>05.09.2017</c:v>
                </c:pt>
                <c:pt idx="189">
                  <c:v>06.09.2017</c:v>
                </c:pt>
                <c:pt idx="190">
                  <c:v>07.09.2017</c:v>
                </c:pt>
                <c:pt idx="191">
                  <c:v>08.09.2017</c:v>
                </c:pt>
                <c:pt idx="192">
                  <c:v>09.09.2017</c:v>
                </c:pt>
                <c:pt idx="193">
                  <c:v>10.09.2017</c:v>
                </c:pt>
                <c:pt idx="194">
                  <c:v>11.09.2017</c:v>
                </c:pt>
                <c:pt idx="195">
                  <c:v>12.09.2017</c:v>
                </c:pt>
                <c:pt idx="196">
                  <c:v>13.09.2017</c:v>
                </c:pt>
                <c:pt idx="197">
                  <c:v>14.09.2017</c:v>
                </c:pt>
                <c:pt idx="198">
                  <c:v>15.09.2017</c:v>
                </c:pt>
                <c:pt idx="199">
                  <c:v>16.09.2017</c:v>
                </c:pt>
                <c:pt idx="200">
                  <c:v>17.09.2017</c:v>
                </c:pt>
                <c:pt idx="201">
                  <c:v>18.09.2017</c:v>
                </c:pt>
                <c:pt idx="202">
                  <c:v>19.09.2017</c:v>
                </c:pt>
                <c:pt idx="203">
                  <c:v>20.09.2017</c:v>
                </c:pt>
                <c:pt idx="204">
                  <c:v>21.09.2017</c:v>
                </c:pt>
                <c:pt idx="205">
                  <c:v>22.09.2017</c:v>
                </c:pt>
                <c:pt idx="206">
                  <c:v>23.09.2017</c:v>
                </c:pt>
                <c:pt idx="207">
                  <c:v>24.09.2017</c:v>
                </c:pt>
                <c:pt idx="208">
                  <c:v>25.09.2017</c:v>
                </c:pt>
                <c:pt idx="209">
                  <c:v>26.09.2017</c:v>
                </c:pt>
                <c:pt idx="210">
                  <c:v>27.09.2017</c:v>
                </c:pt>
                <c:pt idx="211">
                  <c:v>28.09.2017</c:v>
                </c:pt>
                <c:pt idx="212">
                  <c:v>29.09.2017</c:v>
                </c:pt>
                <c:pt idx="213">
                  <c:v>30.09.2017</c:v>
                </c:pt>
                <c:pt idx="214">
                  <c:v>01.10.2017</c:v>
                </c:pt>
                <c:pt idx="215">
                  <c:v>02.10.2017</c:v>
                </c:pt>
                <c:pt idx="216">
                  <c:v>03.10.2017</c:v>
                </c:pt>
                <c:pt idx="217">
                  <c:v>04.10.2017</c:v>
                </c:pt>
                <c:pt idx="218">
                  <c:v>05.10.2017</c:v>
                </c:pt>
                <c:pt idx="219">
                  <c:v>06.10.2017</c:v>
                </c:pt>
                <c:pt idx="220">
                  <c:v>07.10.2017</c:v>
                </c:pt>
                <c:pt idx="221">
                  <c:v>08.10.2017</c:v>
                </c:pt>
                <c:pt idx="222">
                  <c:v>09.10.2017</c:v>
                </c:pt>
                <c:pt idx="223">
                  <c:v>10.10.2017</c:v>
                </c:pt>
                <c:pt idx="224">
                  <c:v>11.10.2017</c:v>
                </c:pt>
                <c:pt idx="225">
                  <c:v>12.10.2017</c:v>
                </c:pt>
                <c:pt idx="226">
                  <c:v>13.10.2017</c:v>
                </c:pt>
                <c:pt idx="227">
                  <c:v>14.10.2017</c:v>
                </c:pt>
                <c:pt idx="228">
                  <c:v>15.10.2017</c:v>
                </c:pt>
                <c:pt idx="229">
                  <c:v>16.10.2017</c:v>
                </c:pt>
                <c:pt idx="230">
                  <c:v>17.10.2017</c:v>
                </c:pt>
                <c:pt idx="231">
                  <c:v>18.10.2017</c:v>
                </c:pt>
                <c:pt idx="232">
                  <c:v>19.10.2017</c:v>
                </c:pt>
                <c:pt idx="233">
                  <c:v>20.10.2017</c:v>
                </c:pt>
                <c:pt idx="234">
                  <c:v>21.10.2017</c:v>
                </c:pt>
                <c:pt idx="235">
                  <c:v>22.10.2017</c:v>
                </c:pt>
                <c:pt idx="236">
                  <c:v>23.10.2017</c:v>
                </c:pt>
                <c:pt idx="237">
                  <c:v>24.10.2017</c:v>
                </c:pt>
                <c:pt idx="238">
                  <c:v>25.10.2017</c:v>
                </c:pt>
                <c:pt idx="239">
                  <c:v>26.10.2017</c:v>
                </c:pt>
                <c:pt idx="240">
                  <c:v>27.10.2017</c:v>
                </c:pt>
                <c:pt idx="241">
                  <c:v>28.10.2017</c:v>
                </c:pt>
                <c:pt idx="242">
                  <c:v>29.10.2017</c:v>
                </c:pt>
                <c:pt idx="243">
                  <c:v>30.10.2017</c:v>
                </c:pt>
                <c:pt idx="244">
                  <c:v>31.10.2017</c:v>
                </c:pt>
                <c:pt idx="245">
                  <c:v>01.11.2017</c:v>
                </c:pt>
                <c:pt idx="246">
                  <c:v>02.11.2017</c:v>
                </c:pt>
                <c:pt idx="247">
                  <c:v>03.11.2017</c:v>
                </c:pt>
                <c:pt idx="248">
                  <c:v>04.11.2017</c:v>
                </c:pt>
                <c:pt idx="249">
                  <c:v>05.11.2017</c:v>
                </c:pt>
                <c:pt idx="250">
                  <c:v>06.11.2017</c:v>
                </c:pt>
                <c:pt idx="251">
                  <c:v>07.11.2017</c:v>
                </c:pt>
                <c:pt idx="252">
                  <c:v>08.11.2017</c:v>
                </c:pt>
                <c:pt idx="253">
                  <c:v>09.11.2017</c:v>
                </c:pt>
                <c:pt idx="254">
                  <c:v>10.11.2017</c:v>
                </c:pt>
                <c:pt idx="255">
                  <c:v>11.11.2017</c:v>
                </c:pt>
                <c:pt idx="256">
                  <c:v>12.11.2017</c:v>
                </c:pt>
                <c:pt idx="257">
                  <c:v>13.11.2017</c:v>
                </c:pt>
                <c:pt idx="258">
                  <c:v>14.11.2017</c:v>
                </c:pt>
                <c:pt idx="259">
                  <c:v>15.11.2017</c:v>
                </c:pt>
                <c:pt idx="260">
                  <c:v>16.11.2017</c:v>
                </c:pt>
                <c:pt idx="261">
                  <c:v>17.11.2017</c:v>
                </c:pt>
                <c:pt idx="262">
                  <c:v>18.11.2017</c:v>
                </c:pt>
                <c:pt idx="263">
                  <c:v>19.11.2017</c:v>
                </c:pt>
                <c:pt idx="264">
                  <c:v>20.11.2017</c:v>
                </c:pt>
                <c:pt idx="265">
                  <c:v>21.11.2017</c:v>
                </c:pt>
                <c:pt idx="266">
                  <c:v>22.11.2017</c:v>
                </c:pt>
                <c:pt idx="267">
                  <c:v>23.11.2017</c:v>
                </c:pt>
                <c:pt idx="268">
                  <c:v>24.11.2017</c:v>
                </c:pt>
                <c:pt idx="269">
                  <c:v>25.11.2017</c:v>
                </c:pt>
                <c:pt idx="270">
                  <c:v>26.11.2017</c:v>
                </c:pt>
                <c:pt idx="271">
                  <c:v>27.11.2017</c:v>
                </c:pt>
                <c:pt idx="272">
                  <c:v>28.11.2017</c:v>
                </c:pt>
                <c:pt idx="273">
                  <c:v>29.11.2017</c:v>
                </c:pt>
                <c:pt idx="274">
                  <c:v>30.11.2017</c:v>
                </c:pt>
                <c:pt idx="275">
                  <c:v>01.12.2017</c:v>
                </c:pt>
                <c:pt idx="276">
                  <c:v>02.12.2017</c:v>
                </c:pt>
                <c:pt idx="277">
                  <c:v>03.12.2017</c:v>
                </c:pt>
                <c:pt idx="278">
                  <c:v>04.12.2017</c:v>
                </c:pt>
                <c:pt idx="279">
                  <c:v>05.12.2017</c:v>
                </c:pt>
                <c:pt idx="280">
                  <c:v>06.12.2017</c:v>
                </c:pt>
                <c:pt idx="281">
                  <c:v>07.12.2017</c:v>
                </c:pt>
                <c:pt idx="282">
                  <c:v>08.12.2017</c:v>
                </c:pt>
                <c:pt idx="283">
                  <c:v>09.12.2017</c:v>
                </c:pt>
                <c:pt idx="284">
                  <c:v>10.12.2017</c:v>
                </c:pt>
                <c:pt idx="285">
                  <c:v>11.12.2017</c:v>
                </c:pt>
                <c:pt idx="286">
                  <c:v>12.12.2017</c:v>
                </c:pt>
                <c:pt idx="287">
                  <c:v>13.12.2017</c:v>
                </c:pt>
                <c:pt idx="288">
                  <c:v>14.12.2017</c:v>
                </c:pt>
                <c:pt idx="289">
                  <c:v>15.12.2017</c:v>
                </c:pt>
                <c:pt idx="290">
                  <c:v>16.12.2017</c:v>
                </c:pt>
                <c:pt idx="291">
                  <c:v>17.12.2017</c:v>
                </c:pt>
                <c:pt idx="292">
                  <c:v>18.12.2017</c:v>
                </c:pt>
                <c:pt idx="293">
                  <c:v>19.12.2017</c:v>
                </c:pt>
                <c:pt idx="294">
                  <c:v>20.12.2017</c:v>
                </c:pt>
                <c:pt idx="295">
                  <c:v>21.12.2017</c:v>
                </c:pt>
                <c:pt idx="296">
                  <c:v>22.12.2017</c:v>
                </c:pt>
                <c:pt idx="297">
                  <c:v>23.12.2017</c:v>
                </c:pt>
                <c:pt idx="298">
                  <c:v>24.12.2017</c:v>
                </c:pt>
                <c:pt idx="299">
                  <c:v>25.12.2017</c:v>
                </c:pt>
                <c:pt idx="300">
                  <c:v>26.12.2017</c:v>
                </c:pt>
                <c:pt idx="301">
                  <c:v>27.12.2017</c:v>
                </c:pt>
                <c:pt idx="302">
                  <c:v>28.12.2017</c:v>
                </c:pt>
                <c:pt idx="303">
                  <c:v>29.12.2017</c:v>
                </c:pt>
                <c:pt idx="304">
                  <c:v>30.12.2017</c:v>
                </c:pt>
                <c:pt idx="305">
                  <c:v>31.12.2017</c:v>
                </c:pt>
                <c:pt idx="306">
                  <c:v>01.01.2018</c:v>
                </c:pt>
                <c:pt idx="307">
                  <c:v>02.01.2018</c:v>
                </c:pt>
                <c:pt idx="308">
                  <c:v>03.01.2018</c:v>
                </c:pt>
                <c:pt idx="309">
                  <c:v>04.01.2018</c:v>
                </c:pt>
                <c:pt idx="310">
                  <c:v>05.01.2018</c:v>
                </c:pt>
                <c:pt idx="311">
                  <c:v>06.01.2018</c:v>
                </c:pt>
                <c:pt idx="312">
                  <c:v>07.01.2018</c:v>
                </c:pt>
                <c:pt idx="313">
                  <c:v>08.01.2018</c:v>
                </c:pt>
                <c:pt idx="314">
                  <c:v>09.01.2018</c:v>
                </c:pt>
                <c:pt idx="315">
                  <c:v>10.01.2018</c:v>
                </c:pt>
                <c:pt idx="316">
                  <c:v>11.01.2018</c:v>
                </c:pt>
                <c:pt idx="317">
                  <c:v>12.01.2018</c:v>
                </c:pt>
                <c:pt idx="318">
                  <c:v>13.01.2018</c:v>
                </c:pt>
                <c:pt idx="319">
                  <c:v>14.01.2018</c:v>
                </c:pt>
                <c:pt idx="320">
                  <c:v>15.01.2018</c:v>
                </c:pt>
                <c:pt idx="321">
                  <c:v>16.01.2018</c:v>
                </c:pt>
                <c:pt idx="322">
                  <c:v>17.01.2018</c:v>
                </c:pt>
                <c:pt idx="323">
                  <c:v>18.01.2018</c:v>
                </c:pt>
                <c:pt idx="324">
                  <c:v>19.01.2018</c:v>
                </c:pt>
                <c:pt idx="325">
                  <c:v>20.01.2018</c:v>
                </c:pt>
                <c:pt idx="326">
                  <c:v>21.01.2018</c:v>
                </c:pt>
                <c:pt idx="327">
                  <c:v>22.01.2018</c:v>
                </c:pt>
                <c:pt idx="328">
                  <c:v>23.01.2018</c:v>
                </c:pt>
                <c:pt idx="329">
                  <c:v>24.01.2018</c:v>
                </c:pt>
                <c:pt idx="330">
                  <c:v>25.01.2018</c:v>
                </c:pt>
                <c:pt idx="331">
                  <c:v>26.01.2018</c:v>
                </c:pt>
                <c:pt idx="332">
                  <c:v>27.01.2018</c:v>
                </c:pt>
                <c:pt idx="333">
                  <c:v>28.01.2018</c:v>
                </c:pt>
                <c:pt idx="334">
                  <c:v>29.01.2018</c:v>
                </c:pt>
                <c:pt idx="335">
                  <c:v>30.01.2018</c:v>
                </c:pt>
                <c:pt idx="336">
                  <c:v>31.01.2018</c:v>
                </c:pt>
                <c:pt idx="337">
                  <c:v>01.02.2018</c:v>
                </c:pt>
                <c:pt idx="338">
                  <c:v>02.02.2018</c:v>
                </c:pt>
                <c:pt idx="339">
                  <c:v>03.02.2018</c:v>
                </c:pt>
                <c:pt idx="340">
                  <c:v>04.02.2018</c:v>
                </c:pt>
                <c:pt idx="341">
                  <c:v>05.02.2018</c:v>
                </c:pt>
                <c:pt idx="342">
                  <c:v>06.02.2018</c:v>
                </c:pt>
                <c:pt idx="343">
                  <c:v>07.02.2018</c:v>
                </c:pt>
                <c:pt idx="344">
                  <c:v>08.02.2018</c:v>
                </c:pt>
                <c:pt idx="345">
                  <c:v>09.02.2018</c:v>
                </c:pt>
                <c:pt idx="346">
                  <c:v>10.02.2018</c:v>
                </c:pt>
                <c:pt idx="347">
                  <c:v>11.02.2018</c:v>
                </c:pt>
                <c:pt idx="348">
                  <c:v>12.02.2018</c:v>
                </c:pt>
                <c:pt idx="349">
                  <c:v>13.02.2018</c:v>
                </c:pt>
                <c:pt idx="350">
                  <c:v>14.02.2018</c:v>
                </c:pt>
                <c:pt idx="351">
                  <c:v>15.02.2018</c:v>
                </c:pt>
                <c:pt idx="352">
                  <c:v>16.02.2018</c:v>
                </c:pt>
                <c:pt idx="353">
                  <c:v>17.02.2018</c:v>
                </c:pt>
                <c:pt idx="354">
                  <c:v>18.02.2018</c:v>
                </c:pt>
                <c:pt idx="355">
                  <c:v>19.02.2018</c:v>
                </c:pt>
                <c:pt idx="356">
                  <c:v>20.02.2018</c:v>
                </c:pt>
                <c:pt idx="357">
                  <c:v>21.02.2018</c:v>
                </c:pt>
                <c:pt idx="358">
                  <c:v>22.02.2018</c:v>
                </c:pt>
                <c:pt idx="359">
                  <c:v>23.02.2018</c:v>
                </c:pt>
                <c:pt idx="360">
                  <c:v>24.02.2018</c:v>
                </c:pt>
                <c:pt idx="361">
                  <c:v>25.02.2018</c:v>
                </c:pt>
                <c:pt idx="362">
                  <c:v>26.02.2018</c:v>
                </c:pt>
                <c:pt idx="363">
                  <c:v>27.02.2018</c:v>
                </c:pt>
                <c:pt idx="364">
                  <c:v>28.02.2018</c:v>
                </c:pt>
              </c:strCache>
            </c:strRef>
          </c:cat>
          <c:val>
            <c:numRef>
              <c:f>Sheet1!$B$2:$B$366</c:f>
              <c:numCache>
                <c:formatCode>General</c:formatCode>
                <c:ptCount val="365"/>
                <c:pt idx="0">
                  <c:v>101349</c:v>
                </c:pt>
                <c:pt idx="1">
                  <c:v>70088</c:v>
                </c:pt>
                <c:pt idx="2">
                  <c:v>44774</c:v>
                </c:pt>
                <c:pt idx="3">
                  <c:v>29220</c:v>
                </c:pt>
                <c:pt idx="4">
                  <c:v>25446</c:v>
                </c:pt>
                <c:pt idx="5">
                  <c:v>50575</c:v>
                </c:pt>
                <c:pt idx="6">
                  <c:v>58013</c:v>
                </c:pt>
                <c:pt idx="7">
                  <c:v>53302</c:v>
                </c:pt>
                <c:pt idx="8">
                  <c:v>130801</c:v>
                </c:pt>
                <c:pt idx="9">
                  <c:v>64070</c:v>
                </c:pt>
                <c:pt idx="10">
                  <c:v>37075</c:v>
                </c:pt>
                <c:pt idx="11">
                  <c:v>24528</c:v>
                </c:pt>
                <c:pt idx="12">
                  <c:v>38657</c:v>
                </c:pt>
                <c:pt idx="13">
                  <c:v>68457</c:v>
                </c:pt>
                <c:pt idx="14">
                  <c:v>49811</c:v>
                </c:pt>
                <c:pt idx="15">
                  <c:v>73718</c:v>
                </c:pt>
                <c:pt idx="16">
                  <c:v>82174</c:v>
                </c:pt>
                <c:pt idx="17">
                  <c:v>101253</c:v>
                </c:pt>
                <c:pt idx="18">
                  <c:v>66673</c:v>
                </c:pt>
                <c:pt idx="19">
                  <c:v>47614</c:v>
                </c:pt>
                <c:pt idx="20">
                  <c:v>61927</c:v>
                </c:pt>
                <c:pt idx="21">
                  <c:v>55033</c:v>
                </c:pt>
                <c:pt idx="22">
                  <c:v>74796</c:v>
                </c:pt>
                <c:pt idx="23">
                  <c:v>36478</c:v>
                </c:pt>
                <c:pt idx="24">
                  <c:v>29847</c:v>
                </c:pt>
                <c:pt idx="25">
                  <c:v>52083</c:v>
                </c:pt>
                <c:pt idx="26">
                  <c:v>147473</c:v>
                </c:pt>
                <c:pt idx="27">
                  <c:v>227469</c:v>
                </c:pt>
                <c:pt idx="28">
                  <c:v>230265</c:v>
                </c:pt>
                <c:pt idx="29">
                  <c:v>67871</c:v>
                </c:pt>
                <c:pt idx="30">
                  <c:v>45592</c:v>
                </c:pt>
                <c:pt idx="31">
                  <c:v>53385</c:v>
                </c:pt>
                <c:pt idx="32">
                  <c:v>37311</c:v>
                </c:pt>
                <c:pt idx="33">
                  <c:v>38208</c:v>
                </c:pt>
                <c:pt idx="34">
                  <c:v>60557</c:v>
                </c:pt>
                <c:pt idx="35">
                  <c:v>24341</c:v>
                </c:pt>
                <c:pt idx="36">
                  <c:v>209084</c:v>
                </c:pt>
                <c:pt idx="37">
                  <c:v>82030</c:v>
                </c:pt>
                <c:pt idx="38">
                  <c:v>53339</c:v>
                </c:pt>
                <c:pt idx="39">
                  <c:v>48576</c:v>
                </c:pt>
                <c:pt idx="40">
                  <c:v>42810</c:v>
                </c:pt>
                <c:pt idx="41">
                  <c:v>70833</c:v>
                </c:pt>
                <c:pt idx="42">
                  <c:v>161849</c:v>
                </c:pt>
                <c:pt idx="43">
                  <c:v>83524</c:v>
                </c:pt>
                <c:pt idx="44">
                  <c:v>121829</c:v>
                </c:pt>
                <c:pt idx="45">
                  <c:v>70559</c:v>
                </c:pt>
                <c:pt idx="46">
                  <c:v>74352</c:v>
                </c:pt>
                <c:pt idx="47">
                  <c:v>89434</c:v>
                </c:pt>
                <c:pt idx="48">
                  <c:v>75827</c:v>
                </c:pt>
                <c:pt idx="49">
                  <c:v>80423</c:v>
                </c:pt>
                <c:pt idx="50">
                  <c:v>50999</c:v>
                </c:pt>
                <c:pt idx="51">
                  <c:v>48346</c:v>
                </c:pt>
                <c:pt idx="52">
                  <c:v>52689</c:v>
                </c:pt>
                <c:pt idx="53">
                  <c:v>74951</c:v>
                </c:pt>
                <c:pt idx="54">
                  <c:v>79539</c:v>
                </c:pt>
                <c:pt idx="55">
                  <c:v>154337</c:v>
                </c:pt>
                <c:pt idx="56">
                  <c:v>76830</c:v>
                </c:pt>
                <c:pt idx="57">
                  <c:v>70628</c:v>
                </c:pt>
                <c:pt idx="58">
                  <c:v>172507</c:v>
                </c:pt>
                <c:pt idx="59">
                  <c:v>125400</c:v>
                </c:pt>
                <c:pt idx="60">
                  <c:v>74352</c:v>
                </c:pt>
                <c:pt idx="61">
                  <c:v>84732</c:v>
                </c:pt>
                <c:pt idx="62">
                  <c:v>83808</c:v>
                </c:pt>
                <c:pt idx="63">
                  <c:v>67920</c:v>
                </c:pt>
                <c:pt idx="64">
                  <c:v>134022</c:v>
                </c:pt>
                <c:pt idx="65">
                  <c:v>100006</c:v>
                </c:pt>
                <c:pt idx="66">
                  <c:v>79379</c:v>
                </c:pt>
                <c:pt idx="67">
                  <c:v>223903</c:v>
                </c:pt>
                <c:pt idx="68">
                  <c:v>104550</c:v>
                </c:pt>
                <c:pt idx="69">
                  <c:v>49551</c:v>
                </c:pt>
                <c:pt idx="70">
                  <c:v>136048</c:v>
                </c:pt>
                <c:pt idx="71">
                  <c:v>85584</c:v>
                </c:pt>
                <c:pt idx="72">
                  <c:v>122097</c:v>
                </c:pt>
                <c:pt idx="73">
                  <c:v>203785</c:v>
                </c:pt>
                <c:pt idx="74">
                  <c:v>127778</c:v>
                </c:pt>
                <c:pt idx="75">
                  <c:v>123461</c:v>
                </c:pt>
                <c:pt idx="76">
                  <c:v>186632</c:v>
                </c:pt>
                <c:pt idx="77">
                  <c:v>155156</c:v>
                </c:pt>
                <c:pt idx="78">
                  <c:v>66088</c:v>
                </c:pt>
                <c:pt idx="79">
                  <c:v>56522</c:v>
                </c:pt>
                <c:pt idx="80">
                  <c:v>53489</c:v>
                </c:pt>
                <c:pt idx="81">
                  <c:v>126884</c:v>
                </c:pt>
                <c:pt idx="82">
                  <c:v>113366</c:v>
                </c:pt>
                <c:pt idx="83">
                  <c:v>255124</c:v>
                </c:pt>
                <c:pt idx="84">
                  <c:v>372496</c:v>
                </c:pt>
                <c:pt idx="85">
                  <c:v>173368</c:v>
                </c:pt>
                <c:pt idx="86">
                  <c:v>119849</c:v>
                </c:pt>
                <c:pt idx="87">
                  <c:v>97950</c:v>
                </c:pt>
                <c:pt idx="88">
                  <c:v>93147</c:v>
                </c:pt>
                <c:pt idx="89">
                  <c:v>162650</c:v>
                </c:pt>
                <c:pt idx="90">
                  <c:v>110928</c:v>
                </c:pt>
                <c:pt idx="91">
                  <c:v>133875</c:v>
                </c:pt>
                <c:pt idx="92">
                  <c:v>204855</c:v>
                </c:pt>
                <c:pt idx="93">
                  <c:v>168850</c:v>
                </c:pt>
                <c:pt idx="94">
                  <c:v>121273</c:v>
                </c:pt>
                <c:pt idx="95">
                  <c:v>132273</c:v>
                </c:pt>
                <c:pt idx="96">
                  <c:v>127565</c:v>
                </c:pt>
                <c:pt idx="97">
                  <c:v>133897</c:v>
                </c:pt>
                <c:pt idx="98">
                  <c:v>342969</c:v>
                </c:pt>
                <c:pt idx="99">
                  <c:v>154116</c:v>
                </c:pt>
                <c:pt idx="100">
                  <c:v>125991</c:v>
                </c:pt>
                <c:pt idx="101">
                  <c:v>73365</c:v>
                </c:pt>
                <c:pt idx="102">
                  <c:v>90022</c:v>
                </c:pt>
                <c:pt idx="103">
                  <c:v>53691</c:v>
                </c:pt>
                <c:pt idx="104">
                  <c:v>30540</c:v>
                </c:pt>
                <c:pt idx="105">
                  <c:v>91359</c:v>
                </c:pt>
                <c:pt idx="106">
                  <c:v>137707</c:v>
                </c:pt>
                <c:pt idx="107">
                  <c:v>110325</c:v>
                </c:pt>
                <c:pt idx="108">
                  <c:v>112589</c:v>
                </c:pt>
                <c:pt idx="109">
                  <c:v>87069</c:v>
                </c:pt>
                <c:pt idx="110">
                  <c:v>75191</c:v>
                </c:pt>
                <c:pt idx="111">
                  <c:v>63765</c:v>
                </c:pt>
                <c:pt idx="112">
                  <c:v>81092</c:v>
                </c:pt>
                <c:pt idx="113">
                  <c:v>147975</c:v>
                </c:pt>
                <c:pt idx="114">
                  <c:v>98713</c:v>
                </c:pt>
                <c:pt idx="115">
                  <c:v>76611</c:v>
                </c:pt>
                <c:pt idx="116">
                  <c:v>89329</c:v>
                </c:pt>
                <c:pt idx="117">
                  <c:v>129771</c:v>
                </c:pt>
                <c:pt idx="118">
                  <c:v>94894</c:v>
                </c:pt>
                <c:pt idx="119">
                  <c:v>59939</c:v>
                </c:pt>
                <c:pt idx="120">
                  <c:v>48764</c:v>
                </c:pt>
                <c:pt idx="121">
                  <c:v>76013</c:v>
                </c:pt>
                <c:pt idx="122">
                  <c:v>58097</c:v>
                </c:pt>
                <c:pt idx="123">
                  <c:v>73418</c:v>
                </c:pt>
                <c:pt idx="124">
                  <c:v>58601</c:v>
                </c:pt>
                <c:pt idx="125">
                  <c:v>94440</c:v>
                </c:pt>
                <c:pt idx="126">
                  <c:v>115176</c:v>
                </c:pt>
                <c:pt idx="127">
                  <c:v>59483</c:v>
                </c:pt>
                <c:pt idx="128">
                  <c:v>49621</c:v>
                </c:pt>
                <c:pt idx="129">
                  <c:v>69888</c:v>
                </c:pt>
                <c:pt idx="130">
                  <c:v>45065</c:v>
                </c:pt>
                <c:pt idx="131">
                  <c:v>76150</c:v>
                </c:pt>
                <c:pt idx="132">
                  <c:v>56476</c:v>
                </c:pt>
                <c:pt idx="133">
                  <c:v>50839</c:v>
                </c:pt>
                <c:pt idx="134">
                  <c:v>74807</c:v>
                </c:pt>
                <c:pt idx="135">
                  <c:v>89379</c:v>
                </c:pt>
                <c:pt idx="136">
                  <c:v>54017</c:v>
                </c:pt>
                <c:pt idx="137">
                  <c:v>64112</c:v>
                </c:pt>
                <c:pt idx="138">
                  <c:v>39007</c:v>
                </c:pt>
                <c:pt idx="139">
                  <c:v>52817</c:v>
                </c:pt>
                <c:pt idx="140">
                  <c:v>41556</c:v>
                </c:pt>
                <c:pt idx="141">
                  <c:v>50682</c:v>
                </c:pt>
                <c:pt idx="142">
                  <c:v>108261</c:v>
                </c:pt>
                <c:pt idx="143">
                  <c:v>65076</c:v>
                </c:pt>
                <c:pt idx="144">
                  <c:v>82045</c:v>
                </c:pt>
                <c:pt idx="145">
                  <c:v>70998</c:v>
                </c:pt>
                <c:pt idx="146">
                  <c:v>53488</c:v>
                </c:pt>
                <c:pt idx="147">
                  <c:v>49535</c:v>
                </c:pt>
                <c:pt idx="148">
                  <c:v>47269</c:v>
                </c:pt>
                <c:pt idx="149">
                  <c:v>91433</c:v>
                </c:pt>
                <c:pt idx="150">
                  <c:v>60003</c:v>
                </c:pt>
                <c:pt idx="151">
                  <c:v>76024</c:v>
                </c:pt>
                <c:pt idx="152">
                  <c:v>95925</c:v>
                </c:pt>
                <c:pt idx="153">
                  <c:v>66505</c:v>
                </c:pt>
                <c:pt idx="154">
                  <c:v>147154</c:v>
                </c:pt>
                <c:pt idx="155">
                  <c:v>90825</c:v>
                </c:pt>
                <c:pt idx="156">
                  <c:v>55294</c:v>
                </c:pt>
                <c:pt idx="157">
                  <c:v>88112</c:v>
                </c:pt>
                <c:pt idx="158">
                  <c:v>181047</c:v>
                </c:pt>
                <c:pt idx="159">
                  <c:v>92156</c:v>
                </c:pt>
                <c:pt idx="160">
                  <c:v>83591</c:v>
                </c:pt>
                <c:pt idx="161">
                  <c:v>66864</c:v>
                </c:pt>
                <c:pt idx="162">
                  <c:v>93595</c:v>
                </c:pt>
                <c:pt idx="163">
                  <c:v>116428</c:v>
                </c:pt>
                <c:pt idx="164">
                  <c:v>52384</c:v>
                </c:pt>
                <c:pt idx="165">
                  <c:v>53771</c:v>
                </c:pt>
                <c:pt idx="166">
                  <c:v>75815</c:v>
                </c:pt>
                <c:pt idx="167">
                  <c:v>53948</c:v>
                </c:pt>
                <c:pt idx="168">
                  <c:v>78310</c:v>
                </c:pt>
                <c:pt idx="169">
                  <c:v>51475</c:v>
                </c:pt>
                <c:pt idx="170">
                  <c:v>51283</c:v>
                </c:pt>
                <c:pt idx="171">
                  <c:v>72016</c:v>
                </c:pt>
                <c:pt idx="172">
                  <c:v>58922</c:v>
                </c:pt>
                <c:pt idx="173">
                  <c:v>64281</c:v>
                </c:pt>
                <c:pt idx="174">
                  <c:v>44920</c:v>
                </c:pt>
                <c:pt idx="175">
                  <c:v>29903</c:v>
                </c:pt>
                <c:pt idx="176">
                  <c:v>35526</c:v>
                </c:pt>
                <c:pt idx="177">
                  <c:v>31809</c:v>
                </c:pt>
                <c:pt idx="178">
                  <c:v>23229</c:v>
                </c:pt>
                <c:pt idx="179">
                  <c:v>49798</c:v>
                </c:pt>
                <c:pt idx="180">
                  <c:v>38118</c:v>
                </c:pt>
                <c:pt idx="181">
                  <c:v>117638</c:v>
                </c:pt>
                <c:pt idx="182">
                  <c:v>55662</c:v>
                </c:pt>
                <c:pt idx="183">
                  <c:v>84348</c:v>
                </c:pt>
                <c:pt idx="184">
                  <c:v>41076</c:v>
                </c:pt>
                <c:pt idx="185">
                  <c:v>35171</c:v>
                </c:pt>
                <c:pt idx="186">
                  <c:v>51889</c:v>
                </c:pt>
                <c:pt idx="187">
                  <c:v>56102</c:v>
                </c:pt>
                <c:pt idx="188">
                  <c:v>36553</c:v>
                </c:pt>
                <c:pt idx="189">
                  <c:v>29290</c:v>
                </c:pt>
                <c:pt idx="190">
                  <c:v>69828</c:v>
                </c:pt>
                <c:pt idx="191">
                  <c:v>17970</c:v>
                </c:pt>
                <c:pt idx="192">
                  <c:v>21455</c:v>
                </c:pt>
                <c:pt idx="193">
                  <c:v>19297</c:v>
                </c:pt>
                <c:pt idx="194">
                  <c:v>54116</c:v>
                </c:pt>
                <c:pt idx="195">
                  <c:v>94742</c:v>
                </c:pt>
                <c:pt idx="196">
                  <c:v>62073</c:v>
                </c:pt>
                <c:pt idx="197">
                  <c:v>28514</c:v>
                </c:pt>
                <c:pt idx="198">
                  <c:v>27188</c:v>
                </c:pt>
                <c:pt idx="199">
                  <c:v>36175</c:v>
                </c:pt>
                <c:pt idx="200">
                  <c:v>46045</c:v>
                </c:pt>
                <c:pt idx="201">
                  <c:v>56777</c:v>
                </c:pt>
                <c:pt idx="202">
                  <c:v>88590</c:v>
                </c:pt>
                <c:pt idx="203">
                  <c:v>51486</c:v>
                </c:pt>
                <c:pt idx="204">
                  <c:v>47410</c:v>
                </c:pt>
                <c:pt idx="205">
                  <c:v>43454</c:v>
                </c:pt>
                <c:pt idx="206">
                  <c:v>28176</c:v>
                </c:pt>
                <c:pt idx="207">
                  <c:v>38995</c:v>
                </c:pt>
                <c:pt idx="208">
                  <c:v>54905</c:v>
                </c:pt>
                <c:pt idx="209">
                  <c:v>45862</c:v>
                </c:pt>
                <c:pt idx="210">
                  <c:v>33948</c:v>
                </c:pt>
                <c:pt idx="211">
                  <c:v>52203</c:v>
                </c:pt>
                <c:pt idx="212">
                  <c:v>60962</c:v>
                </c:pt>
                <c:pt idx="213">
                  <c:v>127149</c:v>
                </c:pt>
                <c:pt idx="214">
                  <c:v>79666</c:v>
                </c:pt>
                <c:pt idx="215">
                  <c:v>39509</c:v>
                </c:pt>
                <c:pt idx="216">
                  <c:v>34227</c:v>
                </c:pt>
                <c:pt idx="217">
                  <c:v>66929</c:v>
                </c:pt>
                <c:pt idx="218">
                  <c:v>56215</c:v>
                </c:pt>
                <c:pt idx="219">
                  <c:v>35149</c:v>
                </c:pt>
                <c:pt idx="220">
                  <c:v>45204</c:v>
                </c:pt>
                <c:pt idx="221">
                  <c:v>54139</c:v>
                </c:pt>
                <c:pt idx="222">
                  <c:v>66591</c:v>
                </c:pt>
                <c:pt idx="223">
                  <c:v>58374</c:v>
                </c:pt>
                <c:pt idx="224">
                  <c:v>62829</c:v>
                </c:pt>
                <c:pt idx="225">
                  <c:v>64409</c:v>
                </c:pt>
                <c:pt idx="226">
                  <c:v>48409</c:v>
                </c:pt>
                <c:pt idx="227">
                  <c:v>26936</c:v>
                </c:pt>
                <c:pt idx="228">
                  <c:v>38002</c:v>
                </c:pt>
                <c:pt idx="229">
                  <c:v>46117</c:v>
                </c:pt>
                <c:pt idx="230">
                  <c:v>58359</c:v>
                </c:pt>
                <c:pt idx="231">
                  <c:v>95006</c:v>
                </c:pt>
                <c:pt idx="232">
                  <c:v>74763</c:v>
                </c:pt>
                <c:pt idx="233">
                  <c:v>230997</c:v>
                </c:pt>
                <c:pt idx="234">
                  <c:v>80806</c:v>
                </c:pt>
                <c:pt idx="235">
                  <c:v>72036</c:v>
                </c:pt>
                <c:pt idx="236">
                  <c:v>51348</c:v>
                </c:pt>
                <c:pt idx="237">
                  <c:v>75641</c:v>
                </c:pt>
                <c:pt idx="238">
                  <c:v>110962</c:v>
                </c:pt>
                <c:pt idx="239">
                  <c:v>56512</c:v>
                </c:pt>
                <c:pt idx="240">
                  <c:v>44616</c:v>
                </c:pt>
                <c:pt idx="241">
                  <c:v>36738</c:v>
                </c:pt>
                <c:pt idx="242">
                  <c:v>71024</c:v>
                </c:pt>
                <c:pt idx="243">
                  <c:v>41414</c:v>
                </c:pt>
                <c:pt idx="244">
                  <c:v>33294</c:v>
                </c:pt>
                <c:pt idx="245">
                  <c:v>23283</c:v>
                </c:pt>
                <c:pt idx="246">
                  <c:v>33947</c:v>
                </c:pt>
                <c:pt idx="247">
                  <c:v>47739</c:v>
                </c:pt>
                <c:pt idx="248">
                  <c:v>56435</c:v>
                </c:pt>
                <c:pt idx="249">
                  <c:v>59771</c:v>
                </c:pt>
                <c:pt idx="250">
                  <c:v>63069</c:v>
                </c:pt>
                <c:pt idx="251">
                  <c:v>61235</c:v>
                </c:pt>
                <c:pt idx="252">
                  <c:v>41822</c:v>
                </c:pt>
                <c:pt idx="253">
                  <c:v>86306</c:v>
                </c:pt>
                <c:pt idx="254">
                  <c:v>64401</c:v>
                </c:pt>
                <c:pt idx="255">
                  <c:v>40635</c:v>
                </c:pt>
                <c:pt idx="256">
                  <c:v>70949</c:v>
                </c:pt>
                <c:pt idx="257">
                  <c:v>81482</c:v>
                </c:pt>
                <c:pt idx="258">
                  <c:v>48816</c:v>
                </c:pt>
                <c:pt idx="259">
                  <c:v>66828</c:v>
                </c:pt>
                <c:pt idx="260">
                  <c:v>38365</c:v>
                </c:pt>
                <c:pt idx="261">
                  <c:v>94741</c:v>
                </c:pt>
                <c:pt idx="262">
                  <c:v>58739</c:v>
                </c:pt>
                <c:pt idx="263">
                  <c:v>46731</c:v>
                </c:pt>
                <c:pt idx="264">
                  <c:v>62672</c:v>
                </c:pt>
                <c:pt idx="265">
                  <c:v>55955</c:v>
                </c:pt>
                <c:pt idx="266">
                  <c:v>74193</c:v>
                </c:pt>
                <c:pt idx="267">
                  <c:v>67117</c:v>
                </c:pt>
                <c:pt idx="268">
                  <c:v>41815</c:v>
                </c:pt>
                <c:pt idx="269">
                  <c:v>42839</c:v>
                </c:pt>
                <c:pt idx="270">
                  <c:v>51020</c:v>
                </c:pt>
                <c:pt idx="271">
                  <c:v>70020</c:v>
                </c:pt>
                <c:pt idx="272">
                  <c:v>67211</c:v>
                </c:pt>
                <c:pt idx="273">
                  <c:v>57918</c:v>
                </c:pt>
                <c:pt idx="274">
                  <c:v>63918</c:v>
                </c:pt>
                <c:pt idx="275">
                  <c:v>74169</c:v>
                </c:pt>
                <c:pt idx="276">
                  <c:v>45406</c:v>
                </c:pt>
                <c:pt idx="277">
                  <c:v>30517</c:v>
                </c:pt>
                <c:pt idx="278">
                  <c:v>36414</c:v>
                </c:pt>
                <c:pt idx="279">
                  <c:v>27825</c:v>
                </c:pt>
                <c:pt idx="280">
                  <c:v>24248</c:v>
                </c:pt>
                <c:pt idx="281">
                  <c:v>35314</c:v>
                </c:pt>
                <c:pt idx="282">
                  <c:v>37500</c:v>
                </c:pt>
                <c:pt idx="283">
                  <c:v>36012</c:v>
                </c:pt>
                <c:pt idx="284">
                  <c:v>35663</c:v>
                </c:pt>
                <c:pt idx="285">
                  <c:v>37040</c:v>
                </c:pt>
                <c:pt idx="286">
                  <c:v>38472</c:v>
                </c:pt>
                <c:pt idx="287">
                  <c:v>34382</c:v>
                </c:pt>
                <c:pt idx="288">
                  <c:v>48185</c:v>
                </c:pt>
                <c:pt idx="289">
                  <c:v>29453</c:v>
                </c:pt>
                <c:pt idx="290">
                  <c:v>31509</c:v>
                </c:pt>
                <c:pt idx="291">
                  <c:v>27192</c:v>
                </c:pt>
                <c:pt idx="292">
                  <c:v>15586</c:v>
                </c:pt>
                <c:pt idx="293">
                  <c:v>44023</c:v>
                </c:pt>
                <c:pt idx="294">
                  <c:v>28192</c:v>
                </c:pt>
                <c:pt idx="295">
                  <c:v>21589</c:v>
                </c:pt>
                <c:pt idx="296">
                  <c:v>17554</c:v>
                </c:pt>
                <c:pt idx="297">
                  <c:v>36666</c:v>
                </c:pt>
                <c:pt idx="298">
                  <c:v>24919</c:v>
                </c:pt>
                <c:pt idx="299">
                  <c:v>13026</c:v>
                </c:pt>
                <c:pt idx="300">
                  <c:v>15685</c:v>
                </c:pt>
                <c:pt idx="301">
                  <c:v>44610</c:v>
                </c:pt>
                <c:pt idx="302">
                  <c:v>33991</c:v>
                </c:pt>
                <c:pt idx="303">
                  <c:v>55193</c:v>
                </c:pt>
                <c:pt idx="304">
                  <c:v>44023</c:v>
                </c:pt>
                <c:pt idx="305">
                  <c:v>29968</c:v>
                </c:pt>
                <c:pt idx="306">
                  <c:v>41051</c:v>
                </c:pt>
                <c:pt idx="307">
                  <c:v>39888</c:v>
                </c:pt>
                <c:pt idx="308">
                  <c:v>32145</c:v>
                </c:pt>
                <c:pt idx="309">
                  <c:v>31587</c:v>
                </c:pt>
                <c:pt idx="310">
                  <c:v>46592</c:v>
                </c:pt>
                <c:pt idx="311">
                  <c:v>37890</c:v>
                </c:pt>
                <c:pt idx="312">
                  <c:v>28047</c:v>
                </c:pt>
                <c:pt idx="313">
                  <c:v>51539</c:v>
                </c:pt>
                <c:pt idx="314">
                  <c:v>32820</c:v>
                </c:pt>
                <c:pt idx="315">
                  <c:v>17066</c:v>
                </c:pt>
                <c:pt idx="316">
                  <c:v>17554</c:v>
                </c:pt>
                <c:pt idx="317">
                  <c:v>20903</c:v>
                </c:pt>
                <c:pt idx="318">
                  <c:v>33879</c:v>
                </c:pt>
                <c:pt idx="319">
                  <c:v>44565</c:v>
                </c:pt>
                <c:pt idx="320">
                  <c:v>78739</c:v>
                </c:pt>
                <c:pt idx="321">
                  <c:v>57659</c:v>
                </c:pt>
                <c:pt idx="322">
                  <c:v>41948</c:v>
                </c:pt>
                <c:pt idx="323">
                  <c:v>40668</c:v>
                </c:pt>
                <c:pt idx="324">
                  <c:v>31202</c:v>
                </c:pt>
                <c:pt idx="325">
                  <c:v>53421</c:v>
                </c:pt>
                <c:pt idx="326">
                  <c:v>42952</c:v>
                </c:pt>
                <c:pt idx="327">
                  <c:v>30570</c:v>
                </c:pt>
                <c:pt idx="328">
                  <c:v>19044</c:v>
                </c:pt>
                <c:pt idx="329">
                  <c:v>33586</c:v>
                </c:pt>
                <c:pt idx="330">
                  <c:v>107347</c:v>
                </c:pt>
                <c:pt idx="331">
                  <c:v>89784</c:v>
                </c:pt>
                <c:pt idx="332">
                  <c:v>55615</c:v>
                </c:pt>
                <c:pt idx="333">
                  <c:v>52622</c:v>
                </c:pt>
                <c:pt idx="334">
                  <c:v>50717</c:v>
                </c:pt>
                <c:pt idx="335">
                  <c:v>51645</c:v>
                </c:pt>
                <c:pt idx="336">
                  <c:v>52170</c:v>
                </c:pt>
                <c:pt idx="337">
                  <c:v>41882</c:v>
                </c:pt>
                <c:pt idx="338">
                  <c:v>35431</c:v>
                </c:pt>
                <c:pt idx="339">
                  <c:v>59397</c:v>
                </c:pt>
                <c:pt idx="340">
                  <c:v>44013</c:v>
                </c:pt>
                <c:pt idx="341">
                  <c:v>40028</c:v>
                </c:pt>
                <c:pt idx="342">
                  <c:v>33153</c:v>
                </c:pt>
                <c:pt idx="343">
                  <c:v>23672</c:v>
                </c:pt>
                <c:pt idx="344">
                  <c:v>48649</c:v>
                </c:pt>
                <c:pt idx="345">
                  <c:v>37582</c:v>
                </c:pt>
                <c:pt idx="346">
                  <c:v>31074</c:v>
                </c:pt>
                <c:pt idx="347">
                  <c:v>27134</c:v>
                </c:pt>
                <c:pt idx="348">
                  <c:v>34101</c:v>
                </c:pt>
                <c:pt idx="349">
                  <c:v>70919</c:v>
                </c:pt>
                <c:pt idx="350">
                  <c:v>52793</c:v>
                </c:pt>
                <c:pt idx="351">
                  <c:v>31410</c:v>
                </c:pt>
                <c:pt idx="352">
                  <c:v>27959</c:v>
                </c:pt>
                <c:pt idx="353">
                  <c:v>26562</c:v>
                </c:pt>
                <c:pt idx="354">
                  <c:v>30661</c:v>
                </c:pt>
                <c:pt idx="355">
                  <c:v>26287</c:v>
                </c:pt>
                <c:pt idx="356">
                  <c:v>60835</c:v>
                </c:pt>
                <c:pt idx="357">
                  <c:v>33330</c:v>
                </c:pt>
                <c:pt idx="358">
                  <c:v>31312</c:v>
                </c:pt>
                <c:pt idx="359">
                  <c:v>24074</c:v>
                </c:pt>
                <c:pt idx="360">
                  <c:v>24313</c:v>
                </c:pt>
                <c:pt idx="361">
                  <c:v>18198</c:v>
                </c:pt>
                <c:pt idx="362">
                  <c:v>13146</c:v>
                </c:pt>
                <c:pt idx="363">
                  <c:v>12977</c:v>
                </c:pt>
                <c:pt idx="364">
                  <c:v>13229</c:v>
                </c:pt>
              </c:numCache>
            </c:numRef>
          </c:val>
          <c:smooth val="0"/>
          <c:extLst>
            <c:ext xmlns:c16="http://schemas.microsoft.com/office/drawing/2014/chart" uri="{C3380CC4-5D6E-409C-BE32-E72D297353CC}">
              <c16:uniqueId val="{00000000-52A7-49EF-9DB0-A69AF124E3B2}"/>
            </c:ext>
          </c:extLst>
        </c:ser>
        <c:dLbls>
          <c:showLegendKey val="0"/>
          <c:showVal val="0"/>
          <c:showCatName val="0"/>
          <c:showSerName val="0"/>
          <c:showPercent val="0"/>
          <c:showBubbleSize val="0"/>
        </c:dLbls>
        <c:smooth val="0"/>
        <c:axId val="335363976"/>
        <c:axId val="335364960"/>
      </c:lineChart>
      <c:catAx>
        <c:axId val="33536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64960"/>
        <c:crosses val="autoZero"/>
        <c:auto val="1"/>
        <c:lblAlgn val="ctr"/>
        <c:lblOffset val="100"/>
        <c:noMultiLvlLbl val="0"/>
      </c:catAx>
      <c:valAx>
        <c:axId val="33536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6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Sheet1!$A$2:$A$366</c:f>
              <c:strCache>
                <c:ptCount val="365"/>
                <c:pt idx="0">
                  <c:v>01.03.2017</c:v>
                </c:pt>
                <c:pt idx="1">
                  <c:v>02.03.2017</c:v>
                </c:pt>
                <c:pt idx="2">
                  <c:v>03.03.2017</c:v>
                </c:pt>
                <c:pt idx="3">
                  <c:v>04.03.2017</c:v>
                </c:pt>
                <c:pt idx="4">
                  <c:v>05.03.2017</c:v>
                </c:pt>
                <c:pt idx="5">
                  <c:v>06.03.2017</c:v>
                </c:pt>
                <c:pt idx="6">
                  <c:v>07.03.2017</c:v>
                </c:pt>
                <c:pt idx="7">
                  <c:v>08.03.2017</c:v>
                </c:pt>
                <c:pt idx="8">
                  <c:v>09.03.2017</c:v>
                </c:pt>
                <c:pt idx="9">
                  <c:v>10.03.2017</c:v>
                </c:pt>
                <c:pt idx="10">
                  <c:v>11.03.2017</c:v>
                </c:pt>
                <c:pt idx="11">
                  <c:v>12.03.2017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pt idx="31">
                  <c:v>01.04.2017</c:v>
                </c:pt>
                <c:pt idx="32">
                  <c:v>02.04.2017</c:v>
                </c:pt>
                <c:pt idx="33">
                  <c:v>03.04.2017</c:v>
                </c:pt>
                <c:pt idx="34">
                  <c:v>04.04.2017</c:v>
                </c:pt>
                <c:pt idx="35">
                  <c:v>05.04.2017</c:v>
                </c:pt>
                <c:pt idx="36">
                  <c:v>06.04.2017</c:v>
                </c:pt>
                <c:pt idx="37">
                  <c:v>07.04.2017</c:v>
                </c:pt>
                <c:pt idx="38">
                  <c:v>08.04.2017</c:v>
                </c:pt>
                <c:pt idx="39">
                  <c:v>09.04.2017</c:v>
                </c:pt>
                <c:pt idx="40">
                  <c:v>10.04.2017</c:v>
                </c:pt>
                <c:pt idx="41">
                  <c:v>11.04.2017</c:v>
                </c:pt>
                <c:pt idx="42">
                  <c:v>12.04.2017</c:v>
                </c:pt>
                <c:pt idx="43">
                  <c:v>13.04.2017</c:v>
                </c:pt>
                <c:pt idx="44">
                  <c:v>14.04.2017</c:v>
                </c:pt>
                <c:pt idx="45">
                  <c:v>15.04.2017</c:v>
                </c:pt>
                <c:pt idx="46">
                  <c:v>16.04.2017</c:v>
                </c:pt>
                <c:pt idx="47">
                  <c:v>17.04.2017</c:v>
                </c:pt>
                <c:pt idx="48">
                  <c:v>18.04.2017</c:v>
                </c:pt>
                <c:pt idx="49">
                  <c:v>19.04.2017</c:v>
                </c:pt>
                <c:pt idx="50">
                  <c:v>20.04.2017</c:v>
                </c:pt>
                <c:pt idx="51">
                  <c:v>21.04.2017</c:v>
                </c:pt>
                <c:pt idx="52">
                  <c:v>22.04.2017</c:v>
                </c:pt>
                <c:pt idx="53">
                  <c:v>23.04.2017</c:v>
                </c:pt>
                <c:pt idx="54">
                  <c:v>24.04.2017</c:v>
                </c:pt>
                <c:pt idx="55">
                  <c:v>25.04.2017</c:v>
                </c:pt>
                <c:pt idx="56">
                  <c:v>26.04.2017</c:v>
                </c:pt>
                <c:pt idx="57">
                  <c:v>27.04.2017</c:v>
                </c:pt>
                <c:pt idx="58">
                  <c:v>28.04.2017</c:v>
                </c:pt>
                <c:pt idx="59">
                  <c:v>29.04.2017</c:v>
                </c:pt>
                <c:pt idx="60">
                  <c:v>30.04.2017</c:v>
                </c:pt>
                <c:pt idx="61">
                  <c:v>01.05.2017</c:v>
                </c:pt>
                <c:pt idx="62">
                  <c:v>02.05.2017</c:v>
                </c:pt>
                <c:pt idx="63">
                  <c:v>03.05.2017</c:v>
                </c:pt>
                <c:pt idx="64">
                  <c:v>04.05.2017</c:v>
                </c:pt>
                <c:pt idx="65">
                  <c:v>05.05.2017</c:v>
                </c:pt>
                <c:pt idx="66">
                  <c:v>06.05.2017</c:v>
                </c:pt>
                <c:pt idx="67">
                  <c:v>07.05.2017</c:v>
                </c:pt>
                <c:pt idx="68">
                  <c:v>08.05.2017</c:v>
                </c:pt>
                <c:pt idx="69">
                  <c:v>09.05.2017</c:v>
                </c:pt>
                <c:pt idx="70">
                  <c:v>10.05.2017</c:v>
                </c:pt>
                <c:pt idx="71">
                  <c:v>11.05.2017</c:v>
                </c:pt>
                <c:pt idx="72">
                  <c:v>12.05.2017</c:v>
                </c:pt>
                <c:pt idx="73">
                  <c:v>13.05.2017</c:v>
                </c:pt>
                <c:pt idx="74">
                  <c:v>14.05.2017</c:v>
                </c:pt>
                <c:pt idx="75">
                  <c:v>15.05.2017</c:v>
                </c:pt>
                <c:pt idx="76">
                  <c:v>16.05.2017</c:v>
                </c:pt>
                <c:pt idx="77">
                  <c:v>17.05.2017</c:v>
                </c:pt>
                <c:pt idx="78">
                  <c:v>18.05.2017</c:v>
                </c:pt>
                <c:pt idx="79">
                  <c:v>19.05.2017</c:v>
                </c:pt>
                <c:pt idx="80">
                  <c:v>20.05.2017</c:v>
                </c:pt>
                <c:pt idx="81">
                  <c:v>21.05.2017</c:v>
                </c:pt>
                <c:pt idx="82">
                  <c:v>22.05.2017</c:v>
                </c:pt>
                <c:pt idx="83">
                  <c:v>23.05.2017</c:v>
                </c:pt>
                <c:pt idx="84">
                  <c:v>24.05.2017</c:v>
                </c:pt>
                <c:pt idx="85">
                  <c:v>25.05.2017</c:v>
                </c:pt>
                <c:pt idx="86">
                  <c:v>26.05.2017</c:v>
                </c:pt>
                <c:pt idx="87">
                  <c:v>27.05.2017</c:v>
                </c:pt>
                <c:pt idx="88">
                  <c:v>28.05.2017</c:v>
                </c:pt>
                <c:pt idx="89">
                  <c:v>29.05.2017</c:v>
                </c:pt>
                <c:pt idx="90">
                  <c:v>30.05.2017</c:v>
                </c:pt>
                <c:pt idx="91">
                  <c:v>31.05.2017</c:v>
                </c:pt>
                <c:pt idx="92">
                  <c:v>01.06.2017</c:v>
                </c:pt>
                <c:pt idx="93">
                  <c:v>02.06.2017</c:v>
                </c:pt>
                <c:pt idx="94">
                  <c:v>03.06.2017</c:v>
                </c:pt>
                <c:pt idx="95">
                  <c:v>04.06.2017</c:v>
                </c:pt>
                <c:pt idx="96">
                  <c:v>05.06.2017</c:v>
                </c:pt>
                <c:pt idx="97">
                  <c:v>06.06.2017</c:v>
                </c:pt>
                <c:pt idx="98">
                  <c:v>07.06.2017</c:v>
                </c:pt>
                <c:pt idx="99">
                  <c:v>08.06.2017</c:v>
                </c:pt>
                <c:pt idx="100">
                  <c:v>09.06.2017</c:v>
                </c:pt>
                <c:pt idx="101">
                  <c:v>10.06.2017</c:v>
                </c:pt>
                <c:pt idx="102">
                  <c:v>11.06.2017</c:v>
                </c:pt>
                <c:pt idx="103">
                  <c:v>12.06.2017</c:v>
                </c:pt>
                <c:pt idx="104">
                  <c:v>13.06.2017</c:v>
                </c:pt>
                <c:pt idx="105">
                  <c:v>14.06.2017</c:v>
                </c:pt>
                <c:pt idx="106">
                  <c:v>15.06.2017</c:v>
                </c:pt>
                <c:pt idx="107">
                  <c:v>16.06.2017</c:v>
                </c:pt>
                <c:pt idx="108">
                  <c:v>17.06.2017</c:v>
                </c:pt>
                <c:pt idx="109">
                  <c:v>18.06.2017</c:v>
                </c:pt>
                <c:pt idx="110">
                  <c:v>19.06.2017</c:v>
                </c:pt>
                <c:pt idx="111">
                  <c:v>20.06.2017</c:v>
                </c:pt>
                <c:pt idx="112">
                  <c:v>21.06.2017</c:v>
                </c:pt>
                <c:pt idx="113">
                  <c:v>22.06.2017</c:v>
                </c:pt>
                <c:pt idx="114">
                  <c:v>23.06.2017</c:v>
                </c:pt>
                <c:pt idx="115">
                  <c:v>24.06.2017</c:v>
                </c:pt>
                <c:pt idx="116">
                  <c:v>25.06.2017</c:v>
                </c:pt>
                <c:pt idx="117">
                  <c:v>26.06.2017</c:v>
                </c:pt>
                <c:pt idx="118">
                  <c:v>27.06.2017</c:v>
                </c:pt>
                <c:pt idx="119">
                  <c:v>28.06.2017</c:v>
                </c:pt>
                <c:pt idx="120">
                  <c:v>29.06.2017</c:v>
                </c:pt>
                <c:pt idx="121">
                  <c:v>30.06.2017</c:v>
                </c:pt>
                <c:pt idx="122">
                  <c:v>01.07.2017</c:v>
                </c:pt>
                <c:pt idx="123">
                  <c:v>02.07.2017</c:v>
                </c:pt>
                <c:pt idx="124">
                  <c:v>03.07.2017</c:v>
                </c:pt>
                <c:pt idx="125">
                  <c:v>04.07.2017</c:v>
                </c:pt>
                <c:pt idx="126">
                  <c:v>05.07.2017</c:v>
                </c:pt>
                <c:pt idx="127">
                  <c:v>06.07.2017</c:v>
                </c:pt>
                <c:pt idx="128">
                  <c:v>07.07.2017</c:v>
                </c:pt>
                <c:pt idx="129">
                  <c:v>08.07.2017</c:v>
                </c:pt>
                <c:pt idx="130">
                  <c:v>09.07.2017</c:v>
                </c:pt>
                <c:pt idx="131">
                  <c:v>10.07.2017</c:v>
                </c:pt>
                <c:pt idx="132">
                  <c:v>11.07.2017</c:v>
                </c:pt>
                <c:pt idx="133">
                  <c:v>12.07.2017</c:v>
                </c:pt>
                <c:pt idx="134">
                  <c:v>13.07.2017</c:v>
                </c:pt>
                <c:pt idx="135">
                  <c:v>14.07.2017</c:v>
                </c:pt>
                <c:pt idx="136">
                  <c:v>15.07.2017</c:v>
                </c:pt>
                <c:pt idx="137">
                  <c:v>16.07.2017</c:v>
                </c:pt>
                <c:pt idx="138">
                  <c:v>17.07.2017</c:v>
                </c:pt>
                <c:pt idx="139">
                  <c:v>18.07.2017</c:v>
                </c:pt>
                <c:pt idx="140">
                  <c:v>19.07.2017</c:v>
                </c:pt>
                <c:pt idx="141">
                  <c:v>20.07.2017</c:v>
                </c:pt>
                <c:pt idx="142">
                  <c:v>21.07.2017</c:v>
                </c:pt>
                <c:pt idx="143">
                  <c:v>22.07.2017</c:v>
                </c:pt>
                <c:pt idx="144">
                  <c:v>23.07.2017</c:v>
                </c:pt>
                <c:pt idx="145">
                  <c:v>24.07.2017</c:v>
                </c:pt>
                <c:pt idx="146">
                  <c:v>25.07.2017</c:v>
                </c:pt>
                <c:pt idx="147">
                  <c:v>26.07.2017</c:v>
                </c:pt>
                <c:pt idx="148">
                  <c:v>27.07.2017</c:v>
                </c:pt>
                <c:pt idx="149">
                  <c:v>28.07.2017</c:v>
                </c:pt>
                <c:pt idx="150">
                  <c:v>29.07.2017</c:v>
                </c:pt>
                <c:pt idx="151">
                  <c:v>30.07.2017</c:v>
                </c:pt>
                <c:pt idx="152">
                  <c:v>31.07.2017</c:v>
                </c:pt>
                <c:pt idx="153">
                  <c:v>01.08.2017</c:v>
                </c:pt>
                <c:pt idx="154">
                  <c:v>02.08.2017</c:v>
                </c:pt>
                <c:pt idx="155">
                  <c:v>03.08.2017</c:v>
                </c:pt>
                <c:pt idx="156">
                  <c:v>04.08.2017</c:v>
                </c:pt>
                <c:pt idx="157">
                  <c:v>05.08.2017</c:v>
                </c:pt>
                <c:pt idx="158">
                  <c:v>06.08.2017</c:v>
                </c:pt>
                <c:pt idx="159">
                  <c:v>07.08.2017</c:v>
                </c:pt>
                <c:pt idx="160">
                  <c:v>08.08.2017</c:v>
                </c:pt>
                <c:pt idx="161">
                  <c:v>09.08.2017</c:v>
                </c:pt>
                <c:pt idx="162">
                  <c:v>10.08.2017</c:v>
                </c:pt>
                <c:pt idx="163">
                  <c:v>11.08.2017</c:v>
                </c:pt>
                <c:pt idx="164">
                  <c:v>12.08.2017</c:v>
                </c:pt>
                <c:pt idx="165">
                  <c:v>13.08.2017</c:v>
                </c:pt>
                <c:pt idx="166">
                  <c:v>14.08.2017</c:v>
                </c:pt>
                <c:pt idx="167">
                  <c:v>15.08.2017</c:v>
                </c:pt>
                <c:pt idx="168">
                  <c:v>16.08.2017</c:v>
                </c:pt>
                <c:pt idx="169">
                  <c:v>17.08.2017</c:v>
                </c:pt>
                <c:pt idx="170">
                  <c:v>18.08.2017</c:v>
                </c:pt>
                <c:pt idx="171">
                  <c:v>19.08.2017</c:v>
                </c:pt>
                <c:pt idx="172">
                  <c:v>20.08.2017</c:v>
                </c:pt>
                <c:pt idx="173">
                  <c:v>21.08.2017</c:v>
                </c:pt>
                <c:pt idx="174">
                  <c:v>22.08.2017</c:v>
                </c:pt>
                <c:pt idx="175">
                  <c:v>23.08.2017</c:v>
                </c:pt>
                <c:pt idx="176">
                  <c:v>24.08.2017</c:v>
                </c:pt>
                <c:pt idx="177">
                  <c:v>25.08.2017</c:v>
                </c:pt>
                <c:pt idx="178">
                  <c:v>26.08.2017</c:v>
                </c:pt>
                <c:pt idx="179">
                  <c:v>27.08.2017</c:v>
                </c:pt>
                <c:pt idx="180">
                  <c:v>28.08.2017</c:v>
                </c:pt>
                <c:pt idx="181">
                  <c:v>29.08.2017</c:v>
                </c:pt>
                <c:pt idx="182">
                  <c:v>30.08.2017</c:v>
                </c:pt>
                <c:pt idx="183">
                  <c:v>31.08.2017</c:v>
                </c:pt>
                <c:pt idx="184">
                  <c:v>01.09.2017</c:v>
                </c:pt>
                <c:pt idx="185">
                  <c:v>02.09.2017</c:v>
                </c:pt>
                <c:pt idx="186">
                  <c:v>03.09.2017</c:v>
                </c:pt>
                <c:pt idx="187">
                  <c:v>04.09.2017</c:v>
                </c:pt>
                <c:pt idx="188">
                  <c:v>05.09.2017</c:v>
                </c:pt>
                <c:pt idx="189">
                  <c:v>06.09.2017</c:v>
                </c:pt>
                <c:pt idx="190">
                  <c:v>07.09.2017</c:v>
                </c:pt>
                <c:pt idx="191">
                  <c:v>08.09.2017</c:v>
                </c:pt>
                <c:pt idx="192">
                  <c:v>09.09.2017</c:v>
                </c:pt>
                <c:pt idx="193">
                  <c:v>10.09.2017</c:v>
                </c:pt>
                <c:pt idx="194">
                  <c:v>11.09.2017</c:v>
                </c:pt>
                <c:pt idx="195">
                  <c:v>12.09.2017</c:v>
                </c:pt>
                <c:pt idx="196">
                  <c:v>13.09.2017</c:v>
                </c:pt>
                <c:pt idx="197">
                  <c:v>14.09.2017</c:v>
                </c:pt>
                <c:pt idx="198">
                  <c:v>15.09.2017</c:v>
                </c:pt>
                <c:pt idx="199">
                  <c:v>16.09.2017</c:v>
                </c:pt>
                <c:pt idx="200">
                  <c:v>17.09.2017</c:v>
                </c:pt>
                <c:pt idx="201">
                  <c:v>18.09.2017</c:v>
                </c:pt>
                <c:pt idx="202">
                  <c:v>19.09.2017</c:v>
                </c:pt>
                <c:pt idx="203">
                  <c:v>20.09.2017</c:v>
                </c:pt>
                <c:pt idx="204">
                  <c:v>21.09.2017</c:v>
                </c:pt>
                <c:pt idx="205">
                  <c:v>22.09.2017</c:v>
                </c:pt>
                <c:pt idx="206">
                  <c:v>23.09.2017</c:v>
                </c:pt>
                <c:pt idx="207">
                  <c:v>24.09.2017</c:v>
                </c:pt>
                <c:pt idx="208">
                  <c:v>25.09.2017</c:v>
                </c:pt>
                <c:pt idx="209">
                  <c:v>26.09.2017</c:v>
                </c:pt>
                <c:pt idx="210">
                  <c:v>27.09.2017</c:v>
                </c:pt>
                <c:pt idx="211">
                  <c:v>28.09.2017</c:v>
                </c:pt>
                <c:pt idx="212">
                  <c:v>29.09.2017</c:v>
                </c:pt>
                <c:pt idx="213">
                  <c:v>30.09.2017</c:v>
                </c:pt>
                <c:pt idx="214">
                  <c:v>01.10.2017</c:v>
                </c:pt>
                <c:pt idx="215">
                  <c:v>02.10.2017</c:v>
                </c:pt>
                <c:pt idx="216">
                  <c:v>03.10.2017</c:v>
                </c:pt>
                <c:pt idx="217">
                  <c:v>04.10.2017</c:v>
                </c:pt>
                <c:pt idx="218">
                  <c:v>05.10.2017</c:v>
                </c:pt>
                <c:pt idx="219">
                  <c:v>06.10.2017</c:v>
                </c:pt>
                <c:pt idx="220">
                  <c:v>07.10.2017</c:v>
                </c:pt>
                <c:pt idx="221">
                  <c:v>08.10.2017</c:v>
                </c:pt>
                <c:pt idx="222">
                  <c:v>09.10.2017</c:v>
                </c:pt>
                <c:pt idx="223">
                  <c:v>10.10.2017</c:v>
                </c:pt>
                <c:pt idx="224">
                  <c:v>11.10.2017</c:v>
                </c:pt>
                <c:pt idx="225">
                  <c:v>12.10.2017</c:v>
                </c:pt>
                <c:pt idx="226">
                  <c:v>13.10.2017</c:v>
                </c:pt>
                <c:pt idx="227">
                  <c:v>14.10.2017</c:v>
                </c:pt>
                <c:pt idx="228">
                  <c:v>15.10.2017</c:v>
                </c:pt>
                <c:pt idx="229">
                  <c:v>16.10.2017</c:v>
                </c:pt>
                <c:pt idx="230">
                  <c:v>17.10.2017</c:v>
                </c:pt>
                <c:pt idx="231">
                  <c:v>18.10.2017</c:v>
                </c:pt>
                <c:pt idx="232">
                  <c:v>19.10.2017</c:v>
                </c:pt>
                <c:pt idx="233">
                  <c:v>20.10.2017</c:v>
                </c:pt>
                <c:pt idx="234">
                  <c:v>21.10.2017</c:v>
                </c:pt>
                <c:pt idx="235">
                  <c:v>22.10.2017</c:v>
                </c:pt>
                <c:pt idx="236">
                  <c:v>23.10.2017</c:v>
                </c:pt>
                <c:pt idx="237">
                  <c:v>24.10.2017</c:v>
                </c:pt>
                <c:pt idx="238">
                  <c:v>25.10.2017</c:v>
                </c:pt>
                <c:pt idx="239">
                  <c:v>26.10.2017</c:v>
                </c:pt>
                <c:pt idx="240">
                  <c:v>27.10.2017</c:v>
                </c:pt>
                <c:pt idx="241">
                  <c:v>28.10.2017</c:v>
                </c:pt>
                <c:pt idx="242">
                  <c:v>29.10.2017</c:v>
                </c:pt>
                <c:pt idx="243">
                  <c:v>30.10.2017</c:v>
                </c:pt>
                <c:pt idx="244">
                  <c:v>31.10.2017</c:v>
                </c:pt>
                <c:pt idx="245">
                  <c:v>01.11.2017</c:v>
                </c:pt>
                <c:pt idx="246">
                  <c:v>02.11.2017</c:v>
                </c:pt>
                <c:pt idx="247">
                  <c:v>03.11.2017</c:v>
                </c:pt>
                <c:pt idx="248">
                  <c:v>04.11.2017</c:v>
                </c:pt>
                <c:pt idx="249">
                  <c:v>05.11.2017</c:v>
                </c:pt>
                <c:pt idx="250">
                  <c:v>06.11.2017</c:v>
                </c:pt>
                <c:pt idx="251">
                  <c:v>07.11.2017</c:v>
                </c:pt>
                <c:pt idx="252">
                  <c:v>08.11.2017</c:v>
                </c:pt>
                <c:pt idx="253">
                  <c:v>09.11.2017</c:v>
                </c:pt>
                <c:pt idx="254">
                  <c:v>10.11.2017</c:v>
                </c:pt>
                <c:pt idx="255">
                  <c:v>11.11.2017</c:v>
                </c:pt>
                <c:pt idx="256">
                  <c:v>12.11.2017</c:v>
                </c:pt>
                <c:pt idx="257">
                  <c:v>13.11.2017</c:v>
                </c:pt>
                <c:pt idx="258">
                  <c:v>14.11.2017</c:v>
                </c:pt>
                <c:pt idx="259">
                  <c:v>15.11.2017</c:v>
                </c:pt>
                <c:pt idx="260">
                  <c:v>16.11.2017</c:v>
                </c:pt>
                <c:pt idx="261">
                  <c:v>17.11.2017</c:v>
                </c:pt>
                <c:pt idx="262">
                  <c:v>18.11.2017</c:v>
                </c:pt>
                <c:pt idx="263">
                  <c:v>19.11.2017</c:v>
                </c:pt>
                <c:pt idx="264">
                  <c:v>20.11.2017</c:v>
                </c:pt>
                <c:pt idx="265">
                  <c:v>21.11.2017</c:v>
                </c:pt>
                <c:pt idx="266">
                  <c:v>22.11.2017</c:v>
                </c:pt>
                <c:pt idx="267">
                  <c:v>23.11.2017</c:v>
                </c:pt>
                <c:pt idx="268">
                  <c:v>24.11.2017</c:v>
                </c:pt>
                <c:pt idx="269">
                  <c:v>25.11.2017</c:v>
                </c:pt>
                <c:pt idx="270">
                  <c:v>26.11.2017</c:v>
                </c:pt>
                <c:pt idx="271">
                  <c:v>27.11.2017</c:v>
                </c:pt>
                <c:pt idx="272">
                  <c:v>28.11.2017</c:v>
                </c:pt>
                <c:pt idx="273">
                  <c:v>29.11.2017</c:v>
                </c:pt>
                <c:pt idx="274">
                  <c:v>30.11.2017</c:v>
                </c:pt>
                <c:pt idx="275">
                  <c:v>01.12.2017</c:v>
                </c:pt>
                <c:pt idx="276">
                  <c:v>02.12.2017</c:v>
                </c:pt>
                <c:pt idx="277">
                  <c:v>03.12.2017</c:v>
                </c:pt>
                <c:pt idx="278">
                  <c:v>04.12.2017</c:v>
                </c:pt>
                <c:pt idx="279">
                  <c:v>05.12.2017</c:v>
                </c:pt>
                <c:pt idx="280">
                  <c:v>06.12.2017</c:v>
                </c:pt>
                <c:pt idx="281">
                  <c:v>07.12.2017</c:v>
                </c:pt>
                <c:pt idx="282">
                  <c:v>08.12.2017</c:v>
                </c:pt>
                <c:pt idx="283">
                  <c:v>09.12.2017</c:v>
                </c:pt>
                <c:pt idx="284">
                  <c:v>10.12.2017</c:v>
                </c:pt>
                <c:pt idx="285">
                  <c:v>11.12.2017</c:v>
                </c:pt>
                <c:pt idx="286">
                  <c:v>12.12.2017</c:v>
                </c:pt>
                <c:pt idx="287">
                  <c:v>13.12.2017</c:v>
                </c:pt>
                <c:pt idx="288">
                  <c:v>14.12.2017</c:v>
                </c:pt>
                <c:pt idx="289">
                  <c:v>15.12.2017</c:v>
                </c:pt>
                <c:pt idx="290">
                  <c:v>16.12.2017</c:v>
                </c:pt>
                <c:pt idx="291">
                  <c:v>17.12.2017</c:v>
                </c:pt>
                <c:pt idx="292">
                  <c:v>18.12.2017</c:v>
                </c:pt>
                <c:pt idx="293">
                  <c:v>19.12.2017</c:v>
                </c:pt>
                <c:pt idx="294">
                  <c:v>20.12.2017</c:v>
                </c:pt>
                <c:pt idx="295">
                  <c:v>21.12.2017</c:v>
                </c:pt>
                <c:pt idx="296">
                  <c:v>22.12.2017</c:v>
                </c:pt>
                <c:pt idx="297">
                  <c:v>23.12.2017</c:v>
                </c:pt>
                <c:pt idx="298">
                  <c:v>24.12.2017</c:v>
                </c:pt>
                <c:pt idx="299">
                  <c:v>25.12.2017</c:v>
                </c:pt>
                <c:pt idx="300">
                  <c:v>26.12.2017</c:v>
                </c:pt>
                <c:pt idx="301">
                  <c:v>27.12.2017</c:v>
                </c:pt>
                <c:pt idx="302">
                  <c:v>28.12.2017</c:v>
                </c:pt>
                <c:pt idx="303">
                  <c:v>29.12.2017</c:v>
                </c:pt>
                <c:pt idx="304">
                  <c:v>30.12.2017</c:v>
                </c:pt>
                <c:pt idx="305">
                  <c:v>31.12.2017</c:v>
                </c:pt>
                <c:pt idx="306">
                  <c:v>01.01.2018</c:v>
                </c:pt>
                <c:pt idx="307">
                  <c:v>02.01.2018</c:v>
                </c:pt>
                <c:pt idx="308">
                  <c:v>03.01.2018</c:v>
                </c:pt>
                <c:pt idx="309">
                  <c:v>04.01.2018</c:v>
                </c:pt>
                <c:pt idx="310">
                  <c:v>05.01.2018</c:v>
                </c:pt>
                <c:pt idx="311">
                  <c:v>06.01.2018</c:v>
                </c:pt>
                <c:pt idx="312">
                  <c:v>07.01.2018</c:v>
                </c:pt>
                <c:pt idx="313">
                  <c:v>08.01.2018</c:v>
                </c:pt>
                <c:pt idx="314">
                  <c:v>09.01.2018</c:v>
                </c:pt>
                <c:pt idx="315">
                  <c:v>10.01.2018</c:v>
                </c:pt>
                <c:pt idx="316">
                  <c:v>11.01.2018</c:v>
                </c:pt>
                <c:pt idx="317">
                  <c:v>12.01.2018</c:v>
                </c:pt>
                <c:pt idx="318">
                  <c:v>13.01.2018</c:v>
                </c:pt>
                <c:pt idx="319">
                  <c:v>14.01.2018</c:v>
                </c:pt>
                <c:pt idx="320">
                  <c:v>15.01.2018</c:v>
                </c:pt>
                <c:pt idx="321">
                  <c:v>16.01.2018</c:v>
                </c:pt>
                <c:pt idx="322">
                  <c:v>17.01.2018</c:v>
                </c:pt>
                <c:pt idx="323">
                  <c:v>18.01.2018</c:v>
                </c:pt>
                <c:pt idx="324">
                  <c:v>19.01.2018</c:v>
                </c:pt>
                <c:pt idx="325">
                  <c:v>20.01.2018</c:v>
                </c:pt>
                <c:pt idx="326">
                  <c:v>21.01.2018</c:v>
                </c:pt>
                <c:pt idx="327">
                  <c:v>22.01.2018</c:v>
                </c:pt>
                <c:pt idx="328">
                  <c:v>23.01.2018</c:v>
                </c:pt>
                <c:pt idx="329">
                  <c:v>24.01.2018</c:v>
                </c:pt>
                <c:pt idx="330">
                  <c:v>25.01.2018</c:v>
                </c:pt>
                <c:pt idx="331">
                  <c:v>26.01.2018</c:v>
                </c:pt>
                <c:pt idx="332">
                  <c:v>27.01.2018</c:v>
                </c:pt>
                <c:pt idx="333">
                  <c:v>28.01.2018</c:v>
                </c:pt>
                <c:pt idx="334">
                  <c:v>29.01.2018</c:v>
                </c:pt>
                <c:pt idx="335">
                  <c:v>30.01.2018</c:v>
                </c:pt>
                <c:pt idx="336">
                  <c:v>31.01.2018</c:v>
                </c:pt>
                <c:pt idx="337">
                  <c:v>01.02.2018</c:v>
                </c:pt>
                <c:pt idx="338">
                  <c:v>02.02.2018</c:v>
                </c:pt>
                <c:pt idx="339">
                  <c:v>03.02.2018</c:v>
                </c:pt>
                <c:pt idx="340">
                  <c:v>04.02.2018</c:v>
                </c:pt>
                <c:pt idx="341">
                  <c:v>05.02.2018</c:v>
                </c:pt>
                <c:pt idx="342">
                  <c:v>06.02.2018</c:v>
                </c:pt>
                <c:pt idx="343">
                  <c:v>07.02.2018</c:v>
                </c:pt>
                <c:pt idx="344">
                  <c:v>08.02.2018</c:v>
                </c:pt>
                <c:pt idx="345">
                  <c:v>09.02.2018</c:v>
                </c:pt>
                <c:pt idx="346">
                  <c:v>10.02.2018</c:v>
                </c:pt>
                <c:pt idx="347">
                  <c:v>11.02.2018</c:v>
                </c:pt>
                <c:pt idx="348">
                  <c:v>12.02.2018</c:v>
                </c:pt>
                <c:pt idx="349">
                  <c:v>13.02.2018</c:v>
                </c:pt>
                <c:pt idx="350">
                  <c:v>14.02.2018</c:v>
                </c:pt>
                <c:pt idx="351">
                  <c:v>15.02.2018</c:v>
                </c:pt>
                <c:pt idx="352">
                  <c:v>16.02.2018</c:v>
                </c:pt>
                <c:pt idx="353">
                  <c:v>17.02.2018</c:v>
                </c:pt>
                <c:pt idx="354">
                  <c:v>18.02.2018</c:v>
                </c:pt>
                <c:pt idx="355">
                  <c:v>19.02.2018</c:v>
                </c:pt>
                <c:pt idx="356">
                  <c:v>20.02.2018</c:v>
                </c:pt>
                <c:pt idx="357">
                  <c:v>21.02.2018</c:v>
                </c:pt>
                <c:pt idx="358">
                  <c:v>22.02.2018</c:v>
                </c:pt>
                <c:pt idx="359">
                  <c:v>23.02.2018</c:v>
                </c:pt>
                <c:pt idx="360">
                  <c:v>24.02.2018</c:v>
                </c:pt>
                <c:pt idx="361">
                  <c:v>25.02.2018</c:v>
                </c:pt>
                <c:pt idx="362">
                  <c:v>26.02.2018</c:v>
                </c:pt>
                <c:pt idx="363">
                  <c:v>27.02.2018</c:v>
                </c:pt>
                <c:pt idx="364">
                  <c:v>28.02.2018</c:v>
                </c:pt>
              </c:strCache>
            </c:strRef>
          </c:cat>
          <c:val>
            <c:numRef>
              <c:f>Sheet1!$B$2:$B$366</c:f>
              <c:numCache>
                <c:formatCode>General</c:formatCode>
                <c:ptCount val="365"/>
                <c:pt idx="0">
                  <c:v>8279</c:v>
                </c:pt>
                <c:pt idx="1">
                  <c:v>3860</c:v>
                </c:pt>
                <c:pt idx="2">
                  <c:v>2730</c:v>
                </c:pt>
                <c:pt idx="3">
                  <c:v>1728</c:v>
                </c:pt>
                <c:pt idx="4">
                  <c:v>1450</c:v>
                </c:pt>
                <c:pt idx="5">
                  <c:v>4382</c:v>
                </c:pt>
                <c:pt idx="6">
                  <c:v>4744</c:v>
                </c:pt>
                <c:pt idx="7">
                  <c:v>3173</c:v>
                </c:pt>
                <c:pt idx="8">
                  <c:v>5880</c:v>
                </c:pt>
                <c:pt idx="9">
                  <c:v>3225</c:v>
                </c:pt>
                <c:pt idx="10">
                  <c:v>1938</c:v>
                </c:pt>
                <c:pt idx="11">
                  <c:v>1430</c:v>
                </c:pt>
                <c:pt idx="12">
                  <c:v>2648</c:v>
                </c:pt>
                <c:pt idx="13">
                  <c:v>4227</c:v>
                </c:pt>
                <c:pt idx="14">
                  <c:v>5121</c:v>
                </c:pt>
                <c:pt idx="15">
                  <c:v>4068</c:v>
                </c:pt>
                <c:pt idx="16">
                  <c:v>4560</c:v>
                </c:pt>
                <c:pt idx="17">
                  <c:v>5989</c:v>
                </c:pt>
                <c:pt idx="18">
                  <c:v>4105</c:v>
                </c:pt>
                <c:pt idx="19">
                  <c:v>4251</c:v>
                </c:pt>
                <c:pt idx="20">
                  <c:v>3477</c:v>
                </c:pt>
                <c:pt idx="21">
                  <c:v>4848</c:v>
                </c:pt>
                <c:pt idx="22">
                  <c:v>3789</c:v>
                </c:pt>
                <c:pt idx="23">
                  <c:v>2549</c:v>
                </c:pt>
                <c:pt idx="24">
                  <c:v>2199</c:v>
                </c:pt>
                <c:pt idx="25">
                  <c:v>1870</c:v>
                </c:pt>
                <c:pt idx="26">
                  <c:v>10331</c:v>
                </c:pt>
                <c:pt idx="27">
                  <c:v>13709</c:v>
                </c:pt>
                <c:pt idx="28">
                  <c:v>14287</c:v>
                </c:pt>
                <c:pt idx="29">
                  <c:v>4694</c:v>
                </c:pt>
                <c:pt idx="30">
                  <c:v>2757</c:v>
                </c:pt>
                <c:pt idx="31">
                  <c:v>2577</c:v>
                </c:pt>
                <c:pt idx="32">
                  <c:v>1610</c:v>
                </c:pt>
                <c:pt idx="33">
                  <c:v>2310</c:v>
                </c:pt>
                <c:pt idx="34">
                  <c:v>3122</c:v>
                </c:pt>
                <c:pt idx="35">
                  <c:v>1657</c:v>
                </c:pt>
                <c:pt idx="36">
                  <c:v>11167</c:v>
                </c:pt>
                <c:pt idx="37">
                  <c:v>3678</c:v>
                </c:pt>
                <c:pt idx="38">
                  <c:v>2288</c:v>
                </c:pt>
                <c:pt idx="39">
                  <c:v>1735</c:v>
                </c:pt>
                <c:pt idx="40">
                  <c:v>2470</c:v>
                </c:pt>
                <c:pt idx="41">
                  <c:v>5596</c:v>
                </c:pt>
                <c:pt idx="42">
                  <c:v>13046</c:v>
                </c:pt>
                <c:pt idx="43">
                  <c:v>5238</c:v>
                </c:pt>
                <c:pt idx="44">
                  <c:v>6266</c:v>
                </c:pt>
                <c:pt idx="45">
                  <c:v>5382</c:v>
                </c:pt>
                <c:pt idx="46">
                  <c:v>5205</c:v>
                </c:pt>
                <c:pt idx="47">
                  <c:v>4291</c:v>
                </c:pt>
                <c:pt idx="48">
                  <c:v>4068</c:v>
                </c:pt>
                <c:pt idx="49">
                  <c:v>4039</c:v>
                </c:pt>
                <c:pt idx="50">
                  <c:v>3642</c:v>
                </c:pt>
                <c:pt idx="51">
                  <c:v>4017</c:v>
                </c:pt>
                <c:pt idx="52">
                  <c:v>2847</c:v>
                </c:pt>
                <c:pt idx="53">
                  <c:v>4425</c:v>
                </c:pt>
                <c:pt idx="54">
                  <c:v>5127</c:v>
                </c:pt>
                <c:pt idx="55">
                  <c:v>13539</c:v>
                </c:pt>
                <c:pt idx="56">
                  <c:v>4616</c:v>
                </c:pt>
                <c:pt idx="57">
                  <c:v>4068</c:v>
                </c:pt>
                <c:pt idx="58">
                  <c:v>11928</c:v>
                </c:pt>
                <c:pt idx="59">
                  <c:v>7186</c:v>
                </c:pt>
                <c:pt idx="60">
                  <c:v>4315</c:v>
                </c:pt>
                <c:pt idx="61">
                  <c:v>3225</c:v>
                </c:pt>
                <c:pt idx="62">
                  <c:v>3493</c:v>
                </c:pt>
                <c:pt idx="63">
                  <c:v>4340</c:v>
                </c:pt>
                <c:pt idx="64">
                  <c:v>9083</c:v>
                </c:pt>
                <c:pt idx="65">
                  <c:v>6271</c:v>
                </c:pt>
                <c:pt idx="66">
                  <c:v>4196</c:v>
                </c:pt>
                <c:pt idx="67">
                  <c:v>18744</c:v>
                </c:pt>
                <c:pt idx="68">
                  <c:v>6424</c:v>
                </c:pt>
                <c:pt idx="69">
                  <c:v>3934</c:v>
                </c:pt>
                <c:pt idx="70">
                  <c:v>11933</c:v>
                </c:pt>
                <c:pt idx="71">
                  <c:v>6063</c:v>
                </c:pt>
                <c:pt idx="72">
                  <c:v>13066</c:v>
                </c:pt>
                <c:pt idx="73">
                  <c:v>17993</c:v>
                </c:pt>
                <c:pt idx="74">
                  <c:v>10623</c:v>
                </c:pt>
                <c:pt idx="75">
                  <c:v>7808</c:v>
                </c:pt>
                <c:pt idx="76">
                  <c:v>9924</c:v>
                </c:pt>
                <c:pt idx="77">
                  <c:v>11937</c:v>
                </c:pt>
                <c:pt idx="78">
                  <c:v>5743</c:v>
                </c:pt>
                <c:pt idx="79">
                  <c:v>5847</c:v>
                </c:pt>
                <c:pt idx="80">
                  <c:v>4969</c:v>
                </c:pt>
                <c:pt idx="81">
                  <c:v>8022</c:v>
                </c:pt>
                <c:pt idx="82">
                  <c:v>5962</c:v>
                </c:pt>
                <c:pt idx="83">
                  <c:v>25948</c:v>
                </c:pt>
                <c:pt idx="84">
                  <c:v>23743</c:v>
                </c:pt>
                <c:pt idx="85">
                  <c:v>7710</c:v>
                </c:pt>
                <c:pt idx="86">
                  <c:v>4487</c:v>
                </c:pt>
                <c:pt idx="87">
                  <c:v>4053</c:v>
                </c:pt>
                <c:pt idx="88">
                  <c:v>4275</c:v>
                </c:pt>
                <c:pt idx="89">
                  <c:v>8648</c:v>
                </c:pt>
                <c:pt idx="90">
                  <c:v>4935</c:v>
                </c:pt>
                <c:pt idx="91">
                  <c:v>8214</c:v>
                </c:pt>
                <c:pt idx="92">
                  <c:v>11018</c:v>
                </c:pt>
                <c:pt idx="93">
                  <c:v>7914</c:v>
                </c:pt>
                <c:pt idx="94">
                  <c:v>4357</c:v>
                </c:pt>
                <c:pt idx="95">
                  <c:v>5662</c:v>
                </c:pt>
                <c:pt idx="96">
                  <c:v>4315</c:v>
                </c:pt>
                <c:pt idx="97">
                  <c:v>4251</c:v>
                </c:pt>
                <c:pt idx="98">
                  <c:v>16361</c:v>
                </c:pt>
                <c:pt idx="99">
                  <c:v>3708</c:v>
                </c:pt>
                <c:pt idx="100">
                  <c:v>2332</c:v>
                </c:pt>
                <c:pt idx="101">
                  <c:v>3036</c:v>
                </c:pt>
                <c:pt idx="102">
                  <c:v>6074</c:v>
                </c:pt>
                <c:pt idx="103">
                  <c:v>2147</c:v>
                </c:pt>
                <c:pt idx="104">
                  <c:v>2264</c:v>
                </c:pt>
                <c:pt idx="105">
                  <c:v>6792</c:v>
                </c:pt>
                <c:pt idx="106">
                  <c:v>7482</c:v>
                </c:pt>
                <c:pt idx="107">
                  <c:v>6472</c:v>
                </c:pt>
                <c:pt idx="108">
                  <c:v>10800</c:v>
                </c:pt>
                <c:pt idx="109">
                  <c:v>5606</c:v>
                </c:pt>
                <c:pt idx="110">
                  <c:v>5678</c:v>
                </c:pt>
                <c:pt idx="111">
                  <c:v>5144</c:v>
                </c:pt>
                <c:pt idx="112">
                  <c:v>6295</c:v>
                </c:pt>
                <c:pt idx="113">
                  <c:v>13236</c:v>
                </c:pt>
                <c:pt idx="114">
                  <c:v>8160</c:v>
                </c:pt>
                <c:pt idx="115">
                  <c:v>5207</c:v>
                </c:pt>
                <c:pt idx="116">
                  <c:v>5645</c:v>
                </c:pt>
                <c:pt idx="117">
                  <c:v>9410</c:v>
                </c:pt>
                <c:pt idx="118">
                  <c:v>4032</c:v>
                </c:pt>
                <c:pt idx="119">
                  <c:v>3159</c:v>
                </c:pt>
                <c:pt idx="120">
                  <c:v>2507</c:v>
                </c:pt>
                <c:pt idx="121">
                  <c:v>5565</c:v>
                </c:pt>
                <c:pt idx="122">
                  <c:v>5275</c:v>
                </c:pt>
                <c:pt idx="123">
                  <c:v>4460</c:v>
                </c:pt>
                <c:pt idx="124">
                  <c:v>4003</c:v>
                </c:pt>
                <c:pt idx="125">
                  <c:v>9086</c:v>
                </c:pt>
                <c:pt idx="126">
                  <c:v>7845</c:v>
                </c:pt>
                <c:pt idx="127">
                  <c:v>3954</c:v>
                </c:pt>
                <c:pt idx="128">
                  <c:v>3206</c:v>
                </c:pt>
                <c:pt idx="129">
                  <c:v>6985</c:v>
                </c:pt>
                <c:pt idx="130">
                  <c:v>3010</c:v>
                </c:pt>
                <c:pt idx="131">
                  <c:v>7070</c:v>
                </c:pt>
                <c:pt idx="132">
                  <c:v>4150</c:v>
                </c:pt>
                <c:pt idx="133">
                  <c:v>2689</c:v>
                </c:pt>
                <c:pt idx="134">
                  <c:v>5459</c:v>
                </c:pt>
                <c:pt idx="135">
                  <c:v>9426</c:v>
                </c:pt>
                <c:pt idx="136">
                  <c:v>4307</c:v>
                </c:pt>
                <c:pt idx="137">
                  <c:v>4635</c:v>
                </c:pt>
                <c:pt idx="138">
                  <c:v>2570</c:v>
                </c:pt>
                <c:pt idx="139">
                  <c:v>3216</c:v>
                </c:pt>
                <c:pt idx="140">
                  <c:v>2993</c:v>
                </c:pt>
                <c:pt idx="141">
                  <c:v>4365</c:v>
                </c:pt>
                <c:pt idx="142">
                  <c:v>6910</c:v>
                </c:pt>
                <c:pt idx="143">
                  <c:v>4227</c:v>
                </c:pt>
                <c:pt idx="144">
                  <c:v>5560</c:v>
                </c:pt>
                <c:pt idx="145">
                  <c:v>5937</c:v>
                </c:pt>
                <c:pt idx="146">
                  <c:v>3122</c:v>
                </c:pt>
                <c:pt idx="147">
                  <c:v>2107</c:v>
                </c:pt>
                <c:pt idx="148">
                  <c:v>3989</c:v>
                </c:pt>
                <c:pt idx="149">
                  <c:v>7804</c:v>
                </c:pt>
                <c:pt idx="150">
                  <c:v>3010</c:v>
                </c:pt>
                <c:pt idx="151">
                  <c:v>4532</c:v>
                </c:pt>
                <c:pt idx="152">
                  <c:v>4714</c:v>
                </c:pt>
                <c:pt idx="153">
                  <c:v>3126</c:v>
                </c:pt>
                <c:pt idx="154">
                  <c:v>11062</c:v>
                </c:pt>
                <c:pt idx="155">
                  <c:v>6444</c:v>
                </c:pt>
                <c:pt idx="156">
                  <c:v>3216</c:v>
                </c:pt>
                <c:pt idx="157">
                  <c:v>5390</c:v>
                </c:pt>
                <c:pt idx="158">
                  <c:v>14358</c:v>
                </c:pt>
                <c:pt idx="159">
                  <c:v>7602</c:v>
                </c:pt>
                <c:pt idx="160">
                  <c:v>5903</c:v>
                </c:pt>
                <c:pt idx="161">
                  <c:v>4227</c:v>
                </c:pt>
                <c:pt idx="162">
                  <c:v>6985</c:v>
                </c:pt>
                <c:pt idx="163">
                  <c:v>7115</c:v>
                </c:pt>
                <c:pt idx="164">
                  <c:v>3527</c:v>
                </c:pt>
                <c:pt idx="165">
                  <c:v>3173</c:v>
                </c:pt>
                <c:pt idx="166">
                  <c:v>4025</c:v>
                </c:pt>
                <c:pt idx="167">
                  <c:v>4626</c:v>
                </c:pt>
                <c:pt idx="168">
                  <c:v>5388</c:v>
                </c:pt>
                <c:pt idx="169">
                  <c:v>2444</c:v>
                </c:pt>
                <c:pt idx="170">
                  <c:v>4061</c:v>
                </c:pt>
                <c:pt idx="171">
                  <c:v>4560</c:v>
                </c:pt>
                <c:pt idx="172">
                  <c:v>4382</c:v>
                </c:pt>
                <c:pt idx="173">
                  <c:v>3840</c:v>
                </c:pt>
                <c:pt idx="174">
                  <c:v>2398</c:v>
                </c:pt>
                <c:pt idx="175">
                  <c:v>1470</c:v>
                </c:pt>
                <c:pt idx="176">
                  <c:v>1372</c:v>
                </c:pt>
                <c:pt idx="177">
                  <c:v>3294</c:v>
                </c:pt>
                <c:pt idx="178">
                  <c:v>1648</c:v>
                </c:pt>
                <c:pt idx="179">
                  <c:v>1695</c:v>
                </c:pt>
                <c:pt idx="180">
                  <c:v>2421</c:v>
                </c:pt>
                <c:pt idx="181">
                  <c:v>8629</c:v>
                </c:pt>
                <c:pt idx="182">
                  <c:v>3058</c:v>
                </c:pt>
                <c:pt idx="183">
                  <c:v>6643</c:v>
                </c:pt>
                <c:pt idx="184">
                  <c:v>3072</c:v>
                </c:pt>
                <c:pt idx="185">
                  <c:v>1917</c:v>
                </c:pt>
                <c:pt idx="186">
                  <c:v>2487</c:v>
                </c:pt>
                <c:pt idx="187">
                  <c:v>4120</c:v>
                </c:pt>
                <c:pt idx="188">
                  <c:v>3187</c:v>
                </c:pt>
                <c:pt idx="189">
                  <c:v>2904</c:v>
                </c:pt>
                <c:pt idx="190">
                  <c:v>3365</c:v>
                </c:pt>
                <c:pt idx="191">
                  <c:v>847</c:v>
                </c:pt>
                <c:pt idx="192">
                  <c:v>1533</c:v>
                </c:pt>
                <c:pt idx="193">
                  <c:v>980</c:v>
                </c:pt>
                <c:pt idx="194">
                  <c:v>3982</c:v>
                </c:pt>
                <c:pt idx="195">
                  <c:v>8645</c:v>
                </c:pt>
                <c:pt idx="196">
                  <c:v>4211</c:v>
                </c:pt>
                <c:pt idx="197">
                  <c:v>1450</c:v>
                </c:pt>
                <c:pt idx="198">
                  <c:v>1575</c:v>
                </c:pt>
                <c:pt idx="199">
                  <c:v>2667</c:v>
                </c:pt>
                <c:pt idx="200">
                  <c:v>3428</c:v>
                </c:pt>
                <c:pt idx="201">
                  <c:v>4068</c:v>
                </c:pt>
                <c:pt idx="202">
                  <c:v>7354</c:v>
                </c:pt>
                <c:pt idx="203">
                  <c:v>2704</c:v>
                </c:pt>
                <c:pt idx="204">
                  <c:v>3538</c:v>
                </c:pt>
                <c:pt idx="205">
                  <c:v>2831</c:v>
                </c:pt>
                <c:pt idx="206">
                  <c:v>1695</c:v>
                </c:pt>
                <c:pt idx="207">
                  <c:v>6116</c:v>
                </c:pt>
                <c:pt idx="208">
                  <c:v>5252</c:v>
                </c:pt>
                <c:pt idx="209">
                  <c:v>3314</c:v>
                </c:pt>
                <c:pt idx="210">
                  <c:v>2291</c:v>
                </c:pt>
                <c:pt idx="211">
                  <c:v>3732</c:v>
                </c:pt>
                <c:pt idx="212">
                  <c:v>3264</c:v>
                </c:pt>
                <c:pt idx="213">
                  <c:v>9415</c:v>
                </c:pt>
                <c:pt idx="214">
                  <c:v>3131</c:v>
                </c:pt>
                <c:pt idx="215">
                  <c:v>2090</c:v>
                </c:pt>
                <c:pt idx="216">
                  <c:v>2068</c:v>
                </c:pt>
                <c:pt idx="217">
                  <c:v>3461</c:v>
                </c:pt>
                <c:pt idx="218">
                  <c:v>6428</c:v>
                </c:pt>
                <c:pt idx="219">
                  <c:v>2776</c:v>
                </c:pt>
                <c:pt idx="220">
                  <c:v>3090</c:v>
                </c:pt>
                <c:pt idx="221">
                  <c:v>2912</c:v>
                </c:pt>
                <c:pt idx="222">
                  <c:v>4891</c:v>
                </c:pt>
                <c:pt idx="223">
                  <c:v>3630</c:v>
                </c:pt>
                <c:pt idx="224">
                  <c:v>3745</c:v>
                </c:pt>
                <c:pt idx="225">
                  <c:v>3880</c:v>
                </c:pt>
                <c:pt idx="226">
                  <c:v>2652</c:v>
                </c:pt>
                <c:pt idx="227">
                  <c:v>1550</c:v>
                </c:pt>
                <c:pt idx="228">
                  <c:v>2003</c:v>
                </c:pt>
                <c:pt idx="229">
                  <c:v>2627</c:v>
                </c:pt>
                <c:pt idx="230">
                  <c:v>4299</c:v>
                </c:pt>
                <c:pt idx="231">
                  <c:v>8650</c:v>
                </c:pt>
                <c:pt idx="232">
                  <c:v>5319</c:v>
                </c:pt>
                <c:pt idx="233">
                  <c:v>21986</c:v>
                </c:pt>
                <c:pt idx="234">
                  <c:v>4734</c:v>
                </c:pt>
                <c:pt idx="235">
                  <c:v>3900</c:v>
                </c:pt>
                <c:pt idx="236">
                  <c:v>3751</c:v>
                </c:pt>
                <c:pt idx="237">
                  <c:v>6550</c:v>
                </c:pt>
                <c:pt idx="238">
                  <c:v>8696</c:v>
                </c:pt>
                <c:pt idx="239">
                  <c:v>3821</c:v>
                </c:pt>
                <c:pt idx="240">
                  <c:v>3907</c:v>
                </c:pt>
                <c:pt idx="241">
                  <c:v>3975</c:v>
                </c:pt>
                <c:pt idx="242">
                  <c:v>9032</c:v>
                </c:pt>
                <c:pt idx="243">
                  <c:v>2497</c:v>
                </c:pt>
                <c:pt idx="244">
                  <c:v>2350</c:v>
                </c:pt>
                <c:pt idx="245">
                  <c:v>1535</c:v>
                </c:pt>
                <c:pt idx="246">
                  <c:v>2518</c:v>
                </c:pt>
                <c:pt idx="247">
                  <c:v>6432</c:v>
                </c:pt>
                <c:pt idx="248">
                  <c:v>4039</c:v>
                </c:pt>
                <c:pt idx="249">
                  <c:v>3294</c:v>
                </c:pt>
                <c:pt idx="250">
                  <c:v>4469</c:v>
                </c:pt>
                <c:pt idx="251">
                  <c:v>6933</c:v>
                </c:pt>
                <c:pt idx="252">
                  <c:v>3783</c:v>
                </c:pt>
                <c:pt idx="253">
                  <c:v>10321</c:v>
                </c:pt>
                <c:pt idx="254">
                  <c:v>5718</c:v>
                </c:pt>
                <c:pt idx="255">
                  <c:v>4090</c:v>
                </c:pt>
                <c:pt idx="256">
                  <c:v>6768</c:v>
                </c:pt>
                <c:pt idx="257">
                  <c:v>4607</c:v>
                </c:pt>
                <c:pt idx="258">
                  <c:v>2921</c:v>
                </c:pt>
                <c:pt idx="259">
                  <c:v>4188</c:v>
                </c:pt>
                <c:pt idx="260">
                  <c:v>3690</c:v>
                </c:pt>
                <c:pt idx="261">
                  <c:v>13613</c:v>
                </c:pt>
                <c:pt idx="262">
                  <c:v>5925</c:v>
                </c:pt>
                <c:pt idx="263">
                  <c:v>3860</c:v>
                </c:pt>
                <c:pt idx="264">
                  <c:v>4425</c:v>
                </c:pt>
                <c:pt idx="265">
                  <c:v>4597</c:v>
                </c:pt>
                <c:pt idx="266">
                  <c:v>4211</c:v>
                </c:pt>
                <c:pt idx="267">
                  <c:v>4017</c:v>
                </c:pt>
                <c:pt idx="268">
                  <c:v>2685</c:v>
                </c:pt>
                <c:pt idx="269">
                  <c:v>2038</c:v>
                </c:pt>
                <c:pt idx="270">
                  <c:v>3304</c:v>
                </c:pt>
                <c:pt idx="271">
                  <c:v>5584</c:v>
                </c:pt>
                <c:pt idx="272">
                  <c:v>4837</c:v>
                </c:pt>
                <c:pt idx="273">
                  <c:v>3482</c:v>
                </c:pt>
                <c:pt idx="274">
                  <c:v>4142</c:v>
                </c:pt>
                <c:pt idx="275">
                  <c:v>4120</c:v>
                </c:pt>
                <c:pt idx="276">
                  <c:v>3948</c:v>
                </c:pt>
                <c:pt idx="277">
                  <c:v>2427</c:v>
                </c:pt>
                <c:pt idx="278">
                  <c:v>2199</c:v>
                </c:pt>
                <c:pt idx="279">
                  <c:v>1677</c:v>
                </c:pt>
                <c:pt idx="280">
                  <c:v>2871</c:v>
                </c:pt>
                <c:pt idx="281">
                  <c:v>3340</c:v>
                </c:pt>
                <c:pt idx="282">
                  <c:v>2942</c:v>
                </c:pt>
                <c:pt idx="283">
                  <c:v>2363</c:v>
                </c:pt>
                <c:pt idx="284">
                  <c:v>3117</c:v>
                </c:pt>
                <c:pt idx="285">
                  <c:v>2765</c:v>
                </c:pt>
                <c:pt idx="286">
                  <c:v>2942</c:v>
                </c:pt>
                <c:pt idx="287">
                  <c:v>2068</c:v>
                </c:pt>
                <c:pt idx="288">
                  <c:v>3726</c:v>
                </c:pt>
                <c:pt idx="289">
                  <c:v>2514</c:v>
                </c:pt>
                <c:pt idx="290">
                  <c:v>1977</c:v>
                </c:pt>
                <c:pt idx="291">
                  <c:v>1956</c:v>
                </c:pt>
                <c:pt idx="292">
                  <c:v>1003</c:v>
                </c:pt>
                <c:pt idx="293">
                  <c:v>3072</c:v>
                </c:pt>
                <c:pt idx="294">
                  <c:v>2132</c:v>
                </c:pt>
                <c:pt idx="295">
                  <c:v>2444</c:v>
                </c:pt>
                <c:pt idx="296">
                  <c:v>1456</c:v>
                </c:pt>
                <c:pt idx="297">
                  <c:v>1855</c:v>
                </c:pt>
                <c:pt idx="298">
                  <c:v>1368</c:v>
                </c:pt>
                <c:pt idx="299">
                  <c:v>621</c:v>
                </c:pt>
                <c:pt idx="300">
                  <c:v>1014</c:v>
                </c:pt>
                <c:pt idx="301">
                  <c:v>3783</c:v>
                </c:pt>
                <c:pt idx="302">
                  <c:v>3566</c:v>
                </c:pt>
                <c:pt idx="303">
                  <c:v>3572</c:v>
                </c:pt>
                <c:pt idx="304">
                  <c:v>2954</c:v>
                </c:pt>
                <c:pt idx="305">
                  <c:v>3360</c:v>
                </c:pt>
                <c:pt idx="306">
                  <c:v>4957</c:v>
                </c:pt>
                <c:pt idx="307">
                  <c:v>2405</c:v>
                </c:pt>
                <c:pt idx="308">
                  <c:v>3067</c:v>
                </c:pt>
                <c:pt idx="309">
                  <c:v>2745</c:v>
                </c:pt>
                <c:pt idx="310">
                  <c:v>3880</c:v>
                </c:pt>
                <c:pt idx="311">
                  <c:v>2369</c:v>
                </c:pt>
                <c:pt idx="312">
                  <c:v>1735</c:v>
                </c:pt>
                <c:pt idx="313">
                  <c:v>4645</c:v>
                </c:pt>
                <c:pt idx="314">
                  <c:v>2552</c:v>
                </c:pt>
                <c:pt idx="315">
                  <c:v>1282</c:v>
                </c:pt>
                <c:pt idx="316">
                  <c:v>1121</c:v>
                </c:pt>
                <c:pt idx="317">
                  <c:v>2570</c:v>
                </c:pt>
                <c:pt idx="318">
                  <c:v>3521</c:v>
                </c:pt>
                <c:pt idx="319">
                  <c:v>2563</c:v>
                </c:pt>
                <c:pt idx="320">
                  <c:v>5725</c:v>
                </c:pt>
                <c:pt idx="321">
                  <c:v>5717</c:v>
                </c:pt>
                <c:pt idx="322">
                  <c:v>4127</c:v>
                </c:pt>
                <c:pt idx="323">
                  <c:v>5172</c:v>
                </c:pt>
                <c:pt idx="324">
                  <c:v>3461</c:v>
                </c:pt>
                <c:pt idx="325">
                  <c:v>3860</c:v>
                </c:pt>
                <c:pt idx="326">
                  <c:v>3821</c:v>
                </c:pt>
                <c:pt idx="327">
                  <c:v>3010</c:v>
                </c:pt>
                <c:pt idx="328">
                  <c:v>1584</c:v>
                </c:pt>
                <c:pt idx="329">
                  <c:v>1860</c:v>
                </c:pt>
                <c:pt idx="330">
                  <c:v>13561</c:v>
                </c:pt>
                <c:pt idx="331">
                  <c:v>7238</c:v>
                </c:pt>
                <c:pt idx="332">
                  <c:v>3455</c:v>
                </c:pt>
                <c:pt idx="333">
                  <c:v>3255</c:v>
                </c:pt>
                <c:pt idx="334">
                  <c:v>4478</c:v>
                </c:pt>
                <c:pt idx="335">
                  <c:v>3795</c:v>
                </c:pt>
                <c:pt idx="336">
                  <c:v>2819</c:v>
                </c:pt>
                <c:pt idx="337">
                  <c:v>4203</c:v>
                </c:pt>
                <c:pt idx="338">
                  <c:v>4003</c:v>
                </c:pt>
                <c:pt idx="339">
                  <c:v>4053</c:v>
                </c:pt>
                <c:pt idx="340">
                  <c:v>3770</c:v>
                </c:pt>
                <c:pt idx="341">
                  <c:v>2971</c:v>
                </c:pt>
                <c:pt idx="342">
                  <c:v>2792</c:v>
                </c:pt>
                <c:pt idx="343">
                  <c:v>2237</c:v>
                </c:pt>
                <c:pt idx="344">
                  <c:v>7097</c:v>
                </c:pt>
                <c:pt idx="345">
                  <c:v>3764</c:v>
                </c:pt>
                <c:pt idx="346">
                  <c:v>2267</c:v>
                </c:pt>
                <c:pt idx="347">
                  <c:v>2199</c:v>
                </c:pt>
                <c:pt idx="348">
                  <c:v>3081</c:v>
                </c:pt>
                <c:pt idx="349">
                  <c:v>5405</c:v>
                </c:pt>
                <c:pt idx="350">
                  <c:v>3860</c:v>
                </c:pt>
                <c:pt idx="351">
                  <c:v>3225</c:v>
                </c:pt>
                <c:pt idx="352">
                  <c:v>2988</c:v>
                </c:pt>
                <c:pt idx="353">
                  <c:v>2322</c:v>
                </c:pt>
                <c:pt idx="354">
                  <c:v>2807</c:v>
                </c:pt>
                <c:pt idx="355">
                  <c:v>3072</c:v>
                </c:pt>
                <c:pt idx="356">
                  <c:v>7332</c:v>
                </c:pt>
                <c:pt idx="357">
                  <c:v>2896</c:v>
                </c:pt>
                <c:pt idx="358">
                  <c:v>3732</c:v>
                </c:pt>
                <c:pt idx="359">
                  <c:v>2859</c:v>
                </c:pt>
                <c:pt idx="360">
                  <c:v>1541</c:v>
                </c:pt>
                <c:pt idx="361">
                  <c:v>1652</c:v>
                </c:pt>
                <c:pt idx="362">
                  <c:v>1196</c:v>
                </c:pt>
                <c:pt idx="363">
                  <c:v>1225</c:v>
                </c:pt>
                <c:pt idx="364">
                  <c:v>1679</c:v>
                </c:pt>
              </c:numCache>
            </c:numRef>
          </c:val>
          <c:smooth val="0"/>
          <c:extLst>
            <c:ext xmlns:c16="http://schemas.microsoft.com/office/drawing/2014/chart" uri="{C3380CC4-5D6E-409C-BE32-E72D297353CC}">
              <c16:uniqueId val="{00000000-4289-4BFF-B603-6E787505A1EA}"/>
            </c:ext>
          </c:extLst>
        </c:ser>
        <c:dLbls>
          <c:showLegendKey val="0"/>
          <c:showVal val="0"/>
          <c:showCatName val="0"/>
          <c:showSerName val="0"/>
          <c:showPercent val="0"/>
          <c:showBubbleSize val="0"/>
        </c:dLbls>
        <c:smooth val="0"/>
        <c:axId val="335071248"/>
        <c:axId val="335071576"/>
      </c:lineChart>
      <c:catAx>
        <c:axId val="33507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71576"/>
        <c:crosses val="autoZero"/>
        <c:auto val="1"/>
        <c:lblAlgn val="ctr"/>
        <c:lblOffset val="100"/>
        <c:noMultiLvlLbl val="0"/>
      </c:catAx>
      <c:valAx>
        <c:axId val="33507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7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Sheet1!$A$2:$A$366</c:f>
              <c:strCache>
                <c:ptCount val="365"/>
                <c:pt idx="0">
                  <c:v>01.03.2017</c:v>
                </c:pt>
                <c:pt idx="1">
                  <c:v>02.03.2017</c:v>
                </c:pt>
                <c:pt idx="2">
                  <c:v>03.03.2017</c:v>
                </c:pt>
                <c:pt idx="3">
                  <c:v>04.03.2017</c:v>
                </c:pt>
                <c:pt idx="4">
                  <c:v>05.03.2017</c:v>
                </c:pt>
                <c:pt idx="5">
                  <c:v>06.03.2017</c:v>
                </c:pt>
                <c:pt idx="6">
                  <c:v>07.03.2017</c:v>
                </c:pt>
                <c:pt idx="7">
                  <c:v>08.03.2017</c:v>
                </c:pt>
                <c:pt idx="8">
                  <c:v>09.03.2017</c:v>
                </c:pt>
                <c:pt idx="9">
                  <c:v>10.03.2017</c:v>
                </c:pt>
                <c:pt idx="10">
                  <c:v>11.03.2017</c:v>
                </c:pt>
                <c:pt idx="11">
                  <c:v>12.03.2017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pt idx="31">
                  <c:v>01.04.2017</c:v>
                </c:pt>
                <c:pt idx="32">
                  <c:v>02.04.2017</c:v>
                </c:pt>
                <c:pt idx="33">
                  <c:v>03.04.2017</c:v>
                </c:pt>
                <c:pt idx="34">
                  <c:v>04.04.2017</c:v>
                </c:pt>
                <c:pt idx="35">
                  <c:v>05.04.2017</c:v>
                </c:pt>
                <c:pt idx="36">
                  <c:v>06.04.2017</c:v>
                </c:pt>
                <c:pt idx="37">
                  <c:v>07.04.2017</c:v>
                </c:pt>
                <c:pt idx="38">
                  <c:v>08.04.2017</c:v>
                </c:pt>
                <c:pt idx="39">
                  <c:v>09.04.2017</c:v>
                </c:pt>
                <c:pt idx="40">
                  <c:v>10.04.2017</c:v>
                </c:pt>
                <c:pt idx="41">
                  <c:v>11.04.2017</c:v>
                </c:pt>
                <c:pt idx="42">
                  <c:v>12.04.2017</c:v>
                </c:pt>
                <c:pt idx="43">
                  <c:v>13.04.2017</c:v>
                </c:pt>
                <c:pt idx="44">
                  <c:v>14.04.2017</c:v>
                </c:pt>
                <c:pt idx="45">
                  <c:v>15.04.2017</c:v>
                </c:pt>
                <c:pt idx="46">
                  <c:v>16.04.2017</c:v>
                </c:pt>
                <c:pt idx="47">
                  <c:v>17.04.2017</c:v>
                </c:pt>
                <c:pt idx="48">
                  <c:v>18.04.2017</c:v>
                </c:pt>
                <c:pt idx="49">
                  <c:v>19.04.2017</c:v>
                </c:pt>
                <c:pt idx="50">
                  <c:v>20.04.2017</c:v>
                </c:pt>
                <c:pt idx="51">
                  <c:v>21.04.2017</c:v>
                </c:pt>
                <c:pt idx="52">
                  <c:v>22.04.2017</c:v>
                </c:pt>
                <c:pt idx="53">
                  <c:v>23.04.2017</c:v>
                </c:pt>
                <c:pt idx="54">
                  <c:v>24.04.2017</c:v>
                </c:pt>
                <c:pt idx="55">
                  <c:v>25.04.2017</c:v>
                </c:pt>
                <c:pt idx="56">
                  <c:v>26.04.2017</c:v>
                </c:pt>
                <c:pt idx="57">
                  <c:v>27.04.2017</c:v>
                </c:pt>
                <c:pt idx="58">
                  <c:v>28.04.2017</c:v>
                </c:pt>
                <c:pt idx="59">
                  <c:v>29.04.2017</c:v>
                </c:pt>
                <c:pt idx="60">
                  <c:v>30.04.2017</c:v>
                </c:pt>
                <c:pt idx="61">
                  <c:v>01.05.2017</c:v>
                </c:pt>
                <c:pt idx="62">
                  <c:v>02.05.2017</c:v>
                </c:pt>
                <c:pt idx="63">
                  <c:v>03.05.2017</c:v>
                </c:pt>
                <c:pt idx="64">
                  <c:v>04.05.2017</c:v>
                </c:pt>
                <c:pt idx="65">
                  <c:v>05.05.2017</c:v>
                </c:pt>
                <c:pt idx="66">
                  <c:v>06.05.2017</c:v>
                </c:pt>
                <c:pt idx="67">
                  <c:v>07.05.2017</c:v>
                </c:pt>
                <c:pt idx="68">
                  <c:v>08.05.2017</c:v>
                </c:pt>
                <c:pt idx="69">
                  <c:v>09.05.2017</c:v>
                </c:pt>
                <c:pt idx="70">
                  <c:v>10.05.2017</c:v>
                </c:pt>
                <c:pt idx="71">
                  <c:v>11.05.2017</c:v>
                </c:pt>
                <c:pt idx="72">
                  <c:v>12.05.2017</c:v>
                </c:pt>
                <c:pt idx="73">
                  <c:v>13.05.2017</c:v>
                </c:pt>
                <c:pt idx="74">
                  <c:v>14.05.2017</c:v>
                </c:pt>
                <c:pt idx="75">
                  <c:v>15.05.2017</c:v>
                </c:pt>
                <c:pt idx="76">
                  <c:v>16.05.2017</c:v>
                </c:pt>
                <c:pt idx="77">
                  <c:v>17.05.2017</c:v>
                </c:pt>
                <c:pt idx="78">
                  <c:v>18.05.2017</c:v>
                </c:pt>
                <c:pt idx="79">
                  <c:v>19.05.2017</c:v>
                </c:pt>
                <c:pt idx="80">
                  <c:v>20.05.2017</c:v>
                </c:pt>
                <c:pt idx="81">
                  <c:v>21.05.2017</c:v>
                </c:pt>
                <c:pt idx="82">
                  <c:v>22.05.2017</c:v>
                </c:pt>
                <c:pt idx="83">
                  <c:v>23.05.2017</c:v>
                </c:pt>
                <c:pt idx="84">
                  <c:v>24.05.2017</c:v>
                </c:pt>
                <c:pt idx="85">
                  <c:v>25.05.2017</c:v>
                </c:pt>
                <c:pt idx="86">
                  <c:v>26.05.2017</c:v>
                </c:pt>
                <c:pt idx="87">
                  <c:v>27.05.2017</c:v>
                </c:pt>
                <c:pt idx="88">
                  <c:v>28.05.2017</c:v>
                </c:pt>
                <c:pt idx="89">
                  <c:v>29.05.2017</c:v>
                </c:pt>
                <c:pt idx="90">
                  <c:v>30.05.2017</c:v>
                </c:pt>
                <c:pt idx="91">
                  <c:v>31.05.2017</c:v>
                </c:pt>
                <c:pt idx="92">
                  <c:v>01.06.2017</c:v>
                </c:pt>
                <c:pt idx="93">
                  <c:v>02.06.2017</c:v>
                </c:pt>
                <c:pt idx="94">
                  <c:v>03.06.2017</c:v>
                </c:pt>
                <c:pt idx="95">
                  <c:v>04.06.2017</c:v>
                </c:pt>
                <c:pt idx="96">
                  <c:v>05.06.2017</c:v>
                </c:pt>
                <c:pt idx="97">
                  <c:v>06.06.2017</c:v>
                </c:pt>
                <c:pt idx="98">
                  <c:v>07.06.2017</c:v>
                </c:pt>
                <c:pt idx="99">
                  <c:v>08.06.2017</c:v>
                </c:pt>
                <c:pt idx="100">
                  <c:v>09.06.2017</c:v>
                </c:pt>
                <c:pt idx="101">
                  <c:v>10.06.2017</c:v>
                </c:pt>
                <c:pt idx="102">
                  <c:v>11.06.2017</c:v>
                </c:pt>
                <c:pt idx="103">
                  <c:v>12.06.2017</c:v>
                </c:pt>
                <c:pt idx="104">
                  <c:v>13.06.2017</c:v>
                </c:pt>
                <c:pt idx="105">
                  <c:v>14.06.2017</c:v>
                </c:pt>
                <c:pt idx="106">
                  <c:v>15.06.2017</c:v>
                </c:pt>
                <c:pt idx="107">
                  <c:v>16.06.2017</c:v>
                </c:pt>
                <c:pt idx="108">
                  <c:v>17.06.2017</c:v>
                </c:pt>
                <c:pt idx="109">
                  <c:v>18.06.2017</c:v>
                </c:pt>
                <c:pt idx="110">
                  <c:v>19.06.2017</c:v>
                </c:pt>
                <c:pt idx="111">
                  <c:v>20.06.2017</c:v>
                </c:pt>
                <c:pt idx="112">
                  <c:v>21.06.2017</c:v>
                </c:pt>
                <c:pt idx="113">
                  <c:v>22.06.2017</c:v>
                </c:pt>
                <c:pt idx="114">
                  <c:v>23.06.2017</c:v>
                </c:pt>
                <c:pt idx="115">
                  <c:v>24.06.2017</c:v>
                </c:pt>
                <c:pt idx="116">
                  <c:v>25.06.2017</c:v>
                </c:pt>
                <c:pt idx="117">
                  <c:v>26.06.2017</c:v>
                </c:pt>
                <c:pt idx="118">
                  <c:v>27.06.2017</c:v>
                </c:pt>
                <c:pt idx="119">
                  <c:v>28.06.2017</c:v>
                </c:pt>
                <c:pt idx="120">
                  <c:v>29.06.2017</c:v>
                </c:pt>
                <c:pt idx="121">
                  <c:v>30.06.2017</c:v>
                </c:pt>
                <c:pt idx="122">
                  <c:v>01.07.2017</c:v>
                </c:pt>
                <c:pt idx="123">
                  <c:v>02.07.2017</c:v>
                </c:pt>
                <c:pt idx="124">
                  <c:v>03.07.2017</c:v>
                </c:pt>
                <c:pt idx="125">
                  <c:v>04.07.2017</c:v>
                </c:pt>
                <c:pt idx="126">
                  <c:v>05.07.2017</c:v>
                </c:pt>
                <c:pt idx="127">
                  <c:v>06.07.2017</c:v>
                </c:pt>
                <c:pt idx="128">
                  <c:v>07.07.2017</c:v>
                </c:pt>
                <c:pt idx="129">
                  <c:v>08.07.2017</c:v>
                </c:pt>
                <c:pt idx="130">
                  <c:v>09.07.2017</c:v>
                </c:pt>
                <c:pt idx="131">
                  <c:v>10.07.2017</c:v>
                </c:pt>
                <c:pt idx="132">
                  <c:v>11.07.2017</c:v>
                </c:pt>
                <c:pt idx="133">
                  <c:v>12.07.2017</c:v>
                </c:pt>
                <c:pt idx="134">
                  <c:v>13.07.2017</c:v>
                </c:pt>
                <c:pt idx="135">
                  <c:v>14.07.2017</c:v>
                </c:pt>
                <c:pt idx="136">
                  <c:v>15.07.2017</c:v>
                </c:pt>
                <c:pt idx="137">
                  <c:v>16.07.2017</c:v>
                </c:pt>
                <c:pt idx="138">
                  <c:v>17.07.2017</c:v>
                </c:pt>
                <c:pt idx="139">
                  <c:v>18.07.2017</c:v>
                </c:pt>
                <c:pt idx="140">
                  <c:v>19.07.2017</c:v>
                </c:pt>
                <c:pt idx="141">
                  <c:v>20.07.2017</c:v>
                </c:pt>
                <c:pt idx="142">
                  <c:v>21.07.2017</c:v>
                </c:pt>
                <c:pt idx="143">
                  <c:v>22.07.2017</c:v>
                </c:pt>
                <c:pt idx="144">
                  <c:v>23.07.2017</c:v>
                </c:pt>
                <c:pt idx="145">
                  <c:v>24.07.2017</c:v>
                </c:pt>
                <c:pt idx="146">
                  <c:v>25.07.2017</c:v>
                </c:pt>
                <c:pt idx="147">
                  <c:v>26.07.2017</c:v>
                </c:pt>
                <c:pt idx="148">
                  <c:v>27.07.2017</c:v>
                </c:pt>
                <c:pt idx="149">
                  <c:v>28.07.2017</c:v>
                </c:pt>
                <c:pt idx="150">
                  <c:v>29.07.2017</c:v>
                </c:pt>
                <c:pt idx="151">
                  <c:v>30.07.2017</c:v>
                </c:pt>
                <c:pt idx="152">
                  <c:v>31.07.2017</c:v>
                </c:pt>
                <c:pt idx="153">
                  <c:v>01.08.2017</c:v>
                </c:pt>
                <c:pt idx="154">
                  <c:v>02.08.2017</c:v>
                </c:pt>
                <c:pt idx="155">
                  <c:v>03.08.2017</c:v>
                </c:pt>
                <c:pt idx="156">
                  <c:v>04.08.2017</c:v>
                </c:pt>
                <c:pt idx="157">
                  <c:v>05.08.2017</c:v>
                </c:pt>
                <c:pt idx="158">
                  <c:v>06.08.2017</c:v>
                </c:pt>
                <c:pt idx="159">
                  <c:v>07.08.2017</c:v>
                </c:pt>
                <c:pt idx="160">
                  <c:v>08.08.2017</c:v>
                </c:pt>
                <c:pt idx="161">
                  <c:v>09.08.2017</c:v>
                </c:pt>
                <c:pt idx="162">
                  <c:v>10.08.2017</c:v>
                </c:pt>
                <c:pt idx="163">
                  <c:v>11.08.2017</c:v>
                </c:pt>
                <c:pt idx="164">
                  <c:v>12.08.2017</c:v>
                </c:pt>
                <c:pt idx="165">
                  <c:v>13.08.2017</c:v>
                </c:pt>
                <c:pt idx="166">
                  <c:v>14.08.2017</c:v>
                </c:pt>
                <c:pt idx="167">
                  <c:v>15.08.2017</c:v>
                </c:pt>
                <c:pt idx="168">
                  <c:v>16.08.2017</c:v>
                </c:pt>
                <c:pt idx="169">
                  <c:v>17.08.2017</c:v>
                </c:pt>
                <c:pt idx="170">
                  <c:v>18.08.2017</c:v>
                </c:pt>
                <c:pt idx="171">
                  <c:v>19.08.2017</c:v>
                </c:pt>
                <c:pt idx="172">
                  <c:v>20.08.2017</c:v>
                </c:pt>
                <c:pt idx="173">
                  <c:v>21.08.2017</c:v>
                </c:pt>
                <c:pt idx="174">
                  <c:v>22.08.2017</c:v>
                </c:pt>
                <c:pt idx="175">
                  <c:v>23.08.2017</c:v>
                </c:pt>
                <c:pt idx="176">
                  <c:v>24.08.2017</c:v>
                </c:pt>
                <c:pt idx="177">
                  <c:v>25.08.2017</c:v>
                </c:pt>
                <c:pt idx="178">
                  <c:v>26.08.2017</c:v>
                </c:pt>
                <c:pt idx="179">
                  <c:v>27.08.2017</c:v>
                </c:pt>
                <c:pt idx="180">
                  <c:v>28.08.2017</c:v>
                </c:pt>
                <c:pt idx="181">
                  <c:v>29.08.2017</c:v>
                </c:pt>
                <c:pt idx="182">
                  <c:v>30.08.2017</c:v>
                </c:pt>
                <c:pt idx="183">
                  <c:v>31.08.2017</c:v>
                </c:pt>
                <c:pt idx="184">
                  <c:v>01.09.2017</c:v>
                </c:pt>
                <c:pt idx="185">
                  <c:v>02.09.2017</c:v>
                </c:pt>
                <c:pt idx="186">
                  <c:v>03.09.2017</c:v>
                </c:pt>
                <c:pt idx="187">
                  <c:v>04.09.2017</c:v>
                </c:pt>
                <c:pt idx="188">
                  <c:v>05.09.2017</c:v>
                </c:pt>
                <c:pt idx="189">
                  <c:v>06.09.2017</c:v>
                </c:pt>
                <c:pt idx="190">
                  <c:v>07.09.2017</c:v>
                </c:pt>
                <c:pt idx="191">
                  <c:v>08.09.2017</c:v>
                </c:pt>
                <c:pt idx="192">
                  <c:v>09.09.2017</c:v>
                </c:pt>
                <c:pt idx="193">
                  <c:v>10.09.2017</c:v>
                </c:pt>
                <c:pt idx="194">
                  <c:v>11.09.2017</c:v>
                </c:pt>
                <c:pt idx="195">
                  <c:v>12.09.2017</c:v>
                </c:pt>
                <c:pt idx="196">
                  <c:v>13.09.2017</c:v>
                </c:pt>
                <c:pt idx="197">
                  <c:v>14.09.2017</c:v>
                </c:pt>
                <c:pt idx="198">
                  <c:v>15.09.2017</c:v>
                </c:pt>
                <c:pt idx="199">
                  <c:v>16.09.2017</c:v>
                </c:pt>
                <c:pt idx="200">
                  <c:v>17.09.2017</c:v>
                </c:pt>
                <c:pt idx="201">
                  <c:v>18.09.2017</c:v>
                </c:pt>
                <c:pt idx="202">
                  <c:v>19.09.2017</c:v>
                </c:pt>
                <c:pt idx="203">
                  <c:v>20.09.2017</c:v>
                </c:pt>
                <c:pt idx="204">
                  <c:v>21.09.2017</c:v>
                </c:pt>
                <c:pt idx="205">
                  <c:v>22.09.2017</c:v>
                </c:pt>
                <c:pt idx="206">
                  <c:v>23.09.2017</c:v>
                </c:pt>
                <c:pt idx="207">
                  <c:v>24.09.2017</c:v>
                </c:pt>
                <c:pt idx="208">
                  <c:v>25.09.2017</c:v>
                </c:pt>
                <c:pt idx="209">
                  <c:v>26.09.2017</c:v>
                </c:pt>
                <c:pt idx="210">
                  <c:v>27.09.2017</c:v>
                </c:pt>
                <c:pt idx="211">
                  <c:v>28.09.2017</c:v>
                </c:pt>
                <c:pt idx="212">
                  <c:v>29.09.2017</c:v>
                </c:pt>
                <c:pt idx="213">
                  <c:v>30.09.2017</c:v>
                </c:pt>
                <c:pt idx="214">
                  <c:v>01.10.2017</c:v>
                </c:pt>
                <c:pt idx="215">
                  <c:v>02.10.2017</c:v>
                </c:pt>
                <c:pt idx="216">
                  <c:v>03.10.2017</c:v>
                </c:pt>
                <c:pt idx="217">
                  <c:v>04.10.2017</c:v>
                </c:pt>
                <c:pt idx="218">
                  <c:v>05.10.2017</c:v>
                </c:pt>
                <c:pt idx="219">
                  <c:v>06.10.2017</c:v>
                </c:pt>
                <c:pt idx="220">
                  <c:v>07.10.2017</c:v>
                </c:pt>
                <c:pt idx="221">
                  <c:v>08.10.2017</c:v>
                </c:pt>
                <c:pt idx="222">
                  <c:v>09.10.2017</c:v>
                </c:pt>
                <c:pt idx="223">
                  <c:v>10.10.2017</c:v>
                </c:pt>
                <c:pt idx="224">
                  <c:v>11.10.2017</c:v>
                </c:pt>
                <c:pt idx="225">
                  <c:v>12.10.2017</c:v>
                </c:pt>
                <c:pt idx="226">
                  <c:v>13.10.2017</c:v>
                </c:pt>
                <c:pt idx="227">
                  <c:v>14.10.2017</c:v>
                </c:pt>
                <c:pt idx="228">
                  <c:v>15.10.2017</c:v>
                </c:pt>
                <c:pt idx="229">
                  <c:v>16.10.2017</c:v>
                </c:pt>
                <c:pt idx="230">
                  <c:v>17.10.2017</c:v>
                </c:pt>
                <c:pt idx="231">
                  <c:v>18.10.2017</c:v>
                </c:pt>
                <c:pt idx="232">
                  <c:v>19.10.2017</c:v>
                </c:pt>
                <c:pt idx="233">
                  <c:v>20.10.2017</c:v>
                </c:pt>
                <c:pt idx="234">
                  <c:v>21.10.2017</c:v>
                </c:pt>
                <c:pt idx="235">
                  <c:v>22.10.2017</c:v>
                </c:pt>
                <c:pt idx="236">
                  <c:v>23.10.2017</c:v>
                </c:pt>
                <c:pt idx="237">
                  <c:v>24.10.2017</c:v>
                </c:pt>
                <c:pt idx="238">
                  <c:v>25.10.2017</c:v>
                </c:pt>
                <c:pt idx="239">
                  <c:v>26.10.2017</c:v>
                </c:pt>
                <c:pt idx="240">
                  <c:v>27.10.2017</c:v>
                </c:pt>
                <c:pt idx="241">
                  <c:v>28.10.2017</c:v>
                </c:pt>
                <c:pt idx="242">
                  <c:v>29.10.2017</c:v>
                </c:pt>
                <c:pt idx="243">
                  <c:v>30.10.2017</c:v>
                </c:pt>
                <c:pt idx="244">
                  <c:v>31.10.2017</c:v>
                </c:pt>
                <c:pt idx="245">
                  <c:v>01.11.2017</c:v>
                </c:pt>
                <c:pt idx="246">
                  <c:v>02.11.2017</c:v>
                </c:pt>
                <c:pt idx="247">
                  <c:v>03.11.2017</c:v>
                </c:pt>
                <c:pt idx="248">
                  <c:v>04.11.2017</c:v>
                </c:pt>
                <c:pt idx="249">
                  <c:v>05.11.2017</c:v>
                </c:pt>
                <c:pt idx="250">
                  <c:v>06.11.2017</c:v>
                </c:pt>
                <c:pt idx="251">
                  <c:v>07.11.2017</c:v>
                </c:pt>
                <c:pt idx="252">
                  <c:v>08.11.2017</c:v>
                </c:pt>
                <c:pt idx="253">
                  <c:v>09.11.2017</c:v>
                </c:pt>
                <c:pt idx="254">
                  <c:v>10.11.2017</c:v>
                </c:pt>
                <c:pt idx="255">
                  <c:v>11.11.2017</c:v>
                </c:pt>
                <c:pt idx="256">
                  <c:v>12.11.2017</c:v>
                </c:pt>
                <c:pt idx="257">
                  <c:v>13.11.2017</c:v>
                </c:pt>
                <c:pt idx="258">
                  <c:v>14.11.2017</c:v>
                </c:pt>
                <c:pt idx="259">
                  <c:v>15.11.2017</c:v>
                </c:pt>
                <c:pt idx="260">
                  <c:v>16.11.2017</c:v>
                </c:pt>
                <c:pt idx="261">
                  <c:v>17.11.2017</c:v>
                </c:pt>
                <c:pt idx="262">
                  <c:v>18.11.2017</c:v>
                </c:pt>
                <c:pt idx="263">
                  <c:v>19.11.2017</c:v>
                </c:pt>
                <c:pt idx="264">
                  <c:v>20.11.2017</c:v>
                </c:pt>
                <c:pt idx="265">
                  <c:v>21.11.2017</c:v>
                </c:pt>
                <c:pt idx="266">
                  <c:v>22.11.2017</c:v>
                </c:pt>
                <c:pt idx="267">
                  <c:v>23.11.2017</c:v>
                </c:pt>
                <c:pt idx="268">
                  <c:v>24.11.2017</c:v>
                </c:pt>
                <c:pt idx="269">
                  <c:v>25.11.2017</c:v>
                </c:pt>
                <c:pt idx="270">
                  <c:v>26.11.2017</c:v>
                </c:pt>
                <c:pt idx="271">
                  <c:v>27.11.2017</c:v>
                </c:pt>
                <c:pt idx="272">
                  <c:v>28.11.2017</c:v>
                </c:pt>
                <c:pt idx="273">
                  <c:v>29.11.2017</c:v>
                </c:pt>
                <c:pt idx="274">
                  <c:v>30.11.2017</c:v>
                </c:pt>
                <c:pt idx="275">
                  <c:v>01.12.2017</c:v>
                </c:pt>
                <c:pt idx="276">
                  <c:v>02.12.2017</c:v>
                </c:pt>
                <c:pt idx="277">
                  <c:v>03.12.2017</c:v>
                </c:pt>
                <c:pt idx="278">
                  <c:v>04.12.2017</c:v>
                </c:pt>
                <c:pt idx="279">
                  <c:v>05.12.2017</c:v>
                </c:pt>
                <c:pt idx="280">
                  <c:v>06.12.2017</c:v>
                </c:pt>
                <c:pt idx="281">
                  <c:v>07.12.2017</c:v>
                </c:pt>
                <c:pt idx="282">
                  <c:v>08.12.2017</c:v>
                </c:pt>
                <c:pt idx="283">
                  <c:v>09.12.2017</c:v>
                </c:pt>
                <c:pt idx="284">
                  <c:v>10.12.2017</c:v>
                </c:pt>
                <c:pt idx="285">
                  <c:v>11.12.2017</c:v>
                </c:pt>
                <c:pt idx="286">
                  <c:v>12.12.2017</c:v>
                </c:pt>
                <c:pt idx="287">
                  <c:v>13.12.2017</c:v>
                </c:pt>
                <c:pt idx="288">
                  <c:v>14.12.2017</c:v>
                </c:pt>
                <c:pt idx="289">
                  <c:v>15.12.2017</c:v>
                </c:pt>
                <c:pt idx="290">
                  <c:v>16.12.2017</c:v>
                </c:pt>
                <c:pt idx="291">
                  <c:v>17.12.2017</c:v>
                </c:pt>
                <c:pt idx="292">
                  <c:v>18.12.2017</c:v>
                </c:pt>
                <c:pt idx="293">
                  <c:v>19.12.2017</c:v>
                </c:pt>
                <c:pt idx="294">
                  <c:v>20.12.2017</c:v>
                </c:pt>
                <c:pt idx="295">
                  <c:v>21.12.2017</c:v>
                </c:pt>
                <c:pt idx="296">
                  <c:v>22.12.2017</c:v>
                </c:pt>
                <c:pt idx="297">
                  <c:v>23.12.2017</c:v>
                </c:pt>
                <c:pt idx="298">
                  <c:v>24.12.2017</c:v>
                </c:pt>
                <c:pt idx="299">
                  <c:v>25.12.2017</c:v>
                </c:pt>
                <c:pt idx="300">
                  <c:v>26.12.2017</c:v>
                </c:pt>
                <c:pt idx="301">
                  <c:v>27.12.2017</c:v>
                </c:pt>
                <c:pt idx="302">
                  <c:v>28.12.2017</c:v>
                </c:pt>
                <c:pt idx="303">
                  <c:v>29.12.2017</c:v>
                </c:pt>
                <c:pt idx="304">
                  <c:v>30.12.2017</c:v>
                </c:pt>
                <c:pt idx="305">
                  <c:v>31.12.2017</c:v>
                </c:pt>
                <c:pt idx="306">
                  <c:v>01.01.2018</c:v>
                </c:pt>
                <c:pt idx="307">
                  <c:v>02.01.2018</c:v>
                </c:pt>
                <c:pt idx="308">
                  <c:v>03.01.2018</c:v>
                </c:pt>
                <c:pt idx="309">
                  <c:v>04.01.2018</c:v>
                </c:pt>
                <c:pt idx="310">
                  <c:v>05.01.2018</c:v>
                </c:pt>
                <c:pt idx="311">
                  <c:v>06.01.2018</c:v>
                </c:pt>
                <c:pt idx="312">
                  <c:v>07.01.2018</c:v>
                </c:pt>
                <c:pt idx="313">
                  <c:v>08.01.2018</c:v>
                </c:pt>
                <c:pt idx="314">
                  <c:v>09.01.2018</c:v>
                </c:pt>
                <c:pt idx="315">
                  <c:v>10.01.2018</c:v>
                </c:pt>
                <c:pt idx="316">
                  <c:v>11.01.2018</c:v>
                </c:pt>
                <c:pt idx="317">
                  <c:v>12.01.2018</c:v>
                </c:pt>
                <c:pt idx="318">
                  <c:v>13.01.2018</c:v>
                </c:pt>
                <c:pt idx="319">
                  <c:v>14.01.2018</c:v>
                </c:pt>
                <c:pt idx="320">
                  <c:v>15.01.2018</c:v>
                </c:pt>
                <c:pt idx="321">
                  <c:v>16.01.2018</c:v>
                </c:pt>
                <c:pt idx="322">
                  <c:v>17.01.2018</c:v>
                </c:pt>
                <c:pt idx="323">
                  <c:v>18.01.2018</c:v>
                </c:pt>
                <c:pt idx="324">
                  <c:v>19.01.2018</c:v>
                </c:pt>
                <c:pt idx="325">
                  <c:v>20.01.2018</c:v>
                </c:pt>
                <c:pt idx="326">
                  <c:v>21.01.2018</c:v>
                </c:pt>
                <c:pt idx="327">
                  <c:v>22.01.2018</c:v>
                </c:pt>
                <c:pt idx="328">
                  <c:v>23.01.2018</c:v>
                </c:pt>
                <c:pt idx="329">
                  <c:v>24.01.2018</c:v>
                </c:pt>
                <c:pt idx="330">
                  <c:v>25.01.2018</c:v>
                </c:pt>
                <c:pt idx="331">
                  <c:v>26.01.2018</c:v>
                </c:pt>
                <c:pt idx="332">
                  <c:v>27.01.2018</c:v>
                </c:pt>
                <c:pt idx="333">
                  <c:v>28.01.2018</c:v>
                </c:pt>
                <c:pt idx="334">
                  <c:v>29.01.2018</c:v>
                </c:pt>
                <c:pt idx="335">
                  <c:v>30.01.2018</c:v>
                </c:pt>
                <c:pt idx="336">
                  <c:v>31.01.2018</c:v>
                </c:pt>
                <c:pt idx="337">
                  <c:v>01.02.2018</c:v>
                </c:pt>
                <c:pt idx="338">
                  <c:v>02.02.2018</c:v>
                </c:pt>
                <c:pt idx="339">
                  <c:v>03.02.2018</c:v>
                </c:pt>
                <c:pt idx="340">
                  <c:v>04.02.2018</c:v>
                </c:pt>
                <c:pt idx="341">
                  <c:v>05.02.2018</c:v>
                </c:pt>
                <c:pt idx="342">
                  <c:v>06.02.2018</c:v>
                </c:pt>
                <c:pt idx="343">
                  <c:v>07.02.2018</c:v>
                </c:pt>
                <c:pt idx="344">
                  <c:v>08.02.2018</c:v>
                </c:pt>
                <c:pt idx="345">
                  <c:v>09.02.2018</c:v>
                </c:pt>
                <c:pt idx="346">
                  <c:v>10.02.2018</c:v>
                </c:pt>
                <c:pt idx="347">
                  <c:v>11.02.2018</c:v>
                </c:pt>
                <c:pt idx="348">
                  <c:v>12.02.2018</c:v>
                </c:pt>
                <c:pt idx="349">
                  <c:v>13.02.2018</c:v>
                </c:pt>
                <c:pt idx="350">
                  <c:v>14.02.2018</c:v>
                </c:pt>
                <c:pt idx="351">
                  <c:v>15.02.2018</c:v>
                </c:pt>
                <c:pt idx="352">
                  <c:v>16.02.2018</c:v>
                </c:pt>
                <c:pt idx="353">
                  <c:v>17.02.2018</c:v>
                </c:pt>
                <c:pt idx="354">
                  <c:v>18.02.2018</c:v>
                </c:pt>
                <c:pt idx="355">
                  <c:v>19.02.2018</c:v>
                </c:pt>
                <c:pt idx="356">
                  <c:v>20.02.2018</c:v>
                </c:pt>
                <c:pt idx="357">
                  <c:v>21.02.2018</c:v>
                </c:pt>
                <c:pt idx="358">
                  <c:v>22.02.2018</c:v>
                </c:pt>
                <c:pt idx="359">
                  <c:v>23.02.2018</c:v>
                </c:pt>
                <c:pt idx="360">
                  <c:v>24.02.2018</c:v>
                </c:pt>
                <c:pt idx="361">
                  <c:v>25.02.2018</c:v>
                </c:pt>
                <c:pt idx="362">
                  <c:v>26.02.2018</c:v>
                </c:pt>
                <c:pt idx="363">
                  <c:v>27.02.2018</c:v>
                </c:pt>
                <c:pt idx="364">
                  <c:v>28.02.2018</c:v>
                </c:pt>
              </c:strCache>
            </c:strRef>
          </c:cat>
          <c:val>
            <c:numRef>
              <c:f>Sheet1!$B$2:$B$366</c:f>
              <c:numCache>
                <c:formatCode>General</c:formatCode>
                <c:ptCount val="365"/>
                <c:pt idx="0">
                  <c:v>3867</c:v>
                </c:pt>
                <c:pt idx="1">
                  <c:v>3187</c:v>
                </c:pt>
                <c:pt idx="2">
                  <c:v>5999</c:v>
                </c:pt>
                <c:pt idx="3">
                  <c:v>1977</c:v>
                </c:pt>
                <c:pt idx="4">
                  <c:v>2113</c:v>
                </c:pt>
                <c:pt idx="5">
                  <c:v>3118</c:v>
                </c:pt>
                <c:pt idx="6">
                  <c:v>7894</c:v>
                </c:pt>
                <c:pt idx="7">
                  <c:v>5112</c:v>
                </c:pt>
                <c:pt idx="8">
                  <c:v>2950</c:v>
                </c:pt>
                <c:pt idx="9">
                  <c:v>6750</c:v>
                </c:pt>
                <c:pt idx="10">
                  <c:v>3429</c:v>
                </c:pt>
                <c:pt idx="11">
                  <c:v>1579</c:v>
                </c:pt>
                <c:pt idx="12">
                  <c:v>2359</c:v>
                </c:pt>
                <c:pt idx="13">
                  <c:v>601</c:v>
                </c:pt>
                <c:pt idx="14">
                  <c:v>180</c:v>
                </c:pt>
                <c:pt idx="15">
                  <c:v>311</c:v>
                </c:pt>
                <c:pt idx="16">
                  <c:v>6662</c:v>
                </c:pt>
                <c:pt idx="17">
                  <c:v>4710</c:v>
                </c:pt>
                <c:pt idx="18">
                  <c:v>5772</c:v>
                </c:pt>
                <c:pt idx="19">
                  <c:v>6895</c:v>
                </c:pt>
                <c:pt idx="20">
                  <c:v>3058</c:v>
                </c:pt>
                <c:pt idx="21">
                  <c:v>11085</c:v>
                </c:pt>
                <c:pt idx="22">
                  <c:v>6972</c:v>
                </c:pt>
                <c:pt idx="23">
                  <c:v>5463</c:v>
                </c:pt>
                <c:pt idx="24">
                  <c:v>3379</c:v>
                </c:pt>
                <c:pt idx="25">
                  <c:v>2238</c:v>
                </c:pt>
                <c:pt idx="26">
                  <c:v>31284</c:v>
                </c:pt>
                <c:pt idx="27">
                  <c:v>31050</c:v>
                </c:pt>
                <c:pt idx="28">
                  <c:v>30006</c:v>
                </c:pt>
                <c:pt idx="29">
                  <c:v>10028</c:v>
                </c:pt>
                <c:pt idx="30">
                  <c:v>6464</c:v>
                </c:pt>
                <c:pt idx="31">
                  <c:v>5726</c:v>
                </c:pt>
                <c:pt idx="32">
                  <c:v>2828</c:v>
                </c:pt>
                <c:pt idx="33">
                  <c:v>1251</c:v>
                </c:pt>
                <c:pt idx="34">
                  <c:v>3732</c:v>
                </c:pt>
                <c:pt idx="35">
                  <c:v>1163</c:v>
                </c:pt>
                <c:pt idx="36">
                  <c:v>48509</c:v>
                </c:pt>
                <c:pt idx="37">
                  <c:v>13633</c:v>
                </c:pt>
                <c:pt idx="38">
                  <c:v>7407</c:v>
                </c:pt>
                <c:pt idx="39">
                  <c:v>2876</c:v>
                </c:pt>
                <c:pt idx="40">
                  <c:v>5920</c:v>
                </c:pt>
                <c:pt idx="41">
                  <c:v>17703</c:v>
                </c:pt>
                <c:pt idx="42">
                  <c:v>48373</c:v>
                </c:pt>
                <c:pt idx="43">
                  <c:v>15359</c:v>
                </c:pt>
                <c:pt idx="44">
                  <c:v>19105</c:v>
                </c:pt>
                <c:pt idx="45">
                  <c:v>16649</c:v>
                </c:pt>
                <c:pt idx="46">
                  <c:v>14683</c:v>
                </c:pt>
                <c:pt idx="47">
                  <c:v>10241</c:v>
                </c:pt>
                <c:pt idx="48">
                  <c:v>8384</c:v>
                </c:pt>
                <c:pt idx="49">
                  <c:v>7669</c:v>
                </c:pt>
                <c:pt idx="50">
                  <c:v>9034</c:v>
                </c:pt>
                <c:pt idx="51">
                  <c:v>7545</c:v>
                </c:pt>
                <c:pt idx="52">
                  <c:v>3412</c:v>
                </c:pt>
                <c:pt idx="53">
                  <c:v>7648</c:v>
                </c:pt>
                <c:pt idx="54">
                  <c:v>14705</c:v>
                </c:pt>
                <c:pt idx="55">
                  <c:v>41947</c:v>
                </c:pt>
                <c:pt idx="56">
                  <c:v>11852</c:v>
                </c:pt>
                <c:pt idx="57">
                  <c:v>10311</c:v>
                </c:pt>
                <c:pt idx="58">
                  <c:v>8278</c:v>
                </c:pt>
                <c:pt idx="59">
                  <c:v>6832</c:v>
                </c:pt>
                <c:pt idx="60">
                  <c:v>7419</c:v>
                </c:pt>
                <c:pt idx="61">
                  <c:v>7718</c:v>
                </c:pt>
                <c:pt idx="62">
                  <c:v>3645</c:v>
                </c:pt>
                <c:pt idx="63">
                  <c:v>10641</c:v>
                </c:pt>
                <c:pt idx="64">
                  <c:v>16651</c:v>
                </c:pt>
                <c:pt idx="65">
                  <c:v>4767</c:v>
                </c:pt>
                <c:pt idx="66">
                  <c:v>5910</c:v>
                </c:pt>
                <c:pt idx="67">
                  <c:v>47118</c:v>
                </c:pt>
                <c:pt idx="68">
                  <c:v>11889</c:v>
                </c:pt>
                <c:pt idx="69">
                  <c:v>1074</c:v>
                </c:pt>
                <c:pt idx="70">
                  <c:v>21475</c:v>
                </c:pt>
                <c:pt idx="71">
                  <c:v>11115</c:v>
                </c:pt>
                <c:pt idx="72">
                  <c:v>33304</c:v>
                </c:pt>
                <c:pt idx="73">
                  <c:v>41902</c:v>
                </c:pt>
                <c:pt idx="74">
                  <c:v>24082</c:v>
                </c:pt>
                <c:pt idx="75">
                  <c:v>8421</c:v>
                </c:pt>
                <c:pt idx="76">
                  <c:v>9480</c:v>
                </c:pt>
                <c:pt idx="77">
                  <c:v>25334</c:v>
                </c:pt>
                <c:pt idx="78">
                  <c:v>8411</c:v>
                </c:pt>
                <c:pt idx="79">
                  <c:v>10267</c:v>
                </c:pt>
                <c:pt idx="80">
                  <c:v>11508</c:v>
                </c:pt>
                <c:pt idx="81">
                  <c:v>19613</c:v>
                </c:pt>
                <c:pt idx="82">
                  <c:v>11575</c:v>
                </c:pt>
                <c:pt idx="83">
                  <c:v>28053</c:v>
                </c:pt>
                <c:pt idx="84">
                  <c:v>38969</c:v>
                </c:pt>
                <c:pt idx="85">
                  <c:v>15825</c:v>
                </c:pt>
                <c:pt idx="86">
                  <c:v>8083</c:v>
                </c:pt>
                <c:pt idx="87">
                  <c:v>9677</c:v>
                </c:pt>
                <c:pt idx="88">
                  <c:v>7894</c:v>
                </c:pt>
                <c:pt idx="89">
                  <c:v>20185</c:v>
                </c:pt>
                <c:pt idx="90">
                  <c:v>11875</c:v>
                </c:pt>
                <c:pt idx="91">
                  <c:v>14268</c:v>
                </c:pt>
                <c:pt idx="92">
                  <c:v>25764</c:v>
                </c:pt>
                <c:pt idx="93">
                  <c:v>16681</c:v>
                </c:pt>
                <c:pt idx="94">
                  <c:v>9220</c:v>
                </c:pt>
                <c:pt idx="95">
                  <c:v>18278</c:v>
                </c:pt>
                <c:pt idx="96">
                  <c:v>12600</c:v>
                </c:pt>
                <c:pt idx="97">
                  <c:v>4237</c:v>
                </c:pt>
                <c:pt idx="98">
                  <c:v>4869</c:v>
                </c:pt>
                <c:pt idx="99">
                  <c:v>3200</c:v>
                </c:pt>
                <c:pt idx="100">
                  <c:v>6017</c:v>
                </c:pt>
                <c:pt idx="101">
                  <c:v>6436</c:v>
                </c:pt>
                <c:pt idx="102">
                  <c:v>9268</c:v>
                </c:pt>
                <c:pt idx="103">
                  <c:v>4353</c:v>
                </c:pt>
                <c:pt idx="104">
                  <c:v>6776</c:v>
                </c:pt>
                <c:pt idx="105">
                  <c:v>9251</c:v>
                </c:pt>
                <c:pt idx="106">
                  <c:v>13112</c:v>
                </c:pt>
                <c:pt idx="107">
                  <c:v>12896</c:v>
                </c:pt>
                <c:pt idx="108">
                  <c:v>11351</c:v>
                </c:pt>
                <c:pt idx="109">
                  <c:v>11697</c:v>
                </c:pt>
                <c:pt idx="110">
                  <c:v>12911</c:v>
                </c:pt>
                <c:pt idx="111">
                  <c:v>11830</c:v>
                </c:pt>
                <c:pt idx="112">
                  <c:v>9422</c:v>
                </c:pt>
                <c:pt idx="113">
                  <c:v>23946</c:v>
                </c:pt>
                <c:pt idx="114">
                  <c:v>18342</c:v>
                </c:pt>
                <c:pt idx="115">
                  <c:v>17117</c:v>
                </c:pt>
                <c:pt idx="116">
                  <c:v>17671</c:v>
                </c:pt>
                <c:pt idx="117">
                  <c:v>11364</c:v>
                </c:pt>
                <c:pt idx="118">
                  <c:v>6802</c:v>
                </c:pt>
                <c:pt idx="119">
                  <c:v>4550</c:v>
                </c:pt>
                <c:pt idx="120">
                  <c:v>2932</c:v>
                </c:pt>
                <c:pt idx="121">
                  <c:v>11443</c:v>
                </c:pt>
                <c:pt idx="122">
                  <c:v>11039</c:v>
                </c:pt>
                <c:pt idx="123">
                  <c:v>4839</c:v>
                </c:pt>
                <c:pt idx="124">
                  <c:v>2170</c:v>
                </c:pt>
                <c:pt idx="125">
                  <c:v>17167</c:v>
                </c:pt>
                <c:pt idx="126">
                  <c:v>11466</c:v>
                </c:pt>
                <c:pt idx="127">
                  <c:v>7674</c:v>
                </c:pt>
                <c:pt idx="128">
                  <c:v>7394</c:v>
                </c:pt>
                <c:pt idx="129">
                  <c:v>17630</c:v>
                </c:pt>
                <c:pt idx="130">
                  <c:v>8203</c:v>
                </c:pt>
                <c:pt idx="131">
                  <c:v>13654</c:v>
                </c:pt>
                <c:pt idx="132">
                  <c:v>4607</c:v>
                </c:pt>
                <c:pt idx="133">
                  <c:v>3650</c:v>
                </c:pt>
                <c:pt idx="134">
                  <c:v>15585</c:v>
                </c:pt>
                <c:pt idx="135">
                  <c:v>7863</c:v>
                </c:pt>
                <c:pt idx="136">
                  <c:v>7514</c:v>
                </c:pt>
                <c:pt idx="137">
                  <c:v>10405</c:v>
                </c:pt>
                <c:pt idx="138">
                  <c:v>5221</c:v>
                </c:pt>
                <c:pt idx="139">
                  <c:v>6030</c:v>
                </c:pt>
                <c:pt idx="140">
                  <c:v>4478</c:v>
                </c:pt>
                <c:pt idx="141">
                  <c:v>8914</c:v>
                </c:pt>
                <c:pt idx="142">
                  <c:v>10262</c:v>
                </c:pt>
                <c:pt idx="143">
                  <c:v>7656</c:v>
                </c:pt>
                <c:pt idx="144">
                  <c:v>11299</c:v>
                </c:pt>
                <c:pt idx="145">
                  <c:v>5098</c:v>
                </c:pt>
                <c:pt idx="146">
                  <c:v>4795</c:v>
                </c:pt>
                <c:pt idx="147">
                  <c:v>4859</c:v>
                </c:pt>
                <c:pt idx="148">
                  <c:v>8425</c:v>
                </c:pt>
                <c:pt idx="149">
                  <c:v>18453</c:v>
                </c:pt>
                <c:pt idx="150">
                  <c:v>5327</c:v>
                </c:pt>
                <c:pt idx="151">
                  <c:v>2672</c:v>
                </c:pt>
                <c:pt idx="152">
                  <c:v>4063</c:v>
                </c:pt>
                <c:pt idx="153">
                  <c:v>2046</c:v>
                </c:pt>
                <c:pt idx="154">
                  <c:v>17801</c:v>
                </c:pt>
                <c:pt idx="155">
                  <c:v>4040</c:v>
                </c:pt>
                <c:pt idx="156">
                  <c:v>4191</c:v>
                </c:pt>
                <c:pt idx="157">
                  <c:v>6191</c:v>
                </c:pt>
                <c:pt idx="158">
                  <c:v>12939</c:v>
                </c:pt>
                <c:pt idx="159">
                  <c:v>11409</c:v>
                </c:pt>
                <c:pt idx="160">
                  <c:v>9308</c:v>
                </c:pt>
                <c:pt idx="161">
                  <c:v>5404</c:v>
                </c:pt>
                <c:pt idx="162">
                  <c:v>13897</c:v>
                </c:pt>
                <c:pt idx="163">
                  <c:v>9741</c:v>
                </c:pt>
                <c:pt idx="164">
                  <c:v>6419</c:v>
                </c:pt>
                <c:pt idx="165">
                  <c:v>5104</c:v>
                </c:pt>
                <c:pt idx="166">
                  <c:v>5189</c:v>
                </c:pt>
                <c:pt idx="167">
                  <c:v>10861</c:v>
                </c:pt>
                <c:pt idx="168">
                  <c:v>9789</c:v>
                </c:pt>
                <c:pt idx="169">
                  <c:v>2761</c:v>
                </c:pt>
                <c:pt idx="170">
                  <c:v>7629</c:v>
                </c:pt>
                <c:pt idx="171">
                  <c:v>14285</c:v>
                </c:pt>
                <c:pt idx="172">
                  <c:v>9972</c:v>
                </c:pt>
                <c:pt idx="173">
                  <c:v>1959</c:v>
                </c:pt>
                <c:pt idx="174">
                  <c:v>2185</c:v>
                </c:pt>
                <c:pt idx="175">
                  <c:v>654</c:v>
                </c:pt>
                <c:pt idx="176">
                  <c:v>2169</c:v>
                </c:pt>
                <c:pt idx="177">
                  <c:v>3871</c:v>
                </c:pt>
                <c:pt idx="178">
                  <c:v>4286</c:v>
                </c:pt>
                <c:pt idx="179">
                  <c:v>3849</c:v>
                </c:pt>
                <c:pt idx="180">
                  <c:v>2654</c:v>
                </c:pt>
                <c:pt idx="181">
                  <c:v>1129</c:v>
                </c:pt>
                <c:pt idx="182">
                  <c:v>425</c:v>
                </c:pt>
                <c:pt idx="183">
                  <c:v>6829</c:v>
                </c:pt>
                <c:pt idx="184">
                  <c:v>2448</c:v>
                </c:pt>
                <c:pt idx="185">
                  <c:v>1367</c:v>
                </c:pt>
                <c:pt idx="186">
                  <c:v>1986</c:v>
                </c:pt>
                <c:pt idx="187">
                  <c:v>3345</c:v>
                </c:pt>
                <c:pt idx="188">
                  <c:v>927</c:v>
                </c:pt>
                <c:pt idx="189">
                  <c:v>1745</c:v>
                </c:pt>
                <c:pt idx="190">
                  <c:v>403</c:v>
                </c:pt>
                <c:pt idx="191">
                  <c:v>177</c:v>
                </c:pt>
                <c:pt idx="192">
                  <c:v>2216</c:v>
                </c:pt>
                <c:pt idx="193">
                  <c:v>663</c:v>
                </c:pt>
                <c:pt idx="194">
                  <c:v>1799</c:v>
                </c:pt>
                <c:pt idx="195">
                  <c:v>12845</c:v>
                </c:pt>
                <c:pt idx="196">
                  <c:v>6468</c:v>
                </c:pt>
                <c:pt idx="197">
                  <c:v>2348</c:v>
                </c:pt>
                <c:pt idx="198">
                  <c:v>1078</c:v>
                </c:pt>
                <c:pt idx="199">
                  <c:v>3722</c:v>
                </c:pt>
                <c:pt idx="200">
                  <c:v>8047</c:v>
                </c:pt>
                <c:pt idx="201">
                  <c:v>5946</c:v>
                </c:pt>
                <c:pt idx="202">
                  <c:v>5167</c:v>
                </c:pt>
                <c:pt idx="203">
                  <c:v>2336</c:v>
                </c:pt>
                <c:pt idx="204">
                  <c:v>2642</c:v>
                </c:pt>
                <c:pt idx="205">
                  <c:v>3429</c:v>
                </c:pt>
                <c:pt idx="206">
                  <c:v>3053</c:v>
                </c:pt>
                <c:pt idx="207">
                  <c:v>5218</c:v>
                </c:pt>
                <c:pt idx="208">
                  <c:v>4888</c:v>
                </c:pt>
                <c:pt idx="209">
                  <c:v>4289</c:v>
                </c:pt>
                <c:pt idx="210">
                  <c:v>3325</c:v>
                </c:pt>
                <c:pt idx="211">
                  <c:v>4640</c:v>
                </c:pt>
                <c:pt idx="212">
                  <c:v>5947</c:v>
                </c:pt>
                <c:pt idx="213">
                  <c:v>4745</c:v>
                </c:pt>
                <c:pt idx="214">
                  <c:v>6646</c:v>
                </c:pt>
                <c:pt idx="215">
                  <c:v>6520</c:v>
                </c:pt>
                <c:pt idx="216">
                  <c:v>4999</c:v>
                </c:pt>
                <c:pt idx="217">
                  <c:v>6117</c:v>
                </c:pt>
                <c:pt idx="218">
                  <c:v>13373</c:v>
                </c:pt>
                <c:pt idx="219">
                  <c:v>3148</c:v>
                </c:pt>
                <c:pt idx="220">
                  <c:v>3674</c:v>
                </c:pt>
                <c:pt idx="221">
                  <c:v>4712</c:v>
                </c:pt>
                <c:pt idx="222">
                  <c:v>5962</c:v>
                </c:pt>
                <c:pt idx="223">
                  <c:v>2782</c:v>
                </c:pt>
                <c:pt idx="224">
                  <c:v>5996</c:v>
                </c:pt>
                <c:pt idx="225">
                  <c:v>6737</c:v>
                </c:pt>
                <c:pt idx="226">
                  <c:v>5469</c:v>
                </c:pt>
                <c:pt idx="227">
                  <c:v>3710</c:v>
                </c:pt>
                <c:pt idx="228">
                  <c:v>5349</c:v>
                </c:pt>
                <c:pt idx="229">
                  <c:v>6896</c:v>
                </c:pt>
                <c:pt idx="230">
                  <c:v>8216</c:v>
                </c:pt>
                <c:pt idx="231">
                  <c:v>7749</c:v>
                </c:pt>
                <c:pt idx="232">
                  <c:v>2242</c:v>
                </c:pt>
                <c:pt idx="233">
                  <c:v>8346</c:v>
                </c:pt>
                <c:pt idx="234">
                  <c:v>4627</c:v>
                </c:pt>
                <c:pt idx="235">
                  <c:v>7071</c:v>
                </c:pt>
                <c:pt idx="236">
                  <c:v>7923</c:v>
                </c:pt>
                <c:pt idx="237">
                  <c:v>6901</c:v>
                </c:pt>
                <c:pt idx="238">
                  <c:v>10148</c:v>
                </c:pt>
                <c:pt idx="239">
                  <c:v>5034</c:v>
                </c:pt>
                <c:pt idx="240">
                  <c:v>9557</c:v>
                </c:pt>
                <c:pt idx="241">
                  <c:v>6043</c:v>
                </c:pt>
                <c:pt idx="242">
                  <c:v>11595</c:v>
                </c:pt>
                <c:pt idx="243">
                  <c:v>2539</c:v>
                </c:pt>
                <c:pt idx="244">
                  <c:v>2978</c:v>
                </c:pt>
                <c:pt idx="245">
                  <c:v>3432</c:v>
                </c:pt>
                <c:pt idx="246">
                  <c:v>2742</c:v>
                </c:pt>
                <c:pt idx="247">
                  <c:v>13528</c:v>
                </c:pt>
                <c:pt idx="248">
                  <c:v>10311</c:v>
                </c:pt>
                <c:pt idx="249">
                  <c:v>9507</c:v>
                </c:pt>
                <c:pt idx="250">
                  <c:v>5199</c:v>
                </c:pt>
                <c:pt idx="251">
                  <c:v>21541</c:v>
                </c:pt>
                <c:pt idx="252">
                  <c:v>7337</c:v>
                </c:pt>
                <c:pt idx="253">
                  <c:v>10524</c:v>
                </c:pt>
                <c:pt idx="254">
                  <c:v>6688</c:v>
                </c:pt>
                <c:pt idx="255">
                  <c:v>10017</c:v>
                </c:pt>
                <c:pt idx="256">
                  <c:v>9077</c:v>
                </c:pt>
                <c:pt idx="257">
                  <c:v>4201</c:v>
                </c:pt>
                <c:pt idx="258">
                  <c:v>3081</c:v>
                </c:pt>
                <c:pt idx="259">
                  <c:v>3831</c:v>
                </c:pt>
                <c:pt idx="260">
                  <c:v>6294</c:v>
                </c:pt>
                <c:pt idx="261">
                  <c:v>24789</c:v>
                </c:pt>
                <c:pt idx="262">
                  <c:v>11095</c:v>
                </c:pt>
                <c:pt idx="263">
                  <c:v>7764</c:v>
                </c:pt>
                <c:pt idx="264">
                  <c:v>7254</c:v>
                </c:pt>
                <c:pt idx="265">
                  <c:v>7170</c:v>
                </c:pt>
                <c:pt idx="266">
                  <c:v>7482</c:v>
                </c:pt>
                <c:pt idx="267">
                  <c:v>3743</c:v>
                </c:pt>
                <c:pt idx="268">
                  <c:v>5928</c:v>
                </c:pt>
                <c:pt idx="269">
                  <c:v>4434</c:v>
                </c:pt>
                <c:pt idx="270">
                  <c:v>10127</c:v>
                </c:pt>
                <c:pt idx="271">
                  <c:v>7512</c:v>
                </c:pt>
                <c:pt idx="272">
                  <c:v>12886</c:v>
                </c:pt>
                <c:pt idx="273">
                  <c:v>10120</c:v>
                </c:pt>
                <c:pt idx="274">
                  <c:v>6458</c:v>
                </c:pt>
                <c:pt idx="275">
                  <c:v>8549</c:v>
                </c:pt>
                <c:pt idx="276">
                  <c:v>10836</c:v>
                </c:pt>
                <c:pt idx="277">
                  <c:v>5640</c:v>
                </c:pt>
                <c:pt idx="278">
                  <c:v>4325</c:v>
                </c:pt>
                <c:pt idx="279">
                  <c:v>2433</c:v>
                </c:pt>
                <c:pt idx="280">
                  <c:v>5884</c:v>
                </c:pt>
                <c:pt idx="281">
                  <c:v>13915</c:v>
                </c:pt>
                <c:pt idx="282">
                  <c:v>7362</c:v>
                </c:pt>
                <c:pt idx="283">
                  <c:v>4397</c:v>
                </c:pt>
                <c:pt idx="284">
                  <c:v>7214</c:v>
                </c:pt>
                <c:pt idx="285">
                  <c:v>7119</c:v>
                </c:pt>
                <c:pt idx="286">
                  <c:v>4988</c:v>
                </c:pt>
                <c:pt idx="287">
                  <c:v>3460</c:v>
                </c:pt>
                <c:pt idx="288">
                  <c:v>6351</c:v>
                </c:pt>
                <c:pt idx="289">
                  <c:v>4336</c:v>
                </c:pt>
                <c:pt idx="290">
                  <c:v>6432</c:v>
                </c:pt>
                <c:pt idx="291">
                  <c:v>8110</c:v>
                </c:pt>
                <c:pt idx="292">
                  <c:v>2919</c:v>
                </c:pt>
                <c:pt idx="293">
                  <c:v>1019</c:v>
                </c:pt>
                <c:pt idx="294">
                  <c:v>1835</c:v>
                </c:pt>
                <c:pt idx="295">
                  <c:v>1838</c:v>
                </c:pt>
                <c:pt idx="296">
                  <c:v>1433</c:v>
                </c:pt>
                <c:pt idx="297">
                  <c:v>4656</c:v>
                </c:pt>
                <c:pt idx="298">
                  <c:v>3318</c:v>
                </c:pt>
                <c:pt idx="299">
                  <c:v>1502</c:v>
                </c:pt>
                <c:pt idx="300">
                  <c:v>726</c:v>
                </c:pt>
                <c:pt idx="301">
                  <c:v>3392</c:v>
                </c:pt>
                <c:pt idx="302">
                  <c:v>2643</c:v>
                </c:pt>
                <c:pt idx="303">
                  <c:v>4517</c:v>
                </c:pt>
                <c:pt idx="304">
                  <c:v>2882</c:v>
                </c:pt>
                <c:pt idx="305">
                  <c:v>10304</c:v>
                </c:pt>
                <c:pt idx="306">
                  <c:v>12371</c:v>
                </c:pt>
                <c:pt idx="307">
                  <c:v>4879</c:v>
                </c:pt>
                <c:pt idx="308">
                  <c:v>3370</c:v>
                </c:pt>
                <c:pt idx="309">
                  <c:v>5099</c:v>
                </c:pt>
                <c:pt idx="310">
                  <c:v>3579</c:v>
                </c:pt>
                <c:pt idx="311">
                  <c:v>4673</c:v>
                </c:pt>
                <c:pt idx="312">
                  <c:v>4206</c:v>
                </c:pt>
                <c:pt idx="313">
                  <c:v>3577</c:v>
                </c:pt>
                <c:pt idx="314">
                  <c:v>1665</c:v>
                </c:pt>
                <c:pt idx="315">
                  <c:v>1498</c:v>
                </c:pt>
                <c:pt idx="316">
                  <c:v>2327</c:v>
                </c:pt>
                <c:pt idx="317">
                  <c:v>4185</c:v>
                </c:pt>
                <c:pt idx="318">
                  <c:v>9984</c:v>
                </c:pt>
                <c:pt idx="319">
                  <c:v>5593</c:v>
                </c:pt>
                <c:pt idx="320">
                  <c:v>11053</c:v>
                </c:pt>
                <c:pt idx="321">
                  <c:v>3806</c:v>
                </c:pt>
                <c:pt idx="322">
                  <c:v>1894</c:v>
                </c:pt>
                <c:pt idx="323">
                  <c:v>11192</c:v>
                </c:pt>
                <c:pt idx="324">
                  <c:v>8260</c:v>
                </c:pt>
                <c:pt idx="325">
                  <c:v>9076</c:v>
                </c:pt>
                <c:pt idx="326">
                  <c:v>10958</c:v>
                </c:pt>
                <c:pt idx="327">
                  <c:v>6685</c:v>
                </c:pt>
                <c:pt idx="328">
                  <c:v>4323</c:v>
                </c:pt>
                <c:pt idx="329">
                  <c:v>4101</c:v>
                </c:pt>
                <c:pt idx="330">
                  <c:v>1933</c:v>
                </c:pt>
                <c:pt idx="331">
                  <c:v>1013</c:v>
                </c:pt>
                <c:pt idx="332">
                  <c:v>4434</c:v>
                </c:pt>
                <c:pt idx="333">
                  <c:v>5658</c:v>
                </c:pt>
                <c:pt idx="334">
                  <c:v>949</c:v>
                </c:pt>
                <c:pt idx="335">
                  <c:v>345</c:v>
                </c:pt>
                <c:pt idx="336">
                  <c:v>447</c:v>
                </c:pt>
                <c:pt idx="337">
                  <c:v>1779</c:v>
                </c:pt>
                <c:pt idx="338">
                  <c:v>4305</c:v>
                </c:pt>
                <c:pt idx="339">
                  <c:v>3368</c:v>
                </c:pt>
                <c:pt idx="340">
                  <c:v>2503</c:v>
                </c:pt>
                <c:pt idx="341">
                  <c:v>5822</c:v>
                </c:pt>
                <c:pt idx="342">
                  <c:v>2973</c:v>
                </c:pt>
                <c:pt idx="343">
                  <c:v>2298</c:v>
                </c:pt>
                <c:pt idx="344">
                  <c:v>4200</c:v>
                </c:pt>
                <c:pt idx="345">
                  <c:v>3415</c:v>
                </c:pt>
                <c:pt idx="346">
                  <c:v>3588</c:v>
                </c:pt>
                <c:pt idx="347">
                  <c:v>6630</c:v>
                </c:pt>
                <c:pt idx="348">
                  <c:v>5103</c:v>
                </c:pt>
                <c:pt idx="349">
                  <c:v>1966</c:v>
                </c:pt>
                <c:pt idx="350">
                  <c:v>901</c:v>
                </c:pt>
                <c:pt idx="351">
                  <c:v>1967</c:v>
                </c:pt>
                <c:pt idx="352">
                  <c:v>1936</c:v>
                </c:pt>
                <c:pt idx="353">
                  <c:v>2997</c:v>
                </c:pt>
                <c:pt idx="354">
                  <c:v>3818</c:v>
                </c:pt>
                <c:pt idx="355">
                  <c:v>1729</c:v>
                </c:pt>
                <c:pt idx="356">
                  <c:v>8322</c:v>
                </c:pt>
                <c:pt idx="357">
                  <c:v>2433</c:v>
                </c:pt>
                <c:pt idx="358">
                  <c:v>903</c:v>
                </c:pt>
                <c:pt idx="359">
                  <c:v>1001</c:v>
                </c:pt>
                <c:pt idx="360">
                  <c:v>1002</c:v>
                </c:pt>
                <c:pt idx="361">
                  <c:v>2280</c:v>
                </c:pt>
                <c:pt idx="362">
                  <c:v>1964</c:v>
                </c:pt>
                <c:pt idx="363">
                  <c:v>1386</c:v>
                </c:pt>
                <c:pt idx="364">
                  <c:v>603</c:v>
                </c:pt>
              </c:numCache>
            </c:numRef>
          </c:val>
          <c:smooth val="0"/>
          <c:extLst>
            <c:ext xmlns:c16="http://schemas.microsoft.com/office/drawing/2014/chart" uri="{C3380CC4-5D6E-409C-BE32-E72D297353CC}">
              <c16:uniqueId val="{00000000-9852-4DA1-B2C6-9E583ABC138C}"/>
            </c:ext>
          </c:extLst>
        </c:ser>
        <c:dLbls>
          <c:showLegendKey val="0"/>
          <c:showVal val="0"/>
          <c:showCatName val="0"/>
          <c:showSerName val="0"/>
          <c:showPercent val="0"/>
          <c:showBubbleSize val="0"/>
        </c:dLbls>
        <c:smooth val="0"/>
        <c:axId val="287586824"/>
        <c:axId val="287590760"/>
      </c:lineChart>
      <c:catAx>
        <c:axId val="28758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90760"/>
        <c:crosses val="autoZero"/>
        <c:auto val="1"/>
        <c:lblAlgn val="ctr"/>
        <c:lblOffset val="100"/>
        <c:noMultiLvlLbl val="0"/>
      </c:catAx>
      <c:valAx>
        <c:axId val="28759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8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Schleswig-Holstein</c:v>
                </c:pt>
              </c:strCache>
            </c:strRef>
          </c:cat>
          <c:val>
            <c:numRef>
              <c:f>Sheet1!$B$2</c:f>
              <c:numCache>
                <c:formatCode>General</c:formatCode>
                <c:ptCount val="1"/>
                <c:pt idx="0">
                  <c:v>1108</c:v>
                </c:pt>
              </c:numCache>
            </c:numRef>
          </c:val>
          <c:extLst>
            <c:ext xmlns:c16="http://schemas.microsoft.com/office/drawing/2014/chart" uri="{C3380CC4-5D6E-409C-BE32-E72D297353CC}">
              <c16:uniqueId val="{00000000-1AF4-4821-86A4-9DE9DE6A9400}"/>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Schleswig-Holstein</c:v>
                </c:pt>
              </c:strCache>
            </c:strRef>
          </c:cat>
          <c:val>
            <c:numRef>
              <c:f>Sheet1!$C$2</c:f>
              <c:numCache>
                <c:formatCode>General</c:formatCode>
                <c:ptCount val="1"/>
                <c:pt idx="0">
                  <c:v>3</c:v>
                </c:pt>
              </c:numCache>
            </c:numRef>
          </c:val>
          <c:extLst>
            <c:ext xmlns:c16="http://schemas.microsoft.com/office/drawing/2014/chart" uri="{C3380CC4-5D6E-409C-BE32-E72D297353CC}">
              <c16:uniqueId val="{00000001-1AF4-4821-86A4-9DE9DE6A9400}"/>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Schleswig-Holstein</c:v>
                </c:pt>
              </c:strCache>
            </c:strRef>
          </c:cat>
          <c:val>
            <c:numRef>
              <c:f>Sheet1!$D$2</c:f>
              <c:numCache>
                <c:formatCode>General</c:formatCode>
                <c:ptCount val="1"/>
                <c:pt idx="0">
                  <c:v>683</c:v>
                </c:pt>
              </c:numCache>
            </c:numRef>
          </c:val>
          <c:extLst>
            <c:ext xmlns:c16="http://schemas.microsoft.com/office/drawing/2014/chart" uri="{C3380CC4-5D6E-409C-BE32-E72D297353CC}">
              <c16:uniqueId val="{00000002-1AF4-4821-86A4-9DE9DE6A9400}"/>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Schleswig-Holstein</c:v>
                </c:pt>
              </c:strCache>
            </c:strRef>
          </c:cat>
          <c:val>
            <c:numRef>
              <c:f>Sheet1!$E$2</c:f>
              <c:numCache>
                <c:formatCode>General</c:formatCode>
                <c:ptCount val="1"/>
                <c:pt idx="0">
                  <c:v>12</c:v>
                </c:pt>
              </c:numCache>
            </c:numRef>
          </c:val>
          <c:extLst>
            <c:ext xmlns:c16="http://schemas.microsoft.com/office/drawing/2014/chart" uri="{C3380CC4-5D6E-409C-BE32-E72D297353CC}">
              <c16:uniqueId val="{00000003-1AF4-4821-86A4-9DE9DE6A9400}"/>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Schleswig-Holstein</c:v>
                </c:pt>
              </c:strCache>
            </c:strRef>
          </c:cat>
          <c:val>
            <c:numRef>
              <c:f>Sheet1!$F$2</c:f>
              <c:numCache>
                <c:formatCode>General</c:formatCode>
                <c:ptCount val="1"/>
                <c:pt idx="0">
                  <c:v>905</c:v>
                </c:pt>
              </c:numCache>
            </c:numRef>
          </c:val>
          <c:extLst>
            <c:ext xmlns:c16="http://schemas.microsoft.com/office/drawing/2014/chart" uri="{C3380CC4-5D6E-409C-BE32-E72D297353CC}">
              <c16:uniqueId val="{00000004-1AF4-4821-86A4-9DE9DE6A9400}"/>
            </c:ext>
          </c:extLst>
        </c:ser>
        <c:dLbls>
          <c:showLegendKey val="0"/>
          <c:showVal val="0"/>
          <c:showCatName val="0"/>
          <c:showSerName val="0"/>
          <c:showPercent val="0"/>
          <c:showBubbleSize val="0"/>
        </c:dLbls>
        <c:gapWidth val="150"/>
        <c:overlap val="100"/>
        <c:axId val="283622384"/>
        <c:axId val="283621072"/>
      </c:barChart>
      <c:catAx>
        <c:axId val="28362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21072"/>
        <c:crosses val="autoZero"/>
        <c:auto val="1"/>
        <c:lblAlgn val="ctr"/>
        <c:lblOffset val="100"/>
        <c:noMultiLvlLbl val="0"/>
      </c:catAx>
      <c:valAx>
        <c:axId val="283621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2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072BB-4169-47C7-9C41-B881C1248615}"/>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26A4D733-3CEF-47E2-903F-523504122B79}"/>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081512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A8B2B-CC34-495F-9DEA-5B854A2199DF}"/>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238763E6-2C0C-446B-A0F0-1B7357DF44F1}"/>
              </a:ext>
            </a:extLst>
          </p:cNvPr>
          <p:cNvGraphicFramePr>
            <a:graphicFrameLocks noGrp="1"/>
          </p:cNvGraphicFramePr>
          <p:nvPr>
            <p:ph type="tbl" sz="quarter" idx="13"/>
            <p:extLst>
              <p:ext uri="{D42A27DB-BD31-4B8C-83A1-F6EECF244321}">
                <p14:modId xmlns:p14="http://schemas.microsoft.com/office/powerpoint/2010/main" val="2691873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88110253"/>
                    </a:ext>
                  </a:extLst>
                </a:gridCol>
                <a:gridCol w="1645920">
                  <a:extLst>
                    <a:ext uri="{9D8B030D-6E8A-4147-A177-3AD203B41FA5}">
                      <a16:colId xmlns:a16="http://schemas.microsoft.com/office/drawing/2014/main" val="3068865564"/>
                    </a:ext>
                  </a:extLst>
                </a:gridCol>
                <a:gridCol w="1645920">
                  <a:extLst>
                    <a:ext uri="{9D8B030D-6E8A-4147-A177-3AD203B41FA5}">
                      <a16:colId xmlns:a16="http://schemas.microsoft.com/office/drawing/2014/main" val="1187859273"/>
                    </a:ext>
                  </a:extLst>
                </a:gridCol>
                <a:gridCol w="1234440">
                  <a:extLst>
                    <a:ext uri="{9D8B030D-6E8A-4147-A177-3AD203B41FA5}">
                      <a16:colId xmlns:a16="http://schemas.microsoft.com/office/drawing/2014/main" val="437286692"/>
                    </a:ext>
                  </a:extLst>
                </a:gridCol>
                <a:gridCol w="1234440">
                  <a:extLst>
                    <a:ext uri="{9D8B030D-6E8A-4147-A177-3AD203B41FA5}">
                      <a16:colId xmlns:a16="http://schemas.microsoft.com/office/drawing/2014/main" val="83671536"/>
                    </a:ext>
                  </a:extLst>
                </a:gridCol>
                <a:gridCol w="822960">
                  <a:extLst>
                    <a:ext uri="{9D8B030D-6E8A-4147-A177-3AD203B41FA5}">
                      <a16:colId xmlns:a16="http://schemas.microsoft.com/office/drawing/2014/main" val="3275014569"/>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151515690"/>
                  </a:ext>
                </a:extLst>
              </a:tr>
              <a:tr h="370840">
                <a:tc>
                  <a:txBody>
                    <a:bodyPr/>
                    <a:lstStyle/>
                    <a:p>
                      <a:r>
                        <a:rPr lang="en-US" sz="1000"/>
                        <a:t>NDR Schleswig-Holstein</a:t>
                      </a:r>
                    </a:p>
                  </a:txBody>
                  <a:tcPr/>
                </a:tc>
                <a:tc>
                  <a:txBody>
                    <a:bodyPr/>
                    <a:lstStyle/>
                    <a:p>
                      <a:r>
                        <a:rPr lang="en-US" sz="1000"/>
                        <a:t>68098</a:t>
                      </a:r>
                    </a:p>
                  </a:txBody>
                  <a:tcPr/>
                </a:tc>
                <a:tc>
                  <a:txBody>
                    <a:bodyPr/>
                    <a:lstStyle/>
                    <a:p>
                      <a:r>
                        <a:rPr lang="en-US" sz="1000"/>
                        <a:t>187</a:t>
                      </a:r>
                    </a:p>
                  </a:txBody>
                  <a:tcPr/>
                </a:tc>
                <a:tc>
                  <a:txBody>
                    <a:bodyPr/>
                    <a:lstStyle/>
                    <a:p>
                      <a:r>
                        <a:rPr lang="en-US" sz="1000"/>
                        <a:t>4731</a:t>
                      </a:r>
                    </a:p>
                  </a:txBody>
                  <a:tcPr/>
                </a:tc>
                <a:tc>
                  <a:txBody>
                    <a:bodyPr/>
                    <a:lstStyle/>
                    <a:p>
                      <a:r>
                        <a:rPr lang="en-US" sz="1000"/>
                        <a:t>7.2%</a:t>
                      </a:r>
                    </a:p>
                  </a:txBody>
                  <a:tcPr/>
                </a:tc>
                <a:tc>
                  <a:txBody>
                    <a:bodyPr/>
                    <a:lstStyle/>
                    <a:p>
                      <a:r>
                        <a:rPr lang="en-US" sz="1000"/>
                        <a:t>45512</a:t>
                      </a:r>
                    </a:p>
                  </a:txBody>
                  <a:tcPr/>
                </a:tc>
                <a:extLst>
                  <a:ext uri="{0D108BD9-81ED-4DB2-BD59-A6C34878D82A}">
                    <a16:rowId xmlns:a16="http://schemas.microsoft.com/office/drawing/2014/main" val="3768169290"/>
                  </a:ext>
                </a:extLst>
              </a:tr>
            </a:tbl>
          </a:graphicData>
        </a:graphic>
      </p:graphicFrame>
      <p:sp>
        <p:nvSpPr>
          <p:cNvPr id="4" name="Text Placeholder 3">
            <a:extLst>
              <a:ext uri="{FF2B5EF4-FFF2-40B4-BE49-F238E27FC236}">
                <a16:creationId xmlns:a16="http://schemas.microsoft.com/office/drawing/2014/main" id="{D1A53553-E7A4-4B8E-B827-F4F2EED26140}"/>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91012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FC549-C45C-4EB3-8CEB-D66315B01DE7}"/>
              </a:ext>
            </a:extLst>
          </p:cNvPr>
          <p:cNvSpPr>
            <a:spLocks noGrp="1"/>
          </p:cNvSpPr>
          <p:nvPr>
            <p:ph type="title"/>
          </p:nvPr>
        </p:nvSpPr>
        <p:spPr/>
        <p:txBody>
          <a:bodyPr/>
          <a:lstStyle/>
          <a:p>
            <a:r>
              <a:rPr lang="en-US"/>
              <a:t>Anzahl Post, Reaktionen (Kommentare, Shares, Likes) - FB Insights</a:t>
            </a:r>
          </a:p>
        </p:txBody>
      </p:sp>
      <p:graphicFrame>
        <p:nvGraphicFramePr>
          <p:cNvPr id="5" name="Table Placeholder 4">
            <a:extLst>
              <a:ext uri="{FF2B5EF4-FFF2-40B4-BE49-F238E27FC236}">
                <a16:creationId xmlns:a16="http://schemas.microsoft.com/office/drawing/2014/main" id="{E4B55DDA-B143-47AE-AA52-B9F806D6A47C}"/>
              </a:ext>
            </a:extLst>
          </p:cNvPr>
          <p:cNvGraphicFramePr>
            <a:graphicFrameLocks noGrp="1"/>
          </p:cNvGraphicFramePr>
          <p:nvPr>
            <p:ph type="tbl" sz="quarter" idx="13"/>
            <p:extLst>
              <p:ext uri="{D42A27DB-BD31-4B8C-83A1-F6EECF244321}">
                <p14:modId xmlns:p14="http://schemas.microsoft.com/office/powerpoint/2010/main" val="1048784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14911196"/>
                    </a:ext>
                  </a:extLst>
                </a:gridCol>
                <a:gridCol w="1234440">
                  <a:extLst>
                    <a:ext uri="{9D8B030D-6E8A-4147-A177-3AD203B41FA5}">
                      <a16:colId xmlns:a16="http://schemas.microsoft.com/office/drawing/2014/main" val="3658521418"/>
                    </a:ext>
                  </a:extLst>
                </a:gridCol>
                <a:gridCol w="1234440">
                  <a:extLst>
                    <a:ext uri="{9D8B030D-6E8A-4147-A177-3AD203B41FA5}">
                      <a16:colId xmlns:a16="http://schemas.microsoft.com/office/drawing/2014/main" val="3916664558"/>
                    </a:ext>
                  </a:extLst>
                </a:gridCol>
                <a:gridCol w="1234440">
                  <a:extLst>
                    <a:ext uri="{9D8B030D-6E8A-4147-A177-3AD203B41FA5}">
                      <a16:colId xmlns:a16="http://schemas.microsoft.com/office/drawing/2014/main" val="652339514"/>
                    </a:ext>
                  </a:extLst>
                </a:gridCol>
                <a:gridCol w="1234440">
                  <a:extLst>
                    <a:ext uri="{9D8B030D-6E8A-4147-A177-3AD203B41FA5}">
                      <a16:colId xmlns:a16="http://schemas.microsoft.com/office/drawing/2014/main" val="1132064187"/>
                    </a:ext>
                  </a:extLst>
                </a:gridCol>
                <a:gridCol w="1234440">
                  <a:extLst>
                    <a:ext uri="{9D8B030D-6E8A-4147-A177-3AD203B41FA5}">
                      <a16:colId xmlns:a16="http://schemas.microsoft.com/office/drawing/2014/main" val="1131737822"/>
                    </a:ext>
                  </a:extLst>
                </a:gridCol>
                <a:gridCol w="822960">
                  <a:extLst>
                    <a:ext uri="{9D8B030D-6E8A-4147-A177-3AD203B41FA5}">
                      <a16:colId xmlns:a16="http://schemas.microsoft.com/office/drawing/2014/main" val="31053481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798970060"/>
                  </a:ext>
                </a:extLst>
              </a:tr>
              <a:tr h="370840">
                <a:tc>
                  <a:txBody>
                    <a:bodyPr/>
                    <a:lstStyle/>
                    <a:p>
                      <a:r>
                        <a:rPr lang="en-US" sz="1000"/>
                        <a:t>NDR Schleswig-Holstein</a:t>
                      </a:r>
                    </a:p>
                  </a:txBody>
                  <a:tcPr/>
                </a:tc>
                <a:tc>
                  <a:txBody>
                    <a:bodyPr/>
                    <a:lstStyle/>
                    <a:p>
                      <a:r>
                        <a:rPr lang="en-US" sz="1000"/>
                        <a:t>45513</a:t>
                      </a:r>
                    </a:p>
                  </a:txBody>
                  <a:tcPr/>
                </a:tc>
                <a:tc>
                  <a:txBody>
                    <a:bodyPr/>
                    <a:lstStyle/>
                    <a:p>
                      <a:r>
                        <a:rPr lang="en-US" sz="1000"/>
                        <a:t>2711</a:t>
                      </a:r>
                    </a:p>
                  </a:txBody>
                  <a:tcPr/>
                </a:tc>
                <a:tc>
                  <a:txBody>
                    <a:bodyPr/>
                    <a:lstStyle/>
                    <a:p>
                      <a:r>
                        <a:rPr lang="en-US" sz="1000"/>
                        <a:t>309667</a:t>
                      </a:r>
                    </a:p>
                  </a:txBody>
                  <a:tcPr/>
                </a:tc>
                <a:tc>
                  <a:txBody>
                    <a:bodyPr/>
                    <a:lstStyle/>
                    <a:p>
                      <a:r>
                        <a:rPr lang="en-US" sz="1000"/>
                        <a:t>35627</a:t>
                      </a:r>
                    </a:p>
                  </a:txBody>
                  <a:tcPr/>
                </a:tc>
                <a:tc>
                  <a:txBody>
                    <a:bodyPr/>
                    <a:lstStyle/>
                    <a:p>
                      <a:r>
                        <a:rPr lang="en-US" sz="1000"/>
                        <a:t>48733</a:t>
                      </a:r>
                    </a:p>
                  </a:txBody>
                  <a:tcPr/>
                </a:tc>
                <a:tc>
                  <a:txBody>
                    <a:bodyPr/>
                    <a:lstStyle/>
                    <a:p>
                      <a:r>
                        <a:rPr lang="en-US" sz="1000"/>
                        <a:t>238201</a:t>
                      </a:r>
                    </a:p>
                  </a:txBody>
                  <a:tcPr/>
                </a:tc>
                <a:extLst>
                  <a:ext uri="{0D108BD9-81ED-4DB2-BD59-A6C34878D82A}">
                    <a16:rowId xmlns:a16="http://schemas.microsoft.com/office/drawing/2014/main" val="1179237133"/>
                  </a:ext>
                </a:extLst>
              </a:tr>
            </a:tbl>
          </a:graphicData>
        </a:graphic>
      </p:graphicFrame>
      <p:sp>
        <p:nvSpPr>
          <p:cNvPr id="4" name="Text Placeholder 3">
            <a:extLst>
              <a:ext uri="{FF2B5EF4-FFF2-40B4-BE49-F238E27FC236}">
                <a16:creationId xmlns:a16="http://schemas.microsoft.com/office/drawing/2014/main" id="{C45ACD22-D0BB-4B64-9D9A-7421698B3803}"/>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189935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4C450-B5B3-42A7-9127-EAB834BE6E60}"/>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F14FB52F-ACDF-4DC5-B5A3-2EBFE0661E70}"/>
              </a:ext>
            </a:extLst>
          </p:cNvPr>
          <p:cNvGraphicFramePr>
            <a:graphicFrameLocks noGrp="1"/>
          </p:cNvGraphicFramePr>
          <p:nvPr>
            <p:ph type="chart" sz="quarter" idx="13"/>
            <p:extLst>
              <p:ext uri="{D42A27DB-BD31-4B8C-83A1-F6EECF244321}">
                <p14:modId xmlns:p14="http://schemas.microsoft.com/office/powerpoint/2010/main" val="645633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5110E1-032A-4591-822D-A8CAB29A45EB}"/>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CBA18ED8-C065-4A83-8767-2A8B520486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3537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0A282-9176-42BC-9778-8E69DEB47596}"/>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34ABA146-B128-4174-A4BE-1710864A3003}"/>
              </a:ext>
            </a:extLst>
          </p:cNvPr>
          <p:cNvGraphicFramePr>
            <a:graphicFrameLocks noGrp="1"/>
          </p:cNvGraphicFramePr>
          <p:nvPr>
            <p:ph type="chart" sz="quarter" idx="13"/>
            <p:extLst>
              <p:ext uri="{D42A27DB-BD31-4B8C-83A1-F6EECF244321}">
                <p14:modId xmlns:p14="http://schemas.microsoft.com/office/powerpoint/2010/main" val="920097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8F7BAF-BCFE-4591-BFBF-C42E273EED2B}"/>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C509D8A6-B84C-489B-B52A-78167D9871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9573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46EF9-D7BE-4C4F-AD02-937D463763A9}"/>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E97DF8C2-78D3-4C1D-A176-5D960645D9E5}"/>
              </a:ext>
            </a:extLst>
          </p:cNvPr>
          <p:cNvGraphicFramePr>
            <a:graphicFrameLocks noGrp="1"/>
          </p:cNvGraphicFramePr>
          <p:nvPr>
            <p:ph type="chart" sz="quarter" idx="13"/>
            <p:extLst>
              <p:ext uri="{D42A27DB-BD31-4B8C-83A1-F6EECF244321}">
                <p14:modId xmlns:p14="http://schemas.microsoft.com/office/powerpoint/2010/main" val="1394700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5CACA8-29E1-468B-B823-35B8193C4F5C}"/>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FFF5C650-2EB9-4498-AD4E-AEAA6BAAE3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7007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BDFAE-62E0-468A-8378-1695C9808570}"/>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91F060D4-84B6-43B3-A3E5-96D86393FF41}"/>
              </a:ext>
            </a:extLst>
          </p:cNvPr>
          <p:cNvGraphicFramePr>
            <a:graphicFrameLocks noGrp="1"/>
          </p:cNvGraphicFramePr>
          <p:nvPr>
            <p:ph type="chart" sz="quarter" idx="13"/>
            <p:extLst>
              <p:ext uri="{D42A27DB-BD31-4B8C-83A1-F6EECF244321}">
                <p14:modId xmlns:p14="http://schemas.microsoft.com/office/powerpoint/2010/main" val="520178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6400F2-5803-435B-80F4-8A497067B369}"/>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EC87F1CD-289E-4F15-BD60-6DEE43C0E9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2945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E79A3-42D3-4374-953E-8CB0D7ACD762}"/>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1B88785E-0C07-4ED6-8D11-3300480AC2FE}"/>
              </a:ext>
            </a:extLst>
          </p:cNvPr>
          <p:cNvGraphicFramePr>
            <a:graphicFrameLocks noGrp="1"/>
          </p:cNvGraphicFramePr>
          <p:nvPr>
            <p:ph type="tbl" sz="quarter" idx="13"/>
            <p:extLst>
              <p:ext uri="{D42A27DB-BD31-4B8C-83A1-F6EECF244321}">
                <p14:modId xmlns:p14="http://schemas.microsoft.com/office/powerpoint/2010/main" val="3641141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83557610"/>
                    </a:ext>
                  </a:extLst>
                </a:gridCol>
                <a:gridCol w="1645920">
                  <a:extLst>
                    <a:ext uri="{9D8B030D-6E8A-4147-A177-3AD203B41FA5}">
                      <a16:colId xmlns:a16="http://schemas.microsoft.com/office/drawing/2014/main" val="3763103865"/>
                    </a:ext>
                  </a:extLst>
                </a:gridCol>
                <a:gridCol w="1234440">
                  <a:extLst>
                    <a:ext uri="{9D8B030D-6E8A-4147-A177-3AD203B41FA5}">
                      <a16:colId xmlns:a16="http://schemas.microsoft.com/office/drawing/2014/main" val="3114504919"/>
                    </a:ext>
                  </a:extLst>
                </a:gridCol>
                <a:gridCol w="1234440">
                  <a:extLst>
                    <a:ext uri="{9D8B030D-6E8A-4147-A177-3AD203B41FA5}">
                      <a16:colId xmlns:a16="http://schemas.microsoft.com/office/drawing/2014/main" val="2912390760"/>
                    </a:ext>
                  </a:extLst>
                </a:gridCol>
                <a:gridCol w="1234440">
                  <a:extLst>
                    <a:ext uri="{9D8B030D-6E8A-4147-A177-3AD203B41FA5}">
                      <a16:colId xmlns:a16="http://schemas.microsoft.com/office/drawing/2014/main" val="1985310430"/>
                    </a:ext>
                  </a:extLst>
                </a:gridCol>
                <a:gridCol w="1234440">
                  <a:extLst>
                    <a:ext uri="{9D8B030D-6E8A-4147-A177-3AD203B41FA5}">
                      <a16:colId xmlns:a16="http://schemas.microsoft.com/office/drawing/2014/main" val="165805538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703346193"/>
                  </a:ext>
                </a:extLst>
              </a:tr>
              <a:tr h="370840">
                <a:tc>
                  <a:txBody>
                    <a:bodyPr/>
                    <a:lstStyle/>
                    <a:p>
                      <a:r>
                        <a:rPr lang="en-US" sz="1000"/>
                        <a:t>NDR Schleswig-Holstein</a:t>
                      </a:r>
                    </a:p>
                  </a:txBody>
                  <a:tcPr/>
                </a:tc>
                <a:tc>
                  <a:txBody>
                    <a:bodyPr/>
                    <a:lstStyle/>
                    <a:p>
                      <a:r>
                        <a:rPr lang="en-US" sz="1000"/>
                        <a:t>68098</a:t>
                      </a:r>
                    </a:p>
                  </a:txBody>
                  <a:tcPr/>
                </a:tc>
                <a:tc>
                  <a:txBody>
                    <a:bodyPr/>
                    <a:lstStyle/>
                    <a:p>
                      <a:r>
                        <a:rPr lang="en-US" sz="1000"/>
                        <a:t>49916</a:t>
                      </a:r>
                    </a:p>
                  </a:txBody>
                  <a:tcPr/>
                </a:tc>
                <a:tc>
                  <a:txBody>
                    <a:bodyPr/>
                    <a:lstStyle/>
                    <a:p>
                      <a:r>
                        <a:rPr lang="en-US" sz="1000"/>
                        <a:t>187</a:t>
                      </a:r>
                    </a:p>
                  </a:txBody>
                  <a:tcPr/>
                </a:tc>
                <a:tc>
                  <a:txBody>
                    <a:bodyPr/>
                    <a:lstStyle/>
                    <a:p>
                      <a:r>
                        <a:rPr lang="en-US" sz="1000"/>
                        <a:t>20762</a:t>
                      </a:r>
                    </a:p>
                  </a:txBody>
                  <a:tcPr/>
                </a:tc>
                <a:tc>
                  <a:txBody>
                    <a:bodyPr/>
                    <a:lstStyle/>
                    <a:p>
                      <a:r>
                        <a:rPr lang="en-US" sz="1000"/>
                        <a:t>67910</a:t>
                      </a:r>
                    </a:p>
                  </a:txBody>
                  <a:tcPr/>
                </a:tc>
                <a:extLst>
                  <a:ext uri="{0D108BD9-81ED-4DB2-BD59-A6C34878D82A}">
                    <a16:rowId xmlns:a16="http://schemas.microsoft.com/office/drawing/2014/main" val="2574939584"/>
                  </a:ext>
                </a:extLst>
              </a:tr>
            </a:tbl>
          </a:graphicData>
        </a:graphic>
      </p:graphicFrame>
      <p:sp>
        <p:nvSpPr>
          <p:cNvPr id="4" name="Text Placeholder 3">
            <a:extLst>
              <a:ext uri="{FF2B5EF4-FFF2-40B4-BE49-F238E27FC236}">
                <a16:creationId xmlns:a16="http://schemas.microsoft.com/office/drawing/2014/main" id="{508D72AD-2FAC-4513-8EB4-BBD043E6B65F}"/>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4144456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5350C-3CB2-4717-808A-6BDE30F36B2F}"/>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7241D820-D8D4-4CBC-A521-65CE10B1FA47}"/>
              </a:ext>
            </a:extLst>
          </p:cNvPr>
          <p:cNvGraphicFramePr>
            <a:graphicFrameLocks noGrp="1"/>
          </p:cNvGraphicFramePr>
          <p:nvPr>
            <p:ph type="chart" sz="quarter" idx="13"/>
            <p:extLst>
              <p:ext uri="{D42A27DB-BD31-4B8C-83A1-F6EECF244321}">
                <p14:modId xmlns:p14="http://schemas.microsoft.com/office/powerpoint/2010/main" val="616395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3B71B6-F4D5-47AA-9818-E4E691CCF059}"/>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7F7A6ACE-FA27-4AD0-AD9B-4925DDE637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6422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5C05F-455A-485A-97A7-5EFAA5D62672}"/>
              </a:ext>
            </a:extLst>
          </p:cNvPr>
          <p:cNvSpPr>
            <a:spLocks noGrp="1"/>
          </p:cNvSpPr>
          <p:nvPr>
            <p:ph type="title"/>
          </p:nvPr>
        </p:nvSpPr>
        <p:spPr/>
        <p:txBody>
          <a:bodyPr/>
          <a:lstStyle/>
          <a:p>
            <a:r>
              <a:rPr lang="en-US"/>
              <a:t>Distributionstyp - Tabelle - FB Insights</a:t>
            </a:r>
          </a:p>
        </p:txBody>
      </p:sp>
      <p:graphicFrame>
        <p:nvGraphicFramePr>
          <p:cNvPr id="5" name="Table Placeholder 4">
            <a:extLst>
              <a:ext uri="{FF2B5EF4-FFF2-40B4-BE49-F238E27FC236}">
                <a16:creationId xmlns:a16="http://schemas.microsoft.com/office/drawing/2014/main" id="{A078B12A-6332-462F-89D5-1ED79C47831F}"/>
              </a:ext>
            </a:extLst>
          </p:cNvPr>
          <p:cNvGraphicFramePr>
            <a:graphicFrameLocks noGrp="1"/>
          </p:cNvGraphicFramePr>
          <p:nvPr>
            <p:ph type="tbl" sz="quarter" idx="13"/>
            <p:extLst>
              <p:ext uri="{D42A27DB-BD31-4B8C-83A1-F6EECF244321}">
                <p14:modId xmlns:p14="http://schemas.microsoft.com/office/powerpoint/2010/main" val="4073524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6823816"/>
                    </a:ext>
                  </a:extLst>
                </a:gridCol>
                <a:gridCol w="1234440">
                  <a:extLst>
                    <a:ext uri="{9D8B030D-6E8A-4147-A177-3AD203B41FA5}">
                      <a16:colId xmlns:a16="http://schemas.microsoft.com/office/drawing/2014/main" val="3414214537"/>
                    </a:ext>
                  </a:extLst>
                </a:gridCol>
                <a:gridCol w="822960">
                  <a:extLst>
                    <a:ext uri="{9D8B030D-6E8A-4147-A177-3AD203B41FA5}">
                      <a16:colId xmlns:a16="http://schemas.microsoft.com/office/drawing/2014/main" val="1885066289"/>
                    </a:ext>
                  </a:extLst>
                </a:gridCol>
                <a:gridCol w="822960">
                  <a:extLst>
                    <a:ext uri="{9D8B030D-6E8A-4147-A177-3AD203B41FA5}">
                      <a16:colId xmlns:a16="http://schemas.microsoft.com/office/drawing/2014/main" val="816698504"/>
                    </a:ext>
                  </a:extLst>
                </a:gridCol>
                <a:gridCol w="822960">
                  <a:extLst>
                    <a:ext uri="{9D8B030D-6E8A-4147-A177-3AD203B41FA5}">
                      <a16:colId xmlns:a16="http://schemas.microsoft.com/office/drawing/2014/main" val="4129933287"/>
                    </a:ext>
                  </a:extLst>
                </a:gridCol>
                <a:gridCol w="822960">
                  <a:extLst>
                    <a:ext uri="{9D8B030D-6E8A-4147-A177-3AD203B41FA5}">
                      <a16:colId xmlns:a16="http://schemas.microsoft.com/office/drawing/2014/main" val="2843153510"/>
                    </a:ext>
                  </a:extLst>
                </a:gridCol>
                <a:gridCol w="822960">
                  <a:extLst>
                    <a:ext uri="{9D8B030D-6E8A-4147-A177-3AD203B41FA5}">
                      <a16:colId xmlns:a16="http://schemas.microsoft.com/office/drawing/2014/main" val="122237645"/>
                    </a:ext>
                  </a:extLst>
                </a:gridCol>
                <a:gridCol w="822960">
                  <a:extLst>
                    <a:ext uri="{9D8B030D-6E8A-4147-A177-3AD203B41FA5}">
                      <a16:colId xmlns:a16="http://schemas.microsoft.com/office/drawing/2014/main" val="2289808251"/>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916218405"/>
                  </a:ext>
                </a:extLst>
              </a:tr>
              <a:tr h="370840">
                <a:tc>
                  <a:txBody>
                    <a:bodyPr/>
                    <a:lstStyle/>
                    <a:p>
                      <a:r>
                        <a:rPr lang="en-US" sz="1000"/>
                        <a:t>NDR Schleswig-Holstein</a:t>
                      </a:r>
                    </a:p>
                  </a:txBody>
                  <a:tcPr/>
                </a:tc>
                <a:tc>
                  <a:txBody>
                    <a:bodyPr/>
                    <a:lstStyle/>
                    <a:p>
                      <a:r>
                        <a:rPr lang="en-US" sz="1000"/>
                        <a:t>2711</a:t>
                      </a:r>
                    </a:p>
                  </a:txBody>
                  <a:tcPr/>
                </a:tc>
                <a:tc>
                  <a:txBody>
                    <a:bodyPr/>
                    <a:lstStyle/>
                    <a:p>
                      <a:r>
                        <a:rPr lang="en-US" sz="1000"/>
                        <a:t>683</a:t>
                      </a:r>
                    </a:p>
                  </a:txBody>
                  <a:tcPr/>
                </a:tc>
                <a:tc>
                  <a:txBody>
                    <a:bodyPr/>
                    <a:lstStyle/>
                    <a:p>
                      <a:r>
                        <a:rPr lang="en-US" sz="1000"/>
                        <a:t>905</a:t>
                      </a:r>
                    </a:p>
                  </a:txBody>
                  <a:tcPr/>
                </a:tc>
                <a:tc>
                  <a:txBody>
                    <a:bodyPr/>
                    <a:lstStyle/>
                    <a:p>
                      <a:r>
                        <a:rPr lang="en-US" sz="1000"/>
                        <a:t>12</a:t>
                      </a:r>
                    </a:p>
                  </a:txBody>
                  <a:tcPr/>
                </a:tc>
                <a:tc>
                  <a:txBody>
                    <a:bodyPr/>
                    <a:lstStyle/>
                    <a:p>
                      <a:r>
                        <a:rPr lang="en-US" sz="1000"/>
                        <a:t>1108</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2503750718"/>
                  </a:ext>
                </a:extLst>
              </a:tr>
            </a:tbl>
          </a:graphicData>
        </a:graphic>
      </p:graphicFrame>
      <p:sp>
        <p:nvSpPr>
          <p:cNvPr id="4" name="Text Placeholder 3">
            <a:extLst>
              <a:ext uri="{FF2B5EF4-FFF2-40B4-BE49-F238E27FC236}">
                <a16:creationId xmlns:a16="http://schemas.microsoft.com/office/drawing/2014/main" id="{4A961D1C-B83E-4A69-B30C-CB575F8AAFB2}"/>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400112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DD25-2F1F-4BD9-A2BE-64BCA2B0DD3D}"/>
              </a:ext>
            </a:extLst>
          </p:cNvPr>
          <p:cNvSpPr>
            <a:spLocks noGrp="1"/>
          </p:cNvSpPr>
          <p:nvPr>
            <p:ph type="title"/>
          </p:nvPr>
        </p:nvSpPr>
        <p:spPr/>
        <p:txBody>
          <a:bodyPr/>
          <a:lstStyle/>
          <a:p>
            <a:r>
              <a:rPr lang="en-US"/>
              <a:t>Eigene Posts - Shares - Export - 1 of 2</a:t>
            </a:r>
          </a:p>
        </p:txBody>
      </p:sp>
      <p:graphicFrame>
        <p:nvGraphicFramePr>
          <p:cNvPr id="5" name="Table Placeholder 4">
            <a:extLst>
              <a:ext uri="{FF2B5EF4-FFF2-40B4-BE49-F238E27FC236}">
                <a16:creationId xmlns:a16="http://schemas.microsoft.com/office/drawing/2014/main" id="{0D188DFE-FD22-46F8-A1BF-45ACD6E3E707}"/>
              </a:ext>
            </a:extLst>
          </p:cNvPr>
          <p:cNvGraphicFramePr>
            <a:graphicFrameLocks noGrp="1"/>
          </p:cNvGraphicFramePr>
          <p:nvPr>
            <p:ph type="tbl" sz="quarter" idx="13"/>
            <p:extLst>
              <p:ext uri="{D42A27DB-BD31-4B8C-83A1-F6EECF244321}">
                <p14:modId xmlns:p14="http://schemas.microsoft.com/office/powerpoint/2010/main" val="3862907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6243742"/>
                    </a:ext>
                  </a:extLst>
                </a:gridCol>
                <a:gridCol w="822960">
                  <a:extLst>
                    <a:ext uri="{9D8B030D-6E8A-4147-A177-3AD203B41FA5}">
                      <a16:colId xmlns:a16="http://schemas.microsoft.com/office/drawing/2014/main" val="1815905770"/>
                    </a:ext>
                  </a:extLst>
                </a:gridCol>
                <a:gridCol w="822960">
                  <a:extLst>
                    <a:ext uri="{9D8B030D-6E8A-4147-A177-3AD203B41FA5}">
                      <a16:colId xmlns:a16="http://schemas.microsoft.com/office/drawing/2014/main" val="148726301"/>
                    </a:ext>
                  </a:extLst>
                </a:gridCol>
                <a:gridCol w="822960">
                  <a:extLst>
                    <a:ext uri="{9D8B030D-6E8A-4147-A177-3AD203B41FA5}">
                      <a16:colId xmlns:a16="http://schemas.microsoft.com/office/drawing/2014/main" val="3442817208"/>
                    </a:ext>
                  </a:extLst>
                </a:gridCol>
                <a:gridCol w="822960">
                  <a:extLst>
                    <a:ext uri="{9D8B030D-6E8A-4147-A177-3AD203B41FA5}">
                      <a16:colId xmlns:a16="http://schemas.microsoft.com/office/drawing/2014/main" val="4007774701"/>
                    </a:ext>
                  </a:extLst>
                </a:gridCol>
                <a:gridCol w="822960">
                  <a:extLst>
                    <a:ext uri="{9D8B030D-6E8A-4147-A177-3AD203B41FA5}">
                      <a16:colId xmlns:a16="http://schemas.microsoft.com/office/drawing/2014/main" val="4132560092"/>
                    </a:ext>
                  </a:extLst>
                </a:gridCol>
                <a:gridCol w="822960">
                  <a:extLst>
                    <a:ext uri="{9D8B030D-6E8A-4147-A177-3AD203B41FA5}">
                      <a16:colId xmlns:a16="http://schemas.microsoft.com/office/drawing/2014/main" val="3871713490"/>
                    </a:ext>
                  </a:extLst>
                </a:gridCol>
                <a:gridCol w="822960">
                  <a:extLst>
                    <a:ext uri="{9D8B030D-6E8A-4147-A177-3AD203B41FA5}">
                      <a16:colId xmlns:a16="http://schemas.microsoft.com/office/drawing/2014/main" val="1832985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2730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- 2018-01-25 14:33:35</a:t>
                      </a:r>
                      <a:r>
                        <a:rPr kumimoji="0" lang="de-DE" sz="1000" b="0" i="0" u="none" strike="noStrike" kern="1200" cap="none" spc="0" normalizeH="0" baseline="0" noProof="0">
                          <a:ln>
                            <a:noFill/>
                          </a:ln>
                          <a:solidFill>
                            <a:prstClr val="black"/>
                          </a:solidFill>
                          <a:effectLst/>
                          <a:uLnTx/>
                          <a:uFillTx/>
                          <a:latin typeface="+mn-lt"/>
                          <a:ea typeface="+mn-ea"/>
                          <a:cs typeface="+mn-cs"/>
                        </a:rPr>
                        <a:t>
++++ Update: Die Bundespolizei hat die Warnung aufgehoben (Stand: 21.10 Uhr - 25.01.18) +++ Die Bundespolizei bittet aufgrund einer aktuellen Fahndungsmaßnahme Verkehrsteilnehmer im Kreis Ostholstein darum, keine Anhalter mitzunehmen. Es wird nach Personen gefahndet, die im Verdacht stehen, mehrere Straftaten begangen zu haben. Es kann nicht ausgeschlossen werden, dass diese Personen gewalttätig sind.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6614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- 2017-03-28 15:29:21</a:t>
                      </a:r>
                      <a:r>
                        <a:rPr kumimoji="0" lang="de-DE" sz="1000" b="0" i="0" u="none" strike="noStrike" kern="1200" cap="none" spc="0" normalizeH="0" baseline="0" noProof="0">
                          <a:ln>
                            <a:noFill/>
                          </a:ln>
                          <a:solidFill>
                            <a:prstClr val="black"/>
                          </a:solidFill>
                          <a:effectLst/>
                          <a:uLnTx/>
                          <a:uFillTx/>
                          <a:latin typeface="+mn-lt"/>
                          <a:ea typeface="+mn-ea"/>
                          <a:cs typeface="+mn-cs"/>
                        </a:rPr>
                        <a:t>
Polarlicht am Himmel über Schleswig-Holstein. Danke an Carsten Jonas für das tolle Video. (Aufgenommen am Leuchtturm Bülk)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23.06.2017 12:25:47</a:t>
                      </a:r>
                    </a:p>
                  </a:txBody>
                  <a:tcPr/>
                </a:tc>
                <a:extLst>
                  <a:ext uri="{0D108BD9-81ED-4DB2-BD59-A6C34878D82A}">
                    <a16:rowId xmlns:a16="http://schemas.microsoft.com/office/drawing/2014/main" val="3668430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- 2017-05-12 16:51:52</a:t>
                      </a:r>
                      <a:r>
                        <a:rPr kumimoji="0" lang="de-DE" sz="1000" b="0" i="0" u="none" strike="noStrike" kern="1200" cap="none" spc="0" normalizeH="0" baseline="0" noProof="0">
                          <a:ln>
                            <a:noFill/>
                          </a:ln>
                          <a:solidFill>
                            <a:prstClr val="black"/>
                          </a:solidFill>
                          <a:effectLst/>
                          <a:uLnTx/>
                          <a:uFillTx/>
                          <a:latin typeface="+mn-lt"/>
                          <a:ea typeface="+mn-ea"/>
                          <a:cs typeface="+mn-cs"/>
                        </a:rPr>
                        <a:t>
Und es hat *boom* gemacht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19.05.2017 17:54:00</a:t>
                      </a:r>
                    </a:p>
                  </a:txBody>
                  <a:tcPr/>
                </a:tc>
                <a:extLst>
                  <a:ext uri="{0D108BD9-81ED-4DB2-BD59-A6C34878D82A}">
                    <a16:rowId xmlns:a16="http://schemas.microsoft.com/office/drawing/2014/main" val="2176027359"/>
                  </a:ext>
                </a:extLst>
              </a:tr>
            </a:tbl>
          </a:graphicData>
        </a:graphic>
      </p:graphicFrame>
      <p:sp>
        <p:nvSpPr>
          <p:cNvPr id="4" name="Text Placeholder 3">
            <a:extLst>
              <a:ext uri="{FF2B5EF4-FFF2-40B4-BE49-F238E27FC236}">
                <a16:creationId xmlns:a16="http://schemas.microsoft.com/office/drawing/2014/main" id="{BEAED7A9-974C-4849-8E93-CEFB373D83A2}"/>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4139664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12614-25B8-4BED-852B-07354860471F}"/>
              </a:ext>
            </a:extLst>
          </p:cNvPr>
          <p:cNvSpPr>
            <a:spLocks noGrp="1"/>
          </p:cNvSpPr>
          <p:nvPr>
            <p:ph type="title"/>
          </p:nvPr>
        </p:nvSpPr>
        <p:spPr/>
        <p:txBody>
          <a:bodyPr/>
          <a:lstStyle/>
          <a:p>
            <a:r>
              <a:rPr lang="en-US"/>
              <a:t>Eigene Posts - Shares - Export - 2 of 2</a:t>
            </a:r>
          </a:p>
        </p:txBody>
      </p:sp>
      <p:graphicFrame>
        <p:nvGraphicFramePr>
          <p:cNvPr id="5" name="Table Placeholder 4">
            <a:extLst>
              <a:ext uri="{FF2B5EF4-FFF2-40B4-BE49-F238E27FC236}">
                <a16:creationId xmlns:a16="http://schemas.microsoft.com/office/drawing/2014/main" id="{94E57CF2-CE28-4050-A66D-E76A52262948}"/>
              </a:ext>
            </a:extLst>
          </p:cNvPr>
          <p:cNvGraphicFramePr>
            <a:graphicFrameLocks noGrp="1"/>
          </p:cNvGraphicFramePr>
          <p:nvPr>
            <p:ph type="tbl" sz="quarter" idx="13"/>
            <p:extLst>
              <p:ext uri="{D42A27DB-BD31-4B8C-83A1-F6EECF244321}">
                <p14:modId xmlns:p14="http://schemas.microsoft.com/office/powerpoint/2010/main" val="4234166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76865471"/>
                    </a:ext>
                  </a:extLst>
                </a:gridCol>
                <a:gridCol w="822960">
                  <a:extLst>
                    <a:ext uri="{9D8B030D-6E8A-4147-A177-3AD203B41FA5}">
                      <a16:colId xmlns:a16="http://schemas.microsoft.com/office/drawing/2014/main" val="1085519774"/>
                    </a:ext>
                  </a:extLst>
                </a:gridCol>
                <a:gridCol w="822960">
                  <a:extLst>
                    <a:ext uri="{9D8B030D-6E8A-4147-A177-3AD203B41FA5}">
                      <a16:colId xmlns:a16="http://schemas.microsoft.com/office/drawing/2014/main" val="4196025685"/>
                    </a:ext>
                  </a:extLst>
                </a:gridCol>
                <a:gridCol w="822960">
                  <a:extLst>
                    <a:ext uri="{9D8B030D-6E8A-4147-A177-3AD203B41FA5}">
                      <a16:colId xmlns:a16="http://schemas.microsoft.com/office/drawing/2014/main" val="3730602176"/>
                    </a:ext>
                  </a:extLst>
                </a:gridCol>
                <a:gridCol w="822960">
                  <a:extLst>
                    <a:ext uri="{9D8B030D-6E8A-4147-A177-3AD203B41FA5}">
                      <a16:colId xmlns:a16="http://schemas.microsoft.com/office/drawing/2014/main" val="3301989458"/>
                    </a:ext>
                  </a:extLst>
                </a:gridCol>
                <a:gridCol w="822960">
                  <a:extLst>
                    <a:ext uri="{9D8B030D-6E8A-4147-A177-3AD203B41FA5}">
                      <a16:colId xmlns:a16="http://schemas.microsoft.com/office/drawing/2014/main" val="2769992656"/>
                    </a:ext>
                  </a:extLst>
                </a:gridCol>
                <a:gridCol w="822960">
                  <a:extLst>
                    <a:ext uri="{9D8B030D-6E8A-4147-A177-3AD203B41FA5}">
                      <a16:colId xmlns:a16="http://schemas.microsoft.com/office/drawing/2014/main" val="2847790940"/>
                    </a:ext>
                  </a:extLst>
                </a:gridCol>
                <a:gridCol w="822960">
                  <a:extLst>
                    <a:ext uri="{9D8B030D-6E8A-4147-A177-3AD203B41FA5}">
                      <a16:colId xmlns:a16="http://schemas.microsoft.com/office/drawing/2014/main" val="435093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96776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- 2017-09-28 16:22:02</a:t>
                      </a:r>
                      <a:r>
                        <a:rPr kumimoji="0" lang="de-DE" sz="1000" b="0" i="0" u="none" strike="noStrike" kern="1200" cap="none" spc="0" normalizeH="0" baseline="0" noProof="0">
                          <a:ln>
                            <a:noFill/>
                          </a:ln>
                          <a:solidFill>
                            <a:prstClr val="black"/>
                          </a:solidFill>
                          <a:effectLst/>
                          <a:uLnTx/>
                          <a:uFillTx/>
                          <a:latin typeface="+mn-lt"/>
                          <a:ea typeface="+mn-ea"/>
                          <a:cs typeface="+mn-cs"/>
                        </a:rPr>
                        <a:t>
Es ist Zeit, umzudenken!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30.11.2017 22:59:00</a:t>
                      </a:r>
                    </a:p>
                  </a:txBody>
                  <a:tcPr/>
                </a:tc>
                <a:extLst>
                  <a:ext uri="{0D108BD9-81ED-4DB2-BD59-A6C34878D82A}">
                    <a16:rowId xmlns:a16="http://schemas.microsoft.com/office/drawing/2014/main" val="269102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- 2017-10-19 18:49:21</a:t>
                      </a:r>
                      <a:r>
                        <a:rPr kumimoji="0" lang="de-DE" sz="1000" b="0" i="0" u="none" strike="noStrike" kern="1200" cap="none" spc="0" normalizeH="0" baseline="0" noProof="0">
                          <a:ln>
                            <a:noFill/>
                          </a:ln>
                          <a:solidFill>
                            <a:prstClr val="black"/>
                          </a:solidFill>
                          <a:effectLst/>
                          <a:uLnTx/>
                          <a:uFillTx/>
                          <a:latin typeface="+mn-lt"/>
                          <a:ea typeface="+mn-ea"/>
                          <a:cs typeface="+mn-cs"/>
                        </a:rPr>
                        <a:t>
Hundebesitzer in Kiel und Ratzeburg sind in Sorge: Innerhalb einer Woche sind präparierte Köder aufgetaucht. Ein Tier musste notoperiert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9071190"/>
                  </a:ext>
                </a:extLst>
              </a:tr>
            </a:tbl>
          </a:graphicData>
        </a:graphic>
      </p:graphicFrame>
      <p:sp>
        <p:nvSpPr>
          <p:cNvPr id="4" name="Text Placeholder 3">
            <a:extLst>
              <a:ext uri="{FF2B5EF4-FFF2-40B4-BE49-F238E27FC236}">
                <a16:creationId xmlns:a16="http://schemas.microsoft.com/office/drawing/2014/main" id="{86C4247C-08EE-4BB1-A79A-DACD545A80D8}"/>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772202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48491-8C2D-4342-BAA2-5B303D8D9815}"/>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35ECE926-E3DC-4327-AE83-E3040BD9998D}"/>
              </a:ext>
            </a:extLst>
          </p:cNvPr>
          <p:cNvGraphicFramePr>
            <a:graphicFrameLocks noGrp="1"/>
          </p:cNvGraphicFramePr>
          <p:nvPr>
            <p:ph type="tbl" sz="quarter" idx="13"/>
            <p:extLst>
              <p:ext uri="{D42A27DB-BD31-4B8C-83A1-F6EECF244321}">
                <p14:modId xmlns:p14="http://schemas.microsoft.com/office/powerpoint/2010/main" val="1165157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10853498"/>
                    </a:ext>
                  </a:extLst>
                </a:gridCol>
                <a:gridCol w="822960">
                  <a:extLst>
                    <a:ext uri="{9D8B030D-6E8A-4147-A177-3AD203B41FA5}">
                      <a16:colId xmlns:a16="http://schemas.microsoft.com/office/drawing/2014/main" val="2839729331"/>
                    </a:ext>
                  </a:extLst>
                </a:gridCol>
                <a:gridCol w="822960">
                  <a:extLst>
                    <a:ext uri="{9D8B030D-6E8A-4147-A177-3AD203B41FA5}">
                      <a16:colId xmlns:a16="http://schemas.microsoft.com/office/drawing/2014/main" val="3681815263"/>
                    </a:ext>
                  </a:extLst>
                </a:gridCol>
                <a:gridCol w="822960">
                  <a:extLst>
                    <a:ext uri="{9D8B030D-6E8A-4147-A177-3AD203B41FA5}">
                      <a16:colId xmlns:a16="http://schemas.microsoft.com/office/drawing/2014/main" val="2174796307"/>
                    </a:ext>
                  </a:extLst>
                </a:gridCol>
                <a:gridCol w="822960">
                  <a:extLst>
                    <a:ext uri="{9D8B030D-6E8A-4147-A177-3AD203B41FA5}">
                      <a16:colId xmlns:a16="http://schemas.microsoft.com/office/drawing/2014/main" val="2758267648"/>
                    </a:ext>
                  </a:extLst>
                </a:gridCol>
                <a:gridCol w="822960">
                  <a:extLst>
                    <a:ext uri="{9D8B030D-6E8A-4147-A177-3AD203B41FA5}">
                      <a16:colId xmlns:a16="http://schemas.microsoft.com/office/drawing/2014/main" val="3234642727"/>
                    </a:ext>
                  </a:extLst>
                </a:gridCol>
                <a:gridCol w="822960">
                  <a:extLst>
                    <a:ext uri="{9D8B030D-6E8A-4147-A177-3AD203B41FA5}">
                      <a16:colId xmlns:a16="http://schemas.microsoft.com/office/drawing/2014/main" val="3572370113"/>
                    </a:ext>
                  </a:extLst>
                </a:gridCol>
                <a:gridCol w="822960">
                  <a:extLst>
                    <a:ext uri="{9D8B030D-6E8A-4147-A177-3AD203B41FA5}">
                      <a16:colId xmlns:a16="http://schemas.microsoft.com/office/drawing/2014/main" val="1758276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2625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- 2017-06-06 18:03:43</a:t>
                      </a:r>
                      <a:r>
                        <a:rPr kumimoji="0" lang="de-DE" sz="1000" b="0" i="0" u="none" strike="noStrike" kern="1200" cap="none" spc="0" normalizeH="0" baseline="0" noProof="0">
                          <a:ln>
                            <a:noFill/>
                          </a:ln>
                          <a:solidFill>
                            <a:prstClr val="black"/>
                          </a:solidFill>
                          <a:effectLst/>
                          <a:uLnTx/>
                          <a:uFillTx/>
                          <a:latin typeface="+mn-lt"/>
                          <a:ea typeface="+mn-ea"/>
                          <a:cs typeface="+mn-cs"/>
                        </a:rPr>
                        <a:t>
Die Pferdesteuer soll nun doch in Tangstedt eingeführt werden. Wie findet ihr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070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- 2018-01-29 10:12:11</a:t>
                      </a:r>
                      <a:r>
                        <a:rPr kumimoji="0" lang="de-DE" sz="1000" b="0" i="0" u="none" strike="noStrike" kern="1200" cap="none" spc="0" normalizeH="0" baseline="0" noProof="0">
                          <a:ln>
                            <a:noFill/>
                          </a:ln>
                          <a:solidFill>
                            <a:prstClr val="black"/>
                          </a:solidFill>
                          <a:effectLst/>
                          <a:uLnTx/>
                          <a:uFillTx/>
                          <a:latin typeface="+mn-lt"/>
                          <a:ea typeface="+mn-ea"/>
                          <a:cs typeface="+mn-cs"/>
                        </a:rPr>
                        <a:t>
Am 29. Januar 1993 wurden in Deutschland die neuen Postleitzahlen vorgestellt. Die alte PLZ haben viele aber trotzdem noch im Kopf. Erinnert ihr euch noch an eure?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509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- 2017-10-24 05:03:00</a:t>
                      </a:r>
                      <a:r>
                        <a:rPr kumimoji="0" lang="de-DE" sz="1000" b="0" i="0" u="none" strike="noStrike" kern="1200" cap="none" spc="0" normalizeH="0" baseline="0" noProof="0">
                          <a:ln>
                            <a:noFill/>
                          </a:ln>
                          <a:solidFill>
                            <a:prstClr val="black"/>
                          </a:solidFill>
                          <a:effectLst/>
                          <a:uLnTx/>
                          <a:uFillTx/>
                          <a:latin typeface="+mn-lt"/>
                          <a:ea typeface="+mn-ea"/>
                          <a:cs typeface="+mn-cs"/>
                        </a:rPr>
                        <a:t>
Wer am genausten schätzt, wieviel Kleingeld Horst Hoof gespart hat, gewinnt ein NDR 1 Welle Nord Überraschungspaket! ☕️
▶️▶️▶️ Bis 9.30 Uhr könnt ihr hier mitmachen: NDR.de/wellenord/kleingeld100.html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0717096"/>
                  </a:ext>
                </a:extLst>
              </a:tr>
            </a:tbl>
          </a:graphicData>
        </a:graphic>
      </p:graphicFrame>
      <p:sp>
        <p:nvSpPr>
          <p:cNvPr id="4" name="Text Placeholder 3">
            <a:extLst>
              <a:ext uri="{FF2B5EF4-FFF2-40B4-BE49-F238E27FC236}">
                <a16:creationId xmlns:a16="http://schemas.microsoft.com/office/drawing/2014/main" id="{2F7EFB2D-10DC-42A7-8F0E-06AAFA4DD6E1}"/>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621748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33E95-97F7-4F52-AE3F-1EDE988D5C7F}"/>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99ADC6AC-EAB4-4A2E-8EDE-0675F4662D69}"/>
              </a:ext>
            </a:extLst>
          </p:cNvPr>
          <p:cNvGraphicFramePr>
            <a:graphicFrameLocks noGrp="1"/>
          </p:cNvGraphicFramePr>
          <p:nvPr>
            <p:ph type="tbl" sz="quarter" idx="13"/>
            <p:extLst>
              <p:ext uri="{D42A27DB-BD31-4B8C-83A1-F6EECF244321}">
                <p14:modId xmlns:p14="http://schemas.microsoft.com/office/powerpoint/2010/main" val="3342125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89533454"/>
                    </a:ext>
                  </a:extLst>
                </a:gridCol>
                <a:gridCol w="822960">
                  <a:extLst>
                    <a:ext uri="{9D8B030D-6E8A-4147-A177-3AD203B41FA5}">
                      <a16:colId xmlns:a16="http://schemas.microsoft.com/office/drawing/2014/main" val="823192479"/>
                    </a:ext>
                  </a:extLst>
                </a:gridCol>
                <a:gridCol w="822960">
                  <a:extLst>
                    <a:ext uri="{9D8B030D-6E8A-4147-A177-3AD203B41FA5}">
                      <a16:colId xmlns:a16="http://schemas.microsoft.com/office/drawing/2014/main" val="3281067947"/>
                    </a:ext>
                  </a:extLst>
                </a:gridCol>
                <a:gridCol w="822960">
                  <a:extLst>
                    <a:ext uri="{9D8B030D-6E8A-4147-A177-3AD203B41FA5}">
                      <a16:colId xmlns:a16="http://schemas.microsoft.com/office/drawing/2014/main" val="1287824711"/>
                    </a:ext>
                  </a:extLst>
                </a:gridCol>
                <a:gridCol w="822960">
                  <a:extLst>
                    <a:ext uri="{9D8B030D-6E8A-4147-A177-3AD203B41FA5}">
                      <a16:colId xmlns:a16="http://schemas.microsoft.com/office/drawing/2014/main" val="731626673"/>
                    </a:ext>
                  </a:extLst>
                </a:gridCol>
                <a:gridCol w="822960">
                  <a:extLst>
                    <a:ext uri="{9D8B030D-6E8A-4147-A177-3AD203B41FA5}">
                      <a16:colId xmlns:a16="http://schemas.microsoft.com/office/drawing/2014/main" val="1632732160"/>
                    </a:ext>
                  </a:extLst>
                </a:gridCol>
                <a:gridCol w="822960">
                  <a:extLst>
                    <a:ext uri="{9D8B030D-6E8A-4147-A177-3AD203B41FA5}">
                      <a16:colId xmlns:a16="http://schemas.microsoft.com/office/drawing/2014/main" val="2543296162"/>
                    </a:ext>
                  </a:extLst>
                </a:gridCol>
                <a:gridCol w="822960">
                  <a:extLst>
                    <a:ext uri="{9D8B030D-6E8A-4147-A177-3AD203B41FA5}">
                      <a16:colId xmlns:a16="http://schemas.microsoft.com/office/drawing/2014/main" val="1949168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58360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- 2018-02-01 20:20:01</a:t>
                      </a:r>
                      <a:r>
                        <a:rPr kumimoji="0" lang="de-DE" sz="1000" b="0" i="0" u="none" strike="noStrike" kern="1200" cap="none" spc="0" normalizeH="0" baseline="0" noProof="0">
                          <a:ln>
                            <a:noFill/>
                          </a:ln>
                          <a:solidFill>
                            <a:prstClr val="black"/>
                          </a:solidFill>
                          <a:effectLst/>
                          <a:uLnTx/>
                          <a:uFillTx/>
                          <a:latin typeface="+mn-lt"/>
                          <a:ea typeface="+mn-ea"/>
                          <a:cs typeface="+mn-cs"/>
                        </a:rPr>
                        <a:t>
Ein zusätzlicher Feiertag ist im Gespräch - welcher Tag es sein soll, ist aber noch nicht endgültig beschlossen. Welchen fändet ihr am besten?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5954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- 2017-06-06 16:00:00</a:t>
                      </a:r>
                      <a:r>
                        <a:rPr kumimoji="0" lang="de-DE" sz="1000" b="0" i="0" u="none" strike="noStrike" kern="1200" cap="none" spc="0" normalizeH="0" baseline="0" noProof="0">
                          <a:ln>
                            <a:noFill/>
                          </a:ln>
                          <a:solidFill>
                            <a:prstClr val="black"/>
                          </a:solidFill>
                          <a:effectLst/>
                          <a:uLnTx/>
                          <a:uFillTx/>
                          <a:latin typeface="+mn-lt"/>
                          <a:ea typeface="+mn-ea"/>
                          <a:cs typeface="+mn-cs"/>
                        </a:rPr>
                        <a:t>
In Laboe geht's schon, in Norderstedt noch nicht - einkaufen am Sonntag. Aber sollte es das immer und überall 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110614"/>
                  </a:ext>
                </a:extLst>
              </a:tr>
            </a:tbl>
          </a:graphicData>
        </a:graphic>
      </p:graphicFrame>
      <p:sp>
        <p:nvSpPr>
          <p:cNvPr id="4" name="Text Placeholder 3">
            <a:extLst>
              <a:ext uri="{FF2B5EF4-FFF2-40B4-BE49-F238E27FC236}">
                <a16:creationId xmlns:a16="http://schemas.microsoft.com/office/drawing/2014/main" id="{CD341594-F500-44F5-BFF3-BDD411A957FB}"/>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575272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6F6DB-C2A5-45B3-AD14-01415E26B136}"/>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79C23A1A-D3AA-461E-8539-658E50C0172F}"/>
              </a:ext>
            </a:extLst>
          </p:cNvPr>
          <p:cNvGraphicFramePr>
            <a:graphicFrameLocks noGrp="1"/>
          </p:cNvGraphicFramePr>
          <p:nvPr>
            <p:ph type="tbl" sz="quarter" idx="13"/>
            <p:extLst>
              <p:ext uri="{D42A27DB-BD31-4B8C-83A1-F6EECF244321}">
                <p14:modId xmlns:p14="http://schemas.microsoft.com/office/powerpoint/2010/main" val="3045251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15647060"/>
                    </a:ext>
                  </a:extLst>
                </a:gridCol>
                <a:gridCol w="822960">
                  <a:extLst>
                    <a:ext uri="{9D8B030D-6E8A-4147-A177-3AD203B41FA5}">
                      <a16:colId xmlns:a16="http://schemas.microsoft.com/office/drawing/2014/main" val="2036420942"/>
                    </a:ext>
                  </a:extLst>
                </a:gridCol>
                <a:gridCol w="822960">
                  <a:extLst>
                    <a:ext uri="{9D8B030D-6E8A-4147-A177-3AD203B41FA5}">
                      <a16:colId xmlns:a16="http://schemas.microsoft.com/office/drawing/2014/main" val="555831497"/>
                    </a:ext>
                  </a:extLst>
                </a:gridCol>
                <a:gridCol w="822960">
                  <a:extLst>
                    <a:ext uri="{9D8B030D-6E8A-4147-A177-3AD203B41FA5}">
                      <a16:colId xmlns:a16="http://schemas.microsoft.com/office/drawing/2014/main" val="2132493261"/>
                    </a:ext>
                  </a:extLst>
                </a:gridCol>
                <a:gridCol w="822960">
                  <a:extLst>
                    <a:ext uri="{9D8B030D-6E8A-4147-A177-3AD203B41FA5}">
                      <a16:colId xmlns:a16="http://schemas.microsoft.com/office/drawing/2014/main" val="1443326981"/>
                    </a:ext>
                  </a:extLst>
                </a:gridCol>
                <a:gridCol w="822960">
                  <a:extLst>
                    <a:ext uri="{9D8B030D-6E8A-4147-A177-3AD203B41FA5}">
                      <a16:colId xmlns:a16="http://schemas.microsoft.com/office/drawing/2014/main" val="697894619"/>
                    </a:ext>
                  </a:extLst>
                </a:gridCol>
                <a:gridCol w="822960">
                  <a:extLst>
                    <a:ext uri="{9D8B030D-6E8A-4147-A177-3AD203B41FA5}">
                      <a16:colId xmlns:a16="http://schemas.microsoft.com/office/drawing/2014/main" val="2287255349"/>
                    </a:ext>
                  </a:extLst>
                </a:gridCol>
                <a:gridCol w="822960">
                  <a:extLst>
                    <a:ext uri="{9D8B030D-6E8A-4147-A177-3AD203B41FA5}">
                      <a16:colId xmlns:a16="http://schemas.microsoft.com/office/drawing/2014/main" val="1466782115"/>
                    </a:ext>
                  </a:extLst>
                </a:gridCol>
                <a:gridCol w="822960">
                  <a:extLst>
                    <a:ext uri="{9D8B030D-6E8A-4147-A177-3AD203B41FA5}">
                      <a16:colId xmlns:a16="http://schemas.microsoft.com/office/drawing/2014/main" val="2575152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6972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- 2017-06-17 09:48:41</a:t>
                      </a:r>
                      <a:r>
                        <a:rPr kumimoji="0" lang="de-DE" sz="1000" b="0" i="0" u="none" strike="noStrike" kern="1200" cap="none" spc="0" normalizeH="0" baseline="0" noProof="0">
                          <a:ln>
                            <a:noFill/>
                          </a:ln>
                          <a:solidFill>
                            <a:prstClr val="black"/>
                          </a:solidFill>
                          <a:effectLst/>
                          <a:uLnTx/>
                          <a:uFillTx/>
                          <a:latin typeface="+mn-lt"/>
                          <a:ea typeface="+mn-ea"/>
                          <a:cs typeface="+mn-cs"/>
                        </a:rPr>
                        <a:t>
Nichts geht mehr auf der A 7: Rettungskräfte versorgen die Autofahrer mit Getränken und Snacks.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7886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- 2017-03-01 06:47:23</a:t>
                      </a:r>
                      <a:r>
                        <a:rPr kumimoji="0" lang="de-DE" sz="1000" b="0" i="0" u="none" strike="noStrike" kern="1200" cap="none" spc="0" normalizeH="0" baseline="0" noProof="0">
                          <a:ln>
                            <a:noFill/>
                          </a:ln>
                          <a:solidFill>
                            <a:prstClr val="black"/>
                          </a:solidFill>
                          <a:effectLst/>
                          <a:uLnTx/>
                          <a:uFillTx/>
                          <a:latin typeface="+mn-lt"/>
                          <a:ea typeface="+mn-ea"/>
                          <a:cs typeface="+mn-cs"/>
                        </a:rPr>
                        <a:t>
Sie lässt jetzt Süßigkeiten und Fertiggerichte links liegen. Mit viel Disziplin und Bewegung hat Janin Stoltenberg ihr Gewicht fast halbiert.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40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- 2017-11-09 17:38:19</a:t>
                      </a:r>
                      <a:r>
                        <a:rPr kumimoji="0" lang="de-DE" sz="1000" b="0" i="0" u="none" strike="noStrike" kern="1200" cap="none" spc="0" normalizeH="0" baseline="0" noProof="0">
                          <a:ln>
                            <a:noFill/>
                          </a:ln>
                          <a:solidFill>
                            <a:prstClr val="black"/>
                          </a:solidFill>
                          <a:effectLst/>
                          <a:uLnTx/>
                          <a:uFillTx/>
                          <a:latin typeface="+mn-lt"/>
                          <a:ea typeface="+mn-ea"/>
                          <a:cs typeface="+mn-cs"/>
                        </a:rPr>
                        <a:t>
Wie dreist ist das denn bitteschön???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1760231"/>
                  </a:ext>
                </a:extLst>
              </a:tr>
            </a:tbl>
          </a:graphicData>
        </a:graphic>
      </p:graphicFrame>
      <p:sp>
        <p:nvSpPr>
          <p:cNvPr id="4" name="Text Placeholder 3">
            <a:extLst>
              <a:ext uri="{FF2B5EF4-FFF2-40B4-BE49-F238E27FC236}">
                <a16:creationId xmlns:a16="http://schemas.microsoft.com/office/drawing/2014/main" id="{20A8FF30-E687-4BB7-B29C-A358F7600A3C}"/>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606127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EA96-C3C7-41CC-AFD0-46BA37D83F77}"/>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DDEB06FF-26C6-4B74-91C7-6BC92BC27954}"/>
              </a:ext>
            </a:extLst>
          </p:cNvPr>
          <p:cNvGraphicFramePr>
            <a:graphicFrameLocks noGrp="1"/>
          </p:cNvGraphicFramePr>
          <p:nvPr>
            <p:ph type="tbl" sz="quarter" idx="13"/>
            <p:extLst>
              <p:ext uri="{D42A27DB-BD31-4B8C-83A1-F6EECF244321}">
                <p14:modId xmlns:p14="http://schemas.microsoft.com/office/powerpoint/2010/main" val="2892548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68293593"/>
                    </a:ext>
                  </a:extLst>
                </a:gridCol>
                <a:gridCol w="822960">
                  <a:extLst>
                    <a:ext uri="{9D8B030D-6E8A-4147-A177-3AD203B41FA5}">
                      <a16:colId xmlns:a16="http://schemas.microsoft.com/office/drawing/2014/main" val="140075830"/>
                    </a:ext>
                  </a:extLst>
                </a:gridCol>
                <a:gridCol w="822960">
                  <a:extLst>
                    <a:ext uri="{9D8B030D-6E8A-4147-A177-3AD203B41FA5}">
                      <a16:colId xmlns:a16="http://schemas.microsoft.com/office/drawing/2014/main" val="1365649925"/>
                    </a:ext>
                  </a:extLst>
                </a:gridCol>
                <a:gridCol w="822960">
                  <a:extLst>
                    <a:ext uri="{9D8B030D-6E8A-4147-A177-3AD203B41FA5}">
                      <a16:colId xmlns:a16="http://schemas.microsoft.com/office/drawing/2014/main" val="3461734414"/>
                    </a:ext>
                  </a:extLst>
                </a:gridCol>
                <a:gridCol w="822960">
                  <a:extLst>
                    <a:ext uri="{9D8B030D-6E8A-4147-A177-3AD203B41FA5}">
                      <a16:colId xmlns:a16="http://schemas.microsoft.com/office/drawing/2014/main" val="3537415516"/>
                    </a:ext>
                  </a:extLst>
                </a:gridCol>
                <a:gridCol w="822960">
                  <a:extLst>
                    <a:ext uri="{9D8B030D-6E8A-4147-A177-3AD203B41FA5}">
                      <a16:colId xmlns:a16="http://schemas.microsoft.com/office/drawing/2014/main" val="210190156"/>
                    </a:ext>
                  </a:extLst>
                </a:gridCol>
                <a:gridCol w="822960">
                  <a:extLst>
                    <a:ext uri="{9D8B030D-6E8A-4147-A177-3AD203B41FA5}">
                      <a16:colId xmlns:a16="http://schemas.microsoft.com/office/drawing/2014/main" val="2842697573"/>
                    </a:ext>
                  </a:extLst>
                </a:gridCol>
                <a:gridCol w="822960">
                  <a:extLst>
                    <a:ext uri="{9D8B030D-6E8A-4147-A177-3AD203B41FA5}">
                      <a16:colId xmlns:a16="http://schemas.microsoft.com/office/drawing/2014/main" val="1288207095"/>
                    </a:ext>
                  </a:extLst>
                </a:gridCol>
                <a:gridCol w="822960">
                  <a:extLst>
                    <a:ext uri="{9D8B030D-6E8A-4147-A177-3AD203B41FA5}">
                      <a16:colId xmlns:a16="http://schemas.microsoft.com/office/drawing/2014/main" val="43081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4914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- 2018-02-08 11:26:50</a:t>
                      </a:r>
                      <a:r>
                        <a:rPr kumimoji="0" lang="de-DE" sz="1000" b="0" i="0" u="none" strike="noStrike" kern="1200" cap="none" spc="0" normalizeH="0" baseline="0" noProof="0">
                          <a:ln>
                            <a:noFill/>
                          </a:ln>
                          <a:solidFill>
                            <a:prstClr val="black"/>
                          </a:solidFill>
                          <a:effectLst/>
                          <a:uLnTx/>
                          <a:uFillTx/>
                          <a:latin typeface="+mn-lt"/>
                          <a:ea typeface="+mn-ea"/>
                          <a:cs typeface="+mn-cs"/>
                        </a:rPr>
                        <a:t>
Trauer um einen Feuerwehrmann, der heute während eines Einsatzes in Dithmarschen zusammengebrochen und gestorben ist. Der Landesfeuerwehrverband bittet alle Wehren des Landes, ihre Einsatzfahrzeuge mit Trauerflor zu versehen.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408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- 2017-07-02 20:03:46</a:t>
                      </a:r>
                      <a:r>
                        <a:rPr kumimoji="0" lang="de-DE" sz="1000" b="0" i="0" u="none" strike="noStrike" kern="1200" cap="none" spc="0" normalizeH="0" baseline="0" noProof="0">
                          <a:ln>
                            <a:noFill/>
                          </a:ln>
                          <a:solidFill>
                            <a:prstClr val="black"/>
                          </a:solidFill>
                          <a:effectLst/>
                          <a:uLnTx/>
                          <a:uFillTx/>
                          <a:latin typeface="+mn-lt"/>
                          <a:ea typeface="+mn-ea"/>
                          <a:cs typeface="+mn-cs"/>
                        </a:rPr>
                        <a:t>
B 76 Pendler aufgepasst: Morgen früh geht's wieder los - Vollsperrung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7439645"/>
                  </a:ext>
                </a:extLst>
              </a:tr>
            </a:tbl>
          </a:graphicData>
        </a:graphic>
      </p:graphicFrame>
      <p:sp>
        <p:nvSpPr>
          <p:cNvPr id="4" name="Text Placeholder 3">
            <a:extLst>
              <a:ext uri="{FF2B5EF4-FFF2-40B4-BE49-F238E27FC236}">
                <a16:creationId xmlns:a16="http://schemas.microsoft.com/office/drawing/2014/main" id="{07C92700-24AF-4C9E-99B9-A064646A103A}"/>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72822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A88B2-9BC2-4639-B3E6-399F12151998}"/>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6FBBF826-2B47-4136-A245-B5964212D76E}"/>
              </a:ext>
            </a:extLst>
          </p:cNvPr>
          <p:cNvGraphicFramePr>
            <a:graphicFrameLocks noGrp="1"/>
          </p:cNvGraphicFramePr>
          <p:nvPr>
            <p:ph type="tbl" sz="quarter" idx="13"/>
            <p:extLst>
              <p:ext uri="{D42A27DB-BD31-4B8C-83A1-F6EECF244321}">
                <p14:modId xmlns:p14="http://schemas.microsoft.com/office/powerpoint/2010/main" val="1370063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45454369"/>
                    </a:ext>
                  </a:extLst>
                </a:gridCol>
                <a:gridCol w="822960">
                  <a:extLst>
                    <a:ext uri="{9D8B030D-6E8A-4147-A177-3AD203B41FA5}">
                      <a16:colId xmlns:a16="http://schemas.microsoft.com/office/drawing/2014/main" val="1899363075"/>
                    </a:ext>
                  </a:extLst>
                </a:gridCol>
                <a:gridCol w="822960">
                  <a:extLst>
                    <a:ext uri="{9D8B030D-6E8A-4147-A177-3AD203B41FA5}">
                      <a16:colId xmlns:a16="http://schemas.microsoft.com/office/drawing/2014/main" val="2547420805"/>
                    </a:ext>
                  </a:extLst>
                </a:gridCol>
                <a:gridCol w="822960">
                  <a:extLst>
                    <a:ext uri="{9D8B030D-6E8A-4147-A177-3AD203B41FA5}">
                      <a16:colId xmlns:a16="http://schemas.microsoft.com/office/drawing/2014/main" val="1737484430"/>
                    </a:ext>
                  </a:extLst>
                </a:gridCol>
                <a:gridCol w="822960">
                  <a:extLst>
                    <a:ext uri="{9D8B030D-6E8A-4147-A177-3AD203B41FA5}">
                      <a16:colId xmlns:a16="http://schemas.microsoft.com/office/drawing/2014/main" val="1342638007"/>
                    </a:ext>
                  </a:extLst>
                </a:gridCol>
                <a:gridCol w="822960">
                  <a:extLst>
                    <a:ext uri="{9D8B030D-6E8A-4147-A177-3AD203B41FA5}">
                      <a16:colId xmlns:a16="http://schemas.microsoft.com/office/drawing/2014/main" val="3961505779"/>
                    </a:ext>
                  </a:extLst>
                </a:gridCol>
                <a:gridCol w="822960">
                  <a:extLst>
                    <a:ext uri="{9D8B030D-6E8A-4147-A177-3AD203B41FA5}">
                      <a16:colId xmlns:a16="http://schemas.microsoft.com/office/drawing/2014/main" val="2452692721"/>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778551321"/>
                  </a:ext>
                </a:extLst>
              </a:tr>
              <a:tr h="370840">
                <a:tc>
                  <a:txBody>
                    <a:bodyPr/>
                    <a:lstStyle/>
                    <a:p>
                      <a:r>
                        <a:rPr lang="de-DE" sz="1000" b="1"/>
                        <a:t>NDR Schleswig-Holstein - 2017-05-12 16:51:52</a:t>
                      </a:r>
                      <a:r>
                        <a:rPr lang="de-DE" sz="1000"/>
                        <a:t>
Und es hat *boom* gemacht ... 😱</a:t>
                      </a:r>
                      <a:endParaRPr lang="en-US" sz="1000"/>
                    </a:p>
                  </a:txBody>
                  <a:tcPr/>
                </a:tc>
                <a:tc>
                  <a:txBody>
                    <a:bodyPr/>
                    <a:lstStyle/>
                    <a:p>
                      <a:r>
                        <a:rPr lang="en-US" sz="1000"/>
                        <a:t>131850</a:t>
                      </a:r>
                    </a:p>
                  </a:txBody>
                  <a:tcPr/>
                </a:tc>
                <a:tc>
                  <a:txBody>
                    <a:bodyPr/>
                    <a:lstStyle/>
                    <a:p>
                      <a:r>
                        <a:rPr lang="en-US" sz="1000"/>
                        <a:t>101544</a:t>
                      </a:r>
                    </a:p>
                  </a:txBody>
                  <a:tcPr/>
                </a:tc>
                <a:tc>
                  <a:txBody>
                    <a:bodyPr/>
                    <a:lstStyle/>
                    <a:p>
                      <a:r>
                        <a:rPr lang="en-US" sz="1000"/>
                        <a:t>33%</a:t>
                      </a:r>
                    </a:p>
                  </a:txBody>
                  <a:tcPr/>
                </a:tc>
                <a:tc>
                  <a:txBody>
                    <a:bodyPr/>
                    <a:lstStyle/>
                    <a:p>
                      <a:r>
                        <a:rPr lang="en-US" sz="1000"/>
                        <a:t>0:54</a:t>
                      </a:r>
                    </a:p>
                  </a:txBody>
                  <a:tcPr/>
                </a:tc>
                <a:tc>
                  <a:txBody>
                    <a:bodyPr/>
                    <a:lstStyle/>
                    <a:p>
                      <a:r>
                        <a:rPr lang="en-US" sz="1000"/>
                        <a:t>Yes</a:t>
                      </a:r>
                    </a:p>
                  </a:txBody>
                  <a:tcPr/>
                </a:tc>
                <a:tc>
                  <a:txBody>
                    <a:bodyPr/>
                    <a:lstStyle/>
                    <a:p>
                      <a:r>
                        <a:rPr lang="en-US" sz="1000"/>
                        <a:t>19.05.2017 17:54:00</a:t>
                      </a:r>
                    </a:p>
                  </a:txBody>
                  <a:tcPr/>
                </a:tc>
                <a:extLst>
                  <a:ext uri="{0D108BD9-81ED-4DB2-BD59-A6C34878D82A}">
                    <a16:rowId xmlns:a16="http://schemas.microsoft.com/office/drawing/2014/main" val="1011562236"/>
                  </a:ext>
                </a:extLst>
              </a:tr>
              <a:tr h="370840">
                <a:tc>
                  <a:txBody>
                    <a:bodyPr/>
                    <a:lstStyle/>
                    <a:p>
                      <a:r>
                        <a:rPr lang="de-DE" sz="1000" b="1"/>
                        <a:t>NDR Schleswig-Holstein - 2017-04-11 18:41:31</a:t>
                      </a:r>
                      <a:r>
                        <a:rPr lang="de-DE" sz="1000"/>
                        <a:t>
Mobile Anti-Terror-Sperren aus Beton können Lastwagen nicht stoppen. Das haben zwei Tests der Prüfgesellschaft Dekra in Neumünster ergeben - in Auftrag gegeben hat sie der MDR.</a:t>
                      </a:r>
                      <a:endParaRPr lang="en-US" sz="1000"/>
                    </a:p>
                  </a:txBody>
                  <a:tcPr/>
                </a:tc>
                <a:tc>
                  <a:txBody>
                    <a:bodyPr/>
                    <a:lstStyle/>
                    <a:p>
                      <a:r>
                        <a:rPr lang="en-US" sz="1000"/>
                        <a:t>95929</a:t>
                      </a:r>
                    </a:p>
                  </a:txBody>
                  <a:tcPr/>
                </a:tc>
                <a:tc>
                  <a:txBody>
                    <a:bodyPr/>
                    <a:lstStyle/>
                    <a:p>
                      <a:r>
                        <a:rPr lang="en-US" sz="1000"/>
                        <a:t>63596</a:t>
                      </a:r>
                    </a:p>
                  </a:txBody>
                  <a:tcPr/>
                </a:tc>
                <a:tc>
                  <a:txBody>
                    <a:bodyPr/>
                    <a:lstStyle/>
                    <a:p>
                      <a:r>
                        <a:rPr lang="en-US" sz="1000"/>
                        <a:t>40%</a:t>
                      </a:r>
                    </a:p>
                  </a:txBody>
                  <a:tcPr/>
                </a:tc>
                <a:tc>
                  <a:txBody>
                    <a:bodyPr/>
                    <a:lstStyle/>
                    <a:p>
                      <a:r>
                        <a:rPr lang="en-US" sz="1000"/>
                        <a:t>0:33</a:t>
                      </a:r>
                    </a:p>
                  </a:txBody>
                  <a:tcPr/>
                </a:tc>
                <a:tc>
                  <a:txBody>
                    <a:bodyPr/>
                    <a:lstStyle/>
                    <a:p>
                      <a:r>
                        <a:rPr lang="en-US" sz="1000"/>
                        <a:t>Yes</a:t>
                      </a:r>
                    </a:p>
                  </a:txBody>
                  <a:tcPr/>
                </a:tc>
                <a:tc>
                  <a:txBody>
                    <a:bodyPr/>
                    <a:lstStyle/>
                    <a:p>
                      <a:r>
                        <a:rPr lang="en-US" sz="1000"/>
                        <a:t>19.04.2017 11:47:00</a:t>
                      </a:r>
                    </a:p>
                  </a:txBody>
                  <a:tcPr/>
                </a:tc>
                <a:extLst>
                  <a:ext uri="{0D108BD9-81ED-4DB2-BD59-A6C34878D82A}">
                    <a16:rowId xmlns:a16="http://schemas.microsoft.com/office/drawing/2014/main" val="4549867"/>
                  </a:ext>
                </a:extLst>
              </a:tr>
              <a:tr h="370840">
                <a:tc>
                  <a:txBody>
                    <a:bodyPr/>
                    <a:lstStyle/>
                    <a:p>
                      <a:r>
                        <a:rPr lang="de-DE" sz="1000" b="1"/>
                        <a:t>NDR Schleswig-Holstein - 2017-04-06 10:03:39</a:t>
                      </a:r>
                      <a:r>
                        <a:rPr lang="de-DE" sz="1000"/>
                        <a:t>
Umfrage zur Landtagswahl in SH: CDU holt auf, SPD bleibt stabil. Alle Ergebnisse auf www.NDR.de/SH</a:t>
                      </a:r>
                      <a:endParaRPr lang="en-US" sz="1000"/>
                    </a:p>
                  </a:txBody>
                  <a:tcPr/>
                </a:tc>
                <a:tc>
                  <a:txBody>
                    <a:bodyPr/>
                    <a:lstStyle/>
                    <a:p>
                      <a:r>
                        <a:rPr lang="en-US" sz="1000"/>
                        <a:t>73315</a:t>
                      </a:r>
                    </a:p>
                  </a:txBody>
                  <a:tcPr/>
                </a:tc>
                <a:tc>
                  <a:txBody>
                    <a:bodyPr/>
                    <a:lstStyle/>
                    <a:p>
                      <a:r>
                        <a:rPr lang="en-US" sz="1000"/>
                        <a:t>50584</a:t>
                      </a:r>
                    </a:p>
                  </a:txBody>
                  <a:tcPr/>
                </a:tc>
                <a:tc>
                  <a:txBody>
                    <a:bodyPr/>
                    <a:lstStyle/>
                    <a:p>
                      <a:r>
                        <a:rPr lang="en-US" sz="1000"/>
                        <a:t>100%</a:t>
                      </a:r>
                    </a:p>
                  </a:txBody>
                  <a:tcPr/>
                </a:tc>
                <a:tc>
                  <a:txBody>
                    <a:bodyPr/>
                    <a:lstStyle/>
                    <a:p>
                      <a:r>
                        <a:rPr lang="en-US" sz="1000"/>
                        <a:t>0:06</a:t>
                      </a:r>
                    </a:p>
                  </a:txBody>
                  <a:tcPr/>
                </a:tc>
                <a:tc>
                  <a:txBody>
                    <a:bodyPr/>
                    <a:lstStyle/>
                    <a:p>
                      <a:r>
                        <a:rPr lang="en-US" sz="1000"/>
                        <a:t>Yes</a:t>
                      </a:r>
                    </a:p>
                  </a:txBody>
                  <a:tcPr/>
                </a:tc>
                <a:tc>
                  <a:txBody>
                    <a:bodyPr/>
                    <a:lstStyle/>
                    <a:p>
                      <a:r>
                        <a:rPr lang="en-US" sz="1000"/>
                        <a:t>23.06.2017 12:24:49</a:t>
                      </a:r>
                    </a:p>
                  </a:txBody>
                  <a:tcPr/>
                </a:tc>
                <a:extLst>
                  <a:ext uri="{0D108BD9-81ED-4DB2-BD59-A6C34878D82A}">
                    <a16:rowId xmlns:a16="http://schemas.microsoft.com/office/drawing/2014/main" val="2976743698"/>
                  </a:ext>
                </a:extLst>
              </a:tr>
              <a:tr h="370840">
                <a:tc>
                  <a:txBody>
                    <a:bodyPr/>
                    <a:lstStyle/>
                    <a:p>
                      <a:r>
                        <a:rPr lang="de-DE" sz="1000" b="1"/>
                        <a:t>NDR Schleswig-Holstein - 2017-05-22 19:39:50</a:t>
                      </a:r>
                      <a:r>
                        <a:rPr lang="de-DE" sz="1000"/>
                        <a:t>
Tausende Rehe sterben jährlich, weil sie in die Maschinen von Landwirten geraten. Drohnen sollen sie jetzt retten.</a:t>
                      </a:r>
                      <a:endParaRPr lang="en-US" sz="1000"/>
                    </a:p>
                  </a:txBody>
                  <a:tcPr/>
                </a:tc>
                <a:tc>
                  <a:txBody>
                    <a:bodyPr/>
                    <a:lstStyle/>
                    <a:p>
                      <a:r>
                        <a:rPr lang="en-US" sz="1000"/>
                        <a:t>102835</a:t>
                      </a:r>
                    </a:p>
                  </a:txBody>
                  <a:tcPr/>
                </a:tc>
                <a:tc>
                  <a:txBody>
                    <a:bodyPr/>
                    <a:lstStyle/>
                    <a:p>
                      <a:r>
                        <a:rPr lang="en-US" sz="1000"/>
                        <a:t>49019</a:t>
                      </a:r>
                    </a:p>
                  </a:txBody>
                  <a:tcPr/>
                </a:tc>
                <a:tc>
                  <a:txBody>
                    <a:bodyPr/>
                    <a:lstStyle/>
                    <a:p>
                      <a:r>
                        <a:rPr lang="en-US" sz="1000"/>
                        <a:t>19%</a:t>
                      </a:r>
                    </a:p>
                  </a:txBody>
                  <a:tcPr/>
                </a:tc>
                <a:tc>
                  <a:txBody>
                    <a:bodyPr/>
                    <a:lstStyle/>
                    <a:p>
                      <a:r>
                        <a:rPr lang="en-US" sz="1000"/>
                        <a:t>0:42</a:t>
                      </a:r>
                    </a:p>
                  </a:txBody>
                  <a:tcPr/>
                </a:tc>
                <a:tc>
                  <a:txBody>
                    <a:bodyPr/>
                    <a:lstStyle/>
                    <a:p>
                      <a:r>
                        <a:rPr lang="en-US" sz="1000"/>
                        <a:t>Yes</a:t>
                      </a:r>
                    </a:p>
                  </a:txBody>
                  <a:tcPr/>
                </a:tc>
                <a:tc>
                  <a:txBody>
                    <a:bodyPr/>
                    <a:lstStyle/>
                    <a:p>
                      <a:r>
                        <a:rPr lang="en-US" sz="1000"/>
                        <a:t>23.06.2017 12:07:38</a:t>
                      </a:r>
                    </a:p>
                  </a:txBody>
                  <a:tcPr/>
                </a:tc>
                <a:extLst>
                  <a:ext uri="{0D108BD9-81ED-4DB2-BD59-A6C34878D82A}">
                    <a16:rowId xmlns:a16="http://schemas.microsoft.com/office/drawing/2014/main" val="775720970"/>
                  </a:ext>
                </a:extLst>
              </a:tr>
              <a:tr h="370840">
                <a:tc>
                  <a:txBody>
                    <a:bodyPr/>
                    <a:lstStyle/>
                    <a:p>
                      <a:r>
                        <a:rPr lang="de-DE" sz="1000" b="1"/>
                        <a:t>NDR Schleswig-Holstein - 2017-03-27 14:33:29</a:t>
                      </a:r>
                      <a:r>
                        <a:rPr lang="de-DE" sz="1000"/>
                        <a:t>
Der Strand von St. Peter-Ording verändert sich und das hat auch Auswirkungen auf die Pfahlbauten.</a:t>
                      </a:r>
                      <a:endParaRPr lang="en-US" sz="1000"/>
                    </a:p>
                  </a:txBody>
                  <a:tcPr/>
                </a:tc>
                <a:tc>
                  <a:txBody>
                    <a:bodyPr/>
                    <a:lstStyle/>
                    <a:p>
                      <a:r>
                        <a:rPr lang="en-US" sz="1000"/>
                        <a:t>89367</a:t>
                      </a:r>
                    </a:p>
                  </a:txBody>
                  <a:tcPr/>
                </a:tc>
                <a:tc>
                  <a:txBody>
                    <a:bodyPr/>
                    <a:lstStyle/>
                    <a:p>
                      <a:r>
                        <a:rPr lang="en-US" sz="1000"/>
                        <a:t>45942</a:t>
                      </a:r>
                    </a:p>
                  </a:txBody>
                  <a:tcPr/>
                </a:tc>
                <a:tc>
                  <a:txBody>
                    <a:bodyPr/>
                    <a:lstStyle/>
                    <a:p>
                      <a:r>
                        <a:rPr lang="en-US" sz="1000"/>
                        <a:t>27%</a:t>
                      </a:r>
                    </a:p>
                  </a:txBody>
                  <a:tcPr/>
                </a:tc>
                <a:tc>
                  <a:txBody>
                    <a:bodyPr/>
                    <a:lstStyle/>
                    <a:p>
                      <a:r>
                        <a:rPr lang="en-US" sz="1000"/>
                        <a:t>0:37</a:t>
                      </a:r>
                    </a:p>
                  </a:txBody>
                  <a:tcPr/>
                </a:tc>
                <a:tc>
                  <a:txBody>
                    <a:bodyPr/>
                    <a:lstStyle/>
                    <a:p>
                      <a:r>
                        <a:rPr lang="en-US" sz="1000"/>
                        <a:t>Yes</a:t>
                      </a:r>
                    </a:p>
                  </a:txBody>
                  <a:tcPr/>
                </a:tc>
                <a:tc>
                  <a:txBody>
                    <a:bodyPr/>
                    <a:lstStyle/>
                    <a:p>
                      <a:r>
                        <a:rPr lang="en-US" sz="1000"/>
                        <a:t>03.04.2017 15:33:00</a:t>
                      </a:r>
                    </a:p>
                  </a:txBody>
                  <a:tcPr/>
                </a:tc>
                <a:extLst>
                  <a:ext uri="{0D108BD9-81ED-4DB2-BD59-A6C34878D82A}">
                    <a16:rowId xmlns:a16="http://schemas.microsoft.com/office/drawing/2014/main" val="2443772570"/>
                  </a:ext>
                </a:extLst>
              </a:tr>
            </a:tbl>
          </a:graphicData>
        </a:graphic>
      </p:graphicFrame>
      <p:sp>
        <p:nvSpPr>
          <p:cNvPr id="4" name="Text Placeholder 3">
            <a:extLst>
              <a:ext uri="{FF2B5EF4-FFF2-40B4-BE49-F238E27FC236}">
                <a16:creationId xmlns:a16="http://schemas.microsoft.com/office/drawing/2014/main" id="{CF6CDD69-9FB1-4B98-8F67-5C3A3759AE68}"/>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098495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B7E56-5846-4259-B419-14BBAA67515C}"/>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448AB850-4240-4A17-B8F2-6D7F89380B94}"/>
              </a:ext>
            </a:extLst>
          </p:cNvPr>
          <p:cNvGraphicFramePr>
            <a:graphicFrameLocks noGrp="1"/>
          </p:cNvGraphicFramePr>
          <p:nvPr>
            <p:ph type="tbl" sz="quarter" idx="13"/>
            <p:extLst>
              <p:ext uri="{D42A27DB-BD31-4B8C-83A1-F6EECF244321}">
                <p14:modId xmlns:p14="http://schemas.microsoft.com/office/powerpoint/2010/main" val="1777962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2555373"/>
                    </a:ext>
                  </a:extLst>
                </a:gridCol>
                <a:gridCol w="822960">
                  <a:extLst>
                    <a:ext uri="{9D8B030D-6E8A-4147-A177-3AD203B41FA5}">
                      <a16:colId xmlns:a16="http://schemas.microsoft.com/office/drawing/2014/main" val="2464862320"/>
                    </a:ext>
                  </a:extLst>
                </a:gridCol>
                <a:gridCol w="822960">
                  <a:extLst>
                    <a:ext uri="{9D8B030D-6E8A-4147-A177-3AD203B41FA5}">
                      <a16:colId xmlns:a16="http://schemas.microsoft.com/office/drawing/2014/main" val="1741965434"/>
                    </a:ext>
                  </a:extLst>
                </a:gridCol>
                <a:gridCol w="822960">
                  <a:extLst>
                    <a:ext uri="{9D8B030D-6E8A-4147-A177-3AD203B41FA5}">
                      <a16:colId xmlns:a16="http://schemas.microsoft.com/office/drawing/2014/main" val="3213029443"/>
                    </a:ext>
                  </a:extLst>
                </a:gridCol>
                <a:gridCol w="822960">
                  <a:extLst>
                    <a:ext uri="{9D8B030D-6E8A-4147-A177-3AD203B41FA5}">
                      <a16:colId xmlns:a16="http://schemas.microsoft.com/office/drawing/2014/main" val="63357479"/>
                    </a:ext>
                  </a:extLst>
                </a:gridCol>
                <a:gridCol w="822960">
                  <a:extLst>
                    <a:ext uri="{9D8B030D-6E8A-4147-A177-3AD203B41FA5}">
                      <a16:colId xmlns:a16="http://schemas.microsoft.com/office/drawing/2014/main" val="772060898"/>
                    </a:ext>
                  </a:extLst>
                </a:gridCol>
                <a:gridCol w="822960">
                  <a:extLst>
                    <a:ext uri="{9D8B030D-6E8A-4147-A177-3AD203B41FA5}">
                      <a16:colId xmlns:a16="http://schemas.microsoft.com/office/drawing/2014/main" val="220325446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977983806"/>
                  </a:ext>
                </a:extLst>
              </a:tr>
              <a:tr h="370840">
                <a:tc>
                  <a:txBody>
                    <a:bodyPr/>
                    <a:lstStyle/>
                    <a:p>
                      <a:r>
                        <a:rPr lang="de-DE" sz="1000" b="1"/>
                        <a:t>NDR Schleswig-Holstein - 2017-11-09 15:53:20</a:t>
                      </a:r>
                      <a:r>
                        <a:rPr lang="de-DE" sz="1000"/>
                        <a:t>
Der Wolf war sich sicher, er sei alleine. "Denkste!", dachte die Katze 🐺 🐱 http://www.ndr.de/krempel114.html</a:t>
                      </a:r>
                      <a:endParaRPr lang="en-US" sz="1000"/>
                    </a:p>
                  </a:txBody>
                  <a:tcPr/>
                </a:tc>
                <a:tc>
                  <a:txBody>
                    <a:bodyPr/>
                    <a:lstStyle/>
                    <a:p>
                      <a:r>
                        <a:rPr lang="en-US" sz="1000"/>
                        <a:t>43.23%</a:t>
                      </a:r>
                    </a:p>
                  </a:txBody>
                  <a:tcPr/>
                </a:tc>
                <a:tc>
                  <a:txBody>
                    <a:bodyPr/>
                    <a:lstStyle/>
                    <a:p>
                      <a:r>
                        <a:rPr lang="en-US" sz="1000"/>
                        <a:t>55.43%</a:t>
                      </a:r>
                    </a:p>
                  </a:txBody>
                  <a:tcPr/>
                </a:tc>
                <a:tc>
                  <a:txBody>
                    <a:bodyPr/>
                    <a:lstStyle/>
                    <a:p>
                      <a:r>
                        <a:rPr lang="en-US" sz="1000"/>
                        <a:t>8514</a:t>
                      </a:r>
                    </a:p>
                  </a:txBody>
                  <a:tcPr/>
                </a:tc>
                <a:tc>
                  <a:txBody>
                    <a:bodyPr/>
                    <a:lstStyle/>
                    <a:p>
                      <a:r>
                        <a:rPr lang="en-US" sz="1000"/>
                        <a:t>19414</a:t>
                      </a:r>
                    </a:p>
                  </a:txBody>
                  <a:tcPr/>
                </a:tc>
                <a:tc>
                  <a:txBody>
                    <a:bodyPr/>
                    <a:lstStyle/>
                    <a:p>
                      <a:r>
                        <a:rPr lang="en-US" sz="1000"/>
                        <a:t>Yes</a:t>
                      </a:r>
                    </a:p>
                  </a:txBody>
                  <a:tcPr/>
                </a:tc>
                <a:tc>
                  <a:txBody>
                    <a:bodyPr/>
                    <a:lstStyle/>
                    <a:p>
                      <a:r>
                        <a:rPr lang="en-US" sz="1000"/>
                        <a:t>16.11.2017 19:35:00</a:t>
                      </a:r>
                    </a:p>
                  </a:txBody>
                  <a:tcPr/>
                </a:tc>
                <a:extLst>
                  <a:ext uri="{0D108BD9-81ED-4DB2-BD59-A6C34878D82A}">
                    <a16:rowId xmlns:a16="http://schemas.microsoft.com/office/drawing/2014/main" val="690436526"/>
                  </a:ext>
                </a:extLst>
              </a:tr>
              <a:tr h="370840">
                <a:tc>
                  <a:txBody>
                    <a:bodyPr/>
                    <a:lstStyle/>
                    <a:p>
                      <a:r>
                        <a:rPr lang="de-DE" sz="1000" b="1"/>
                        <a:t>NDR Schleswig-Holstein - 2018-02-26 14:29:41</a:t>
                      </a:r>
                      <a:r>
                        <a:rPr lang="de-DE" sz="1000"/>
                        <a:t>
Hat euch das Wetter auch den Start in den Tag erschwert?</a:t>
                      </a:r>
                      <a:endParaRPr lang="en-US" sz="1000"/>
                    </a:p>
                  </a:txBody>
                  <a:tcPr/>
                </a:tc>
                <a:tc>
                  <a:txBody>
                    <a:bodyPr/>
                    <a:lstStyle/>
                    <a:p>
                      <a:r>
                        <a:rPr lang="en-US" sz="1000"/>
                        <a:t>37.97%</a:t>
                      </a:r>
                    </a:p>
                  </a:txBody>
                  <a:tcPr/>
                </a:tc>
                <a:tc>
                  <a:txBody>
                    <a:bodyPr/>
                    <a:lstStyle/>
                    <a:p>
                      <a:r>
                        <a:rPr lang="en-US" sz="1000"/>
                        <a:t>63.59%</a:t>
                      </a:r>
                    </a:p>
                  </a:txBody>
                  <a:tcPr/>
                </a:tc>
                <a:tc>
                  <a:txBody>
                    <a:bodyPr/>
                    <a:lstStyle/>
                    <a:p>
                      <a:r>
                        <a:rPr lang="en-US" sz="1000"/>
                        <a:t>1326</a:t>
                      </a:r>
                    </a:p>
                  </a:txBody>
                  <a:tcPr/>
                </a:tc>
                <a:tc>
                  <a:txBody>
                    <a:bodyPr/>
                    <a:lstStyle/>
                    <a:p>
                      <a:r>
                        <a:rPr lang="en-US" sz="1000"/>
                        <a:t>3466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78182072"/>
                  </a:ext>
                </a:extLst>
              </a:tr>
              <a:tr h="370840">
                <a:tc>
                  <a:txBody>
                    <a:bodyPr/>
                    <a:lstStyle/>
                    <a:p>
                      <a:r>
                        <a:rPr lang="de-DE" sz="1000" b="1"/>
                        <a:t>NDR Schleswig-Holstein - 2017-12-08 04:01:00</a:t>
                      </a:r>
                      <a:r>
                        <a:rPr lang="de-DE" sz="1000"/>
                        <a:t>
Selber schlagen oder kaufen... Habt ihr schon einen Weihnachtsbaum?
NDR.de/wellenord/sendungen/schleswig-holstein_bis_2,weihnachtsbaeume264.html</a:t>
                      </a:r>
                      <a:endParaRPr lang="en-US" sz="1000"/>
                    </a:p>
                  </a:txBody>
                  <a:tcPr/>
                </a:tc>
                <a:tc>
                  <a:txBody>
                    <a:bodyPr/>
                    <a:lstStyle/>
                    <a:p>
                      <a:r>
                        <a:rPr lang="en-US" sz="1000"/>
                        <a:t>37.13%</a:t>
                      </a:r>
                    </a:p>
                  </a:txBody>
                  <a:tcPr/>
                </a:tc>
                <a:tc>
                  <a:txBody>
                    <a:bodyPr/>
                    <a:lstStyle/>
                    <a:p>
                      <a:r>
                        <a:rPr lang="en-US" sz="1000"/>
                        <a:t>39.48%</a:t>
                      </a:r>
                    </a:p>
                  </a:txBody>
                  <a:tcPr/>
                </a:tc>
                <a:tc>
                  <a:txBody>
                    <a:bodyPr/>
                    <a:lstStyle/>
                    <a:p>
                      <a:r>
                        <a:rPr lang="en-US" sz="1000"/>
                        <a:t>833</a:t>
                      </a:r>
                    </a:p>
                  </a:txBody>
                  <a:tcPr/>
                </a:tc>
                <a:tc>
                  <a:txBody>
                    <a:bodyPr/>
                    <a:lstStyle/>
                    <a:p>
                      <a:r>
                        <a:rPr lang="en-US" sz="1000"/>
                        <a:t>2082</a:t>
                      </a:r>
                    </a:p>
                  </a:txBody>
                  <a:tcPr/>
                </a:tc>
                <a:tc>
                  <a:txBody>
                    <a:bodyPr/>
                    <a:lstStyle/>
                    <a:p>
                      <a:r>
                        <a:rPr lang="en-US" sz="1000"/>
                        <a:t>Yes</a:t>
                      </a:r>
                    </a:p>
                  </a:txBody>
                  <a:tcPr/>
                </a:tc>
                <a:tc>
                  <a:txBody>
                    <a:bodyPr/>
                    <a:lstStyle/>
                    <a:p>
                      <a:r>
                        <a:rPr lang="en-US" sz="1000"/>
                        <a:t>15.12.2017 22:59:00</a:t>
                      </a:r>
                    </a:p>
                  </a:txBody>
                  <a:tcPr/>
                </a:tc>
                <a:extLst>
                  <a:ext uri="{0D108BD9-81ED-4DB2-BD59-A6C34878D82A}">
                    <a16:rowId xmlns:a16="http://schemas.microsoft.com/office/drawing/2014/main" val="2483501798"/>
                  </a:ext>
                </a:extLst>
              </a:tr>
              <a:tr h="370840">
                <a:tc>
                  <a:txBody>
                    <a:bodyPr/>
                    <a:lstStyle/>
                    <a:p>
                      <a:r>
                        <a:rPr lang="de-DE" sz="1000" b="1"/>
                        <a:t>NDR Schleswig-Holstein - 2017-07-18 02:50:00</a:t>
                      </a:r>
                      <a:r>
                        <a:rPr lang="de-DE" sz="1000"/>
                        <a:t>
Guten Morgen! Jetzt erstmal einen Kaffee ☕ Wie macht ihr euren? Pad, Vollautomat oder Filter?</a:t>
                      </a:r>
                      <a:endParaRPr lang="en-US" sz="1000"/>
                    </a:p>
                  </a:txBody>
                  <a:tcPr/>
                </a:tc>
                <a:tc>
                  <a:txBody>
                    <a:bodyPr/>
                    <a:lstStyle/>
                    <a:p>
                      <a:r>
                        <a:rPr lang="en-US" sz="1000"/>
                        <a:t>36.40%</a:t>
                      </a:r>
                    </a:p>
                  </a:txBody>
                  <a:tcPr/>
                </a:tc>
                <a:tc>
                  <a:txBody>
                    <a:bodyPr/>
                    <a:lstStyle/>
                    <a:p>
                      <a:r>
                        <a:rPr lang="en-US" sz="1000"/>
                        <a:t>36.40%</a:t>
                      </a:r>
                    </a:p>
                  </a:txBody>
                  <a:tcPr/>
                </a:tc>
                <a:tc>
                  <a:txBody>
                    <a:bodyPr/>
                    <a:lstStyle/>
                    <a:p>
                      <a:r>
                        <a:rPr lang="en-US" sz="1000"/>
                        <a:t>2774</a:t>
                      </a:r>
                    </a:p>
                  </a:txBody>
                  <a:tcPr/>
                </a:tc>
                <a:tc>
                  <a:txBody>
                    <a:bodyPr/>
                    <a:lstStyle/>
                    <a:p>
                      <a:r>
                        <a:rPr lang="en-US" sz="1000"/>
                        <a:t>7388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60857429"/>
                  </a:ext>
                </a:extLst>
              </a:tr>
              <a:tr h="370840">
                <a:tc>
                  <a:txBody>
                    <a:bodyPr/>
                    <a:lstStyle/>
                    <a:p>
                      <a:r>
                        <a:rPr lang="de-DE" sz="1000" b="1"/>
                        <a:t>NDR Schleswig-Holstein - 2018-02-18 12:26:35</a:t>
                      </a:r>
                      <a:r>
                        <a:rPr lang="de-DE" sz="1000"/>
                        <a:t>
Dank dieser Folie könnte bald Schluss sein mit der Fahrerflucht. Wie das funktioniert, erfahrt ihr hier ➡ 
NDR.de/fernsehen/sendungen/schleswig-holstein_magazin,sendung741138.html</a:t>
                      </a:r>
                      <a:endParaRPr lang="en-US" sz="1000"/>
                    </a:p>
                  </a:txBody>
                  <a:tcPr/>
                </a:tc>
                <a:tc>
                  <a:txBody>
                    <a:bodyPr/>
                    <a:lstStyle/>
                    <a:p>
                      <a:r>
                        <a:rPr lang="en-US" sz="1000"/>
                        <a:t>36.37%</a:t>
                      </a:r>
                    </a:p>
                  </a:txBody>
                  <a:tcPr/>
                </a:tc>
                <a:tc>
                  <a:txBody>
                    <a:bodyPr/>
                    <a:lstStyle/>
                    <a:p>
                      <a:r>
                        <a:rPr lang="en-US" sz="1000"/>
                        <a:t>51.40%</a:t>
                      </a:r>
                    </a:p>
                  </a:txBody>
                  <a:tcPr/>
                </a:tc>
                <a:tc>
                  <a:txBody>
                    <a:bodyPr/>
                    <a:lstStyle/>
                    <a:p>
                      <a:r>
                        <a:rPr lang="en-US" sz="1000"/>
                        <a:t>1398</a:t>
                      </a:r>
                    </a:p>
                  </a:txBody>
                  <a:tcPr/>
                </a:tc>
                <a:tc>
                  <a:txBody>
                    <a:bodyPr/>
                    <a:lstStyle/>
                    <a:p>
                      <a:r>
                        <a:rPr lang="en-US" sz="1000"/>
                        <a:t>3827</a:t>
                      </a:r>
                    </a:p>
                  </a:txBody>
                  <a:tcPr/>
                </a:tc>
                <a:tc>
                  <a:txBody>
                    <a:bodyPr/>
                    <a:lstStyle/>
                    <a:p>
                      <a:r>
                        <a:rPr lang="en-US" sz="1000"/>
                        <a:t>Yes</a:t>
                      </a:r>
                    </a:p>
                  </a:txBody>
                  <a:tcPr/>
                </a:tc>
                <a:tc>
                  <a:txBody>
                    <a:bodyPr/>
                    <a:lstStyle/>
                    <a:p>
                      <a:r>
                        <a:rPr lang="en-US" sz="1000"/>
                        <a:t>25.02.2018 13:27:00</a:t>
                      </a:r>
                    </a:p>
                  </a:txBody>
                  <a:tcPr/>
                </a:tc>
                <a:extLst>
                  <a:ext uri="{0D108BD9-81ED-4DB2-BD59-A6C34878D82A}">
                    <a16:rowId xmlns:a16="http://schemas.microsoft.com/office/drawing/2014/main" val="4135795734"/>
                  </a:ext>
                </a:extLst>
              </a:tr>
            </a:tbl>
          </a:graphicData>
        </a:graphic>
      </p:graphicFrame>
      <p:sp>
        <p:nvSpPr>
          <p:cNvPr id="4" name="Text Placeholder 3">
            <a:extLst>
              <a:ext uri="{FF2B5EF4-FFF2-40B4-BE49-F238E27FC236}">
                <a16:creationId xmlns:a16="http://schemas.microsoft.com/office/drawing/2014/main" id="{B0407048-3884-4D0C-919B-7E311CA59316}"/>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804540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E4711-E700-4DB7-8BD7-766109B0A5BD}"/>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0B1A39B0-54B3-4853-A941-1C445D9C00C0}"/>
              </a:ext>
            </a:extLst>
          </p:cNvPr>
          <p:cNvGraphicFramePr>
            <a:graphicFrameLocks noGrp="1"/>
          </p:cNvGraphicFramePr>
          <p:nvPr>
            <p:ph type="tbl" sz="quarter" idx="13"/>
            <p:extLst>
              <p:ext uri="{D42A27DB-BD31-4B8C-83A1-F6EECF244321}">
                <p14:modId xmlns:p14="http://schemas.microsoft.com/office/powerpoint/2010/main" val="1828798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99645879"/>
                    </a:ext>
                  </a:extLst>
                </a:gridCol>
                <a:gridCol w="822960">
                  <a:extLst>
                    <a:ext uri="{9D8B030D-6E8A-4147-A177-3AD203B41FA5}">
                      <a16:colId xmlns:a16="http://schemas.microsoft.com/office/drawing/2014/main" val="956116382"/>
                    </a:ext>
                  </a:extLst>
                </a:gridCol>
                <a:gridCol w="822960">
                  <a:extLst>
                    <a:ext uri="{9D8B030D-6E8A-4147-A177-3AD203B41FA5}">
                      <a16:colId xmlns:a16="http://schemas.microsoft.com/office/drawing/2014/main" val="2033417331"/>
                    </a:ext>
                  </a:extLst>
                </a:gridCol>
                <a:gridCol w="822960">
                  <a:extLst>
                    <a:ext uri="{9D8B030D-6E8A-4147-A177-3AD203B41FA5}">
                      <a16:colId xmlns:a16="http://schemas.microsoft.com/office/drawing/2014/main" val="2355233532"/>
                    </a:ext>
                  </a:extLst>
                </a:gridCol>
                <a:gridCol w="822960">
                  <a:extLst>
                    <a:ext uri="{9D8B030D-6E8A-4147-A177-3AD203B41FA5}">
                      <a16:colId xmlns:a16="http://schemas.microsoft.com/office/drawing/2014/main" val="1880154665"/>
                    </a:ext>
                  </a:extLst>
                </a:gridCol>
                <a:gridCol w="822960">
                  <a:extLst>
                    <a:ext uri="{9D8B030D-6E8A-4147-A177-3AD203B41FA5}">
                      <a16:colId xmlns:a16="http://schemas.microsoft.com/office/drawing/2014/main" val="124037362"/>
                    </a:ext>
                  </a:extLst>
                </a:gridCol>
                <a:gridCol w="822960">
                  <a:extLst>
                    <a:ext uri="{9D8B030D-6E8A-4147-A177-3AD203B41FA5}">
                      <a16:colId xmlns:a16="http://schemas.microsoft.com/office/drawing/2014/main" val="248540164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80986120"/>
                  </a:ext>
                </a:extLst>
              </a:tr>
              <a:tr h="370840">
                <a:tc>
                  <a:txBody>
                    <a:bodyPr/>
                    <a:lstStyle/>
                    <a:p>
                      <a:r>
                        <a:rPr lang="de-DE" sz="1000" b="1"/>
                        <a:t>NDR Schleswig-Holstein - 2017-11-08 09:36:46</a:t>
                      </a:r>
                      <a:r>
                        <a:rPr lang="de-DE" sz="1000"/>
                        <a:t>
</a:t>
                      </a:r>
                      <a:endParaRPr lang="en-US" sz="1000"/>
                    </a:p>
                  </a:txBody>
                  <a:tcPr/>
                </a:tc>
                <a:tc>
                  <a:txBody>
                    <a:bodyPr/>
                    <a:lstStyle/>
                    <a:p>
                      <a:r>
                        <a:rPr lang="en-US" sz="1000"/>
                        <a:t>0.0%</a:t>
                      </a:r>
                    </a:p>
                  </a:txBody>
                  <a:tcPr/>
                </a:tc>
                <a:tc>
                  <a:txBody>
                    <a:bodyPr/>
                    <a:lstStyle/>
                    <a:p>
                      <a:r>
                        <a:rPr lang="en-US" sz="1000"/>
                        <a:t>20.1%</a:t>
                      </a:r>
                    </a:p>
                  </a:txBody>
                  <a:tcPr/>
                </a:tc>
                <a:tc>
                  <a:txBody>
                    <a:bodyPr/>
                    <a:lstStyle/>
                    <a:p>
                      <a:r>
                        <a:rPr lang="en-US" sz="1000"/>
                        <a:t>0</a:t>
                      </a:r>
                    </a:p>
                  </a:txBody>
                  <a:tcPr/>
                </a:tc>
                <a:tc>
                  <a:txBody>
                    <a:bodyPr/>
                    <a:lstStyle/>
                    <a:p>
                      <a:r>
                        <a:rPr lang="en-US" sz="1000"/>
                        <a:t>5767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62212610"/>
                  </a:ext>
                </a:extLst>
              </a:tr>
              <a:tr h="370840">
                <a:tc>
                  <a:txBody>
                    <a:bodyPr/>
                    <a:lstStyle/>
                    <a:p>
                      <a:r>
                        <a:rPr lang="de-DE" sz="1000" b="1"/>
                        <a:t>NDR Schleswig-Holstein - 2017-08-09 09:16:18</a:t>
                      </a:r>
                      <a:r>
                        <a:rPr lang="de-DE" sz="1000"/>
                        <a:t>
Das kleinste Dorf im DFB-Pokal auf dem Weg zur Sensation: Der SV Eichede fährt mit dem Trecker zum DFB-Pokalspiel gegen den 1. FC Kaiserslautern in Lübeck.</a:t>
                      </a:r>
                      <a:endParaRPr lang="en-US" sz="1000"/>
                    </a:p>
                  </a:txBody>
                  <a:tcPr/>
                </a:tc>
                <a:tc>
                  <a:txBody>
                    <a:bodyPr/>
                    <a:lstStyle/>
                    <a:p>
                      <a:r>
                        <a:rPr lang="en-US" sz="1000"/>
                        <a:t>0.0%</a:t>
                      </a:r>
                    </a:p>
                  </a:txBody>
                  <a:tcPr/>
                </a:tc>
                <a:tc>
                  <a:txBody>
                    <a:bodyPr/>
                    <a:lstStyle/>
                    <a:p>
                      <a:r>
                        <a:rPr lang="en-US" sz="1000"/>
                        <a:t>29.6%</a:t>
                      </a:r>
                    </a:p>
                  </a:txBody>
                  <a:tcPr/>
                </a:tc>
                <a:tc>
                  <a:txBody>
                    <a:bodyPr/>
                    <a:lstStyle/>
                    <a:p>
                      <a:r>
                        <a:rPr lang="en-US" sz="1000"/>
                        <a:t>0</a:t>
                      </a:r>
                    </a:p>
                  </a:txBody>
                  <a:tcPr/>
                </a:tc>
                <a:tc>
                  <a:txBody>
                    <a:bodyPr/>
                    <a:lstStyle/>
                    <a:p>
                      <a:r>
                        <a:rPr lang="en-US" sz="1000"/>
                        <a:t>12775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80061062"/>
                  </a:ext>
                </a:extLst>
              </a:tr>
              <a:tr h="370840">
                <a:tc>
                  <a:txBody>
                    <a:bodyPr/>
                    <a:lstStyle/>
                    <a:p>
                      <a:r>
                        <a:rPr lang="de-DE" sz="1000" b="1"/>
                        <a:t>NDR Schleswig-Holstein - 2017-04-21 11:03:25</a:t>
                      </a:r>
                      <a:r>
                        <a:rPr lang="de-DE" sz="1000"/>
                        <a:t>
Unser Fernsehtipp für heute Abend 21.15 Uhr.</a:t>
                      </a:r>
                      <a:endParaRPr lang="en-US" sz="1000"/>
                    </a:p>
                  </a:txBody>
                  <a:tcPr/>
                </a:tc>
                <a:tc>
                  <a:txBody>
                    <a:bodyPr/>
                    <a:lstStyle/>
                    <a:p>
                      <a:r>
                        <a:rPr lang="en-US" sz="1000"/>
                        <a:t>0.0%</a:t>
                      </a:r>
                    </a:p>
                  </a:txBody>
                  <a:tcPr/>
                </a:tc>
                <a:tc>
                  <a:txBody>
                    <a:bodyPr/>
                    <a:lstStyle/>
                    <a:p>
                      <a:r>
                        <a:rPr lang="en-US" sz="1000"/>
                        <a:t>37.1%</a:t>
                      </a:r>
                    </a:p>
                  </a:txBody>
                  <a:tcPr/>
                </a:tc>
                <a:tc>
                  <a:txBody>
                    <a:bodyPr/>
                    <a:lstStyle/>
                    <a:p>
                      <a:r>
                        <a:rPr lang="en-US" sz="1000"/>
                        <a:t>0</a:t>
                      </a:r>
                    </a:p>
                  </a:txBody>
                  <a:tcPr/>
                </a:tc>
                <a:tc>
                  <a:txBody>
                    <a:bodyPr/>
                    <a:lstStyle/>
                    <a:p>
                      <a:r>
                        <a:rPr lang="en-US" sz="1000"/>
                        <a:t>14534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318647"/>
                  </a:ext>
                </a:extLst>
              </a:tr>
              <a:tr h="370840">
                <a:tc>
                  <a:txBody>
                    <a:bodyPr/>
                    <a:lstStyle/>
                    <a:p>
                      <a:r>
                        <a:rPr lang="de-DE" sz="1000" b="1"/>
                        <a:t>NDR Schleswig-Holstein - 2017-11-09 10:49:45</a:t>
                      </a:r>
                      <a:r>
                        <a:rPr lang="de-DE" sz="1000"/>
                        <a:t>
Helft mit! Wer kennt den mysteriösen Mann, der als 17-Jähriger im Jahr 1989 an der Ratzeburger Schule auftauchte?</a:t>
                      </a:r>
                      <a:endParaRPr lang="en-US" sz="1000"/>
                    </a:p>
                  </a:txBody>
                  <a:tcPr/>
                </a:tc>
                <a:tc>
                  <a:txBody>
                    <a:bodyPr/>
                    <a:lstStyle/>
                    <a:p>
                      <a:r>
                        <a:rPr lang="en-US" sz="1000"/>
                        <a:t>0.0%</a:t>
                      </a:r>
                    </a:p>
                  </a:txBody>
                  <a:tcPr/>
                </a:tc>
                <a:tc>
                  <a:txBody>
                    <a:bodyPr/>
                    <a:lstStyle/>
                    <a:p>
                      <a:r>
                        <a:rPr lang="en-US" sz="1000"/>
                        <a:t>33.3%</a:t>
                      </a:r>
                    </a:p>
                  </a:txBody>
                  <a:tcPr/>
                </a:tc>
                <a:tc>
                  <a:txBody>
                    <a:bodyPr/>
                    <a:lstStyle/>
                    <a:p>
                      <a:r>
                        <a:rPr lang="en-US" sz="1000"/>
                        <a:t>0</a:t>
                      </a:r>
                    </a:p>
                  </a:txBody>
                  <a:tcPr/>
                </a:tc>
                <a:tc>
                  <a:txBody>
                    <a:bodyPr/>
                    <a:lstStyle/>
                    <a:p>
                      <a:r>
                        <a:rPr lang="en-US" sz="1000"/>
                        <a:t>15050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76911507"/>
                  </a:ext>
                </a:extLst>
              </a:tr>
              <a:tr h="370840">
                <a:tc>
                  <a:txBody>
                    <a:bodyPr/>
                    <a:lstStyle/>
                    <a:p>
                      <a:r>
                        <a:rPr lang="de-DE" sz="1000" b="1"/>
                        <a:t>NDR Schleswig-Holstein - 2017-06-02 11:56:23</a:t>
                      </a:r>
                      <a:r>
                        <a:rPr lang="de-DE" sz="1000"/>
                        <a:t>
Der frühere Tennisprofi Nicolas Kiefer glaubt, dass sich das Blatt für Angelique Kerber nach Wimbledon wenden wird.</a:t>
                      </a:r>
                      <a:endParaRPr lang="en-US" sz="1000"/>
                    </a:p>
                  </a:txBody>
                  <a:tcPr/>
                </a:tc>
                <a:tc>
                  <a:txBody>
                    <a:bodyPr/>
                    <a:lstStyle/>
                    <a:p>
                      <a:r>
                        <a:rPr lang="en-US" sz="1000"/>
                        <a:t>0.0%</a:t>
                      </a:r>
                    </a:p>
                  </a:txBody>
                  <a:tcPr/>
                </a:tc>
                <a:tc>
                  <a:txBody>
                    <a:bodyPr/>
                    <a:lstStyle/>
                    <a:p>
                      <a:r>
                        <a:rPr lang="en-US" sz="1000"/>
                        <a:t>30.1%</a:t>
                      </a:r>
                    </a:p>
                  </a:txBody>
                  <a:tcPr/>
                </a:tc>
                <a:tc>
                  <a:txBody>
                    <a:bodyPr/>
                    <a:lstStyle/>
                    <a:p>
                      <a:r>
                        <a:rPr lang="en-US" sz="1000"/>
                        <a:t>0</a:t>
                      </a:r>
                    </a:p>
                  </a:txBody>
                  <a:tcPr/>
                </a:tc>
                <a:tc>
                  <a:txBody>
                    <a:bodyPr/>
                    <a:lstStyle/>
                    <a:p>
                      <a:r>
                        <a:rPr lang="en-US" sz="1000"/>
                        <a:t>6235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30141480"/>
                  </a:ext>
                </a:extLst>
              </a:tr>
            </a:tbl>
          </a:graphicData>
        </a:graphic>
      </p:graphicFrame>
      <p:sp>
        <p:nvSpPr>
          <p:cNvPr id="4" name="Text Placeholder 3">
            <a:extLst>
              <a:ext uri="{FF2B5EF4-FFF2-40B4-BE49-F238E27FC236}">
                <a16:creationId xmlns:a16="http://schemas.microsoft.com/office/drawing/2014/main" id="{335D9B4A-96DA-4337-AC7D-0678862FBEE6}"/>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493588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D1BEE-19AA-4A55-B77F-5A08A0B61357}"/>
              </a:ext>
            </a:extLst>
          </p:cNvPr>
          <p:cNvSpPr>
            <a:spLocks noGrp="1"/>
          </p:cNvSpPr>
          <p:nvPr>
            <p:ph type="title"/>
          </p:nvPr>
        </p:nvSpPr>
        <p:spPr/>
        <p:txBody>
          <a:bodyPr/>
          <a:lstStyle/>
          <a:p>
            <a:r>
              <a:rPr lang="de-DE"/>
              <a:t>Eigene Posts - Potenzielle Reichweite - Export - 1 of 2</a:t>
            </a:r>
            <a:endParaRPr lang="en-US"/>
          </a:p>
        </p:txBody>
      </p:sp>
      <p:graphicFrame>
        <p:nvGraphicFramePr>
          <p:cNvPr id="5" name="Table Placeholder 4">
            <a:extLst>
              <a:ext uri="{FF2B5EF4-FFF2-40B4-BE49-F238E27FC236}">
                <a16:creationId xmlns:a16="http://schemas.microsoft.com/office/drawing/2014/main" id="{767A1A6D-5D1B-4C64-B392-16F7D41F5A87}"/>
              </a:ext>
            </a:extLst>
          </p:cNvPr>
          <p:cNvGraphicFramePr>
            <a:graphicFrameLocks noGrp="1"/>
          </p:cNvGraphicFramePr>
          <p:nvPr>
            <p:ph type="tbl" sz="quarter" idx="13"/>
            <p:extLst>
              <p:ext uri="{D42A27DB-BD31-4B8C-83A1-F6EECF244321}">
                <p14:modId xmlns:p14="http://schemas.microsoft.com/office/powerpoint/2010/main" val="32045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7443289"/>
                    </a:ext>
                  </a:extLst>
                </a:gridCol>
                <a:gridCol w="822960">
                  <a:extLst>
                    <a:ext uri="{9D8B030D-6E8A-4147-A177-3AD203B41FA5}">
                      <a16:colId xmlns:a16="http://schemas.microsoft.com/office/drawing/2014/main" val="3232560378"/>
                    </a:ext>
                  </a:extLst>
                </a:gridCol>
                <a:gridCol w="822960">
                  <a:extLst>
                    <a:ext uri="{9D8B030D-6E8A-4147-A177-3AD203B41FA5}">
                      <a16:colId xmlns:a16="http://schemas.microsoft.com/office/drawing/2014/main" val="3827300855"/>
                    </a:ext>
                  </a:extLst>
                </a:gridCol>
                <a:gridCol w="822960">
                  <a:extLst>
                    <a:ext uri="{9D8B030D-6E8A-4147-A177-3AD203B41FA5}">
                      <a16:colId xmlns:a16="http://schemas.microsoft.com/office/drawing/2014/main" val="4293516755"/>
                    </a:ext>
                  </a:extLst>
                </a:gridCol>
                <a:gridCol w="822960">
                  <a:extLst>
                    <a:ext uri="{9D8B030D-6E8A-4147-A177-3AD203B41FA5}">
                      <a16:colId xmlns:a16="http://schemas.microsoft.com/office/drawing/2014/main" val="1538983913"/>
                    </a:ext>
                  </a:extLst>
                </a:gridCol>
                <a:gridCol w="822960">
                  <a:extLst>
                    <a:ext uri="{9D8B030D-6E8A-4147-A177-3AD203B41FA5}">
                      <a16:colId xmlns:a16="http://schemas.microsoft.com/office/drawing/2014/main" val="3631582028"/>
                    </a:ext>
                  </a:extLst>
                </a:gridCol>
                <a:gridCol w="411480">
                  <a:extLst>
                    <a:ext uri="{9D8B030D-6E8A-4147-A177-3AD203B41FA5}">
                      <a16:colId xmlns:a16="http://schemas.microsoft.com/office/drawing/2014/main" val="1699350283"/>
                    </a:ext>
                  </a:extLst>
                </a:gridCol>
                <a:gridCol w="822960">
                  <a:extLst>
                    <a:ext uri="{9D8B030D-6E8A-4147-A177-3AD203B41FA5}">
                      <a16:colId xmlns:a16="http://schemas.microsoft.com/office/drawing/2014/main" val="2800788952"/>
                    </a:ext>
                  </a:extLst>
                </a:gridCol>
                <a:gridCol w="822960">
                  <a:extLst>
                    <a:ext uri="{9D8B030D-6E8A-4147-A177-3AD203B41FA5}">
                      <a16:colId xmlns:a16="http://schemas.microsoft.com/office/drawing/2014/main" val="647407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01771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- 2017-05-22 19:39:50</a:t>
                      </a:r>
                      <a:r>
                        <a:rPr kumimoji="0" lang="de-DE" sz="1000" b="0" i="0" u="none" strike="noStrike" kern="1200" cap="none" spc="0" normalizeH="0" baseline="0" noProof="0">
                          <a:ln>
                            <a:noFill/>
                          </a:ln>
                          <a:solidFill>
                            <a:prstClr val="black"/>
                          </a:solidFill>
                          <a:effectLst/>
                          <a:uLnTx/>
                          <a:uFillTx/>
                          <a:latin typeface="+mn-lt"/>
                          <a:ea typeface="+mn-ea"/>
                          <a:cs typeface="+mn-cs"/>
                        </a:rPr>
                        <a:t>
Tausende Rehe sterben jährlich, weil sie in die Maschinen von Landwirten geraten. Drohnen sollen sie jetzt retten.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23.06.2017 12:07:38</a:t>
                      </a:r>
                    </a:p>
                  </a:txBody>
                  <a:tcPr/>
                </a:tc>
                <a:extLst>
                  <a:ext uri="{0D108BD9-81ED-4DB2-BD59-A6C34878D82A}">
                    <a16:rowId xmlns:a16="http://schemas.microsoft.com/office/drawing/2014/main" val="91996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- 2017-05-12 16:51:52</a:t>
                      </a:r>
                      <a:r>
                        <a:rPr kumimoji="0" lang="de-DE" sz="1000" b="0" i="0" u="none" strike="noStrike" kern="1200" cap="none" spc="0" normalizeH="0" baseline="0" noProof="0">
                          <a:ln>
                            <a:noFill/>
                          </a:ln>
                          <a:solidFill>
                            <a:prstClr val="black"/>
                          </a:solidFill>
                          <a:effectLst/>
                          <a:uLnTx/>
                          <a:uFillTx/>
                          <a:latin typeface="+mn-lt"/>
                          <a:ea typeface="+mn-ea"/>
                          <a:cs typeface="+mn-cs"/>
                        </a:rPr>
                        <a:t>
Und es hat *boom* gemacht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19.05.2017 17:54:00</a:t>
                      </a:r>
                    </a:p>
                  </a:txBody>
                  <a:tcPr/>
                </a:tc>
                <a:extLst>
                  <a:ext uri="{0D108BD9-81ED-4DB2-BD59-A6C34878D82A}">
                    <a16:rowId xmlns:a16="http://schemas.microsoft.com/office/drawing/2014/main" val="160585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- 2017-03-28 15:29:21</a:t>
                      </a:r>
                      <a:r>
                        <a:rPr kumimoji="0" lang="de-DE" sz="1000" b="0" i="0" u="none" strike="noStrike" kern="1200" cap="none" spc="0" normalizeH="0" baseline="0" noProof="0">
                          <a:ln>
                            <a:noFill/>
                          </a:ln>
                          <a:solidFill>
                            <a:prstClr val="black"/>
                          </a:solidFill>
                          <a:effectLst/>
                          <a:uLnTx/>
                          <a:uFillTx/>
                          <a:latin typeface="+mn-lt"/>
                          <a:ea typeface="+mn-ea"/>
                          <a:cs typeface="+mn-cs"/>
                        </a:rPr>
                        <a:t>
Polarlicht am Himmel über Schleswig-Holstein. Danke an Carsten Jonas für das tolle Video. (Aufgenommen am Leuchtturm Bülk)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23.06.2017 12:25:47</a:t>
                      </a:r>
                    </a:p>
                  </a:txBody>
                  <a:tcPr/>
                </a:tc>
                <a:extLst>
                  <a:ext uri="{0D108BD9-81ED-4DB2-BD59-A6C34878D82A}">
                    <a16:rowId xmlns:a16="http://schemas.microsoft.com/office/drawing/2014/main" val="2024477048"/>
                  </a:ext>
                </a:extLst>
              </a:tr>
            </a:tbl>
          </a:graphicData>
        </a:graphic>
      </p:graphicFrame>
      <p:sp>
        <p:nvSpPr>
          <p:cNvPr id="4" name="Text Placeholder 3">
            <a:extLst>
              <a:ext uri="{FF2B5EF4-FFF2-40B4-BE49-F238E27FC236}">
                <a16:creationId xmlns:a16="http://schemas.microsoft.com/office/drawing/2014/main" id="{D918F468-3991-40DA-8B94-EF866D538DCB}"/>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4246318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185B4-897F-4ED2-BC00-A8EC08BB0172}"/>
              </a:ext>
            </a:extLst>
          </p:cNvPr>
          <p:cNvSpPr>
            <a:spLocks noGrp="1"/>
          </p:cNvSpPr>
          <p:nvPr>
            <p:ph type="title"/>
          </p:nvPr>
        </p:nvSpPr>
        <p:spPr/>
        <p:txBody>
          <a:bodyPr/>
          <a:lstStyle/>
          <a:p>
            <a:r>
              <a:rPr lang="de-DE"/>
              <a:t>Eigene Posts - Potenzielle Reichweite - Export - 2 of 2</a:t>
            </a:r>
            <a:endParaRPr lang="en-US"/>
          </a:p>
        </p:txBody>
      </p:sp>
      <p:graphicFrame>
        <p:nvGraphicFramePr>
          <p:cNvPr id="5" name="Table Placeholder 4">
            <a:extLst>
              <a:ext uri="{FF2B5EF4-FFF2-40B4-BE49-F238E27FC236}">
                <a16:creationId xmlns:a16="http://schemas.microsoft.com/office/drawing/2014/main" id="{7D227A88-C37B-42CD-B22E-AB64B322C0CE}"/>
              </a:ext>
            </a:extLst>
          </p:cNvPr>
          <p:cNvGraphicFramePr>
            <a:graphicFrameLocks noGrp="1"/>
          </p:cNvGraphicFramePr>
          <p:nvPr>
            <p:ph type="tbl" sz="quarter" idx="13"/>
            <p:extLst>
              <p:ext uri="{D42A27DB-BD31-4B8C-83A1-F6EECF244321}">
                <p14:modId xmlns:p14="http://schemas.microsoft.com/office/powerpoint/2010/main" val="1234290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3692973"/>
                    </a:ext>
                  </a:extLst>
                </a:gridCol>
                <a:gridCol w="822960">
                  <a:extLst>
                    <a:ext uri="{9D8B030D-6E8A-4147-A177-3AD203B41FA5}">
                      <a16:colId xmlns:a16="http://schemas.microsoft.com/office/drawing/2014/main" val="2707834732"/>
                    </a:ext>
                  </a:extLst>
                </a:gridCol>
                <a:gridCol w="822960">
                  <a:extLst>
                    <a:ext uri="{9D8B030D-6E8A-4147-A177-3AD203B41FA5}">
                      <a16:colId xmlns:a16="http://schemas.microsoft.com/office/drawing/2014/main" val="2781587578"/>
                    </a:ext>
                  </a:extLst>
                </a:gridCol>
                <a:gridCol w="822960">
                  <a:extLst>
                    <a:ext uri="{9D8B030D-6E8A-4147-A177-3AD203B41FA5}">
                      <a16:colId xmlns:a16="http://schemas.microsoft.com/office/drawing/2014/main" val="3069818246"/>
                    </a:ext>
                  </a:extLst>
                </a:gridCol>
                <a:gridCol w="822960">
                  <a:extLst>
                    <a:ext uri="{9D8B030D-6E8A-4147-A177-3AD203B41FA5}">
                      <a16:colId xmlns:a16="http://schemas.microsoft.com/office/drawing/2014/main" val="4006999680"/>
                    </a:ext>
                  </a:extLst>
                </a:gridCol>
                <a:gridCol w="822960">
                  <a:extLst>
                    <a:ext uri="{9D8B030D-6E8A-4147-A177-3AD203B41FA5}">
                      <a16:colId xmlns:a16="http://schemas.microsoft.com/office/drawing/2014/main" val="3484269451"/>
                    </a:ext>
                  </a:extLst>
                </a:gridCol>
                <a:gridCol w="411480">
                  <a:extLst>
                    <a:ext uri="{9D8B030D-6E8A-4147-A177-3AD203B41FA5}">
                      <a16:colId xmlns:a16="http://schemas.microsoft.com/office/drawing/2014/main" val="3639095186"/>
                    </a:ext>
                  </a:extLst>
                </a:gridCol>
                <a:gridCol w="822960">
                  <a:extLst>
                    <a:ext uri="{9D8B030D-6E8A-4147-A177-3AD203B41FA5}">
                      <a16:colId xmlns:a16="http://schemas.microsoft.com/office/drawing/2014/main" val="4277139992"/>
                    </a:ext>
                  </a:extLst>
                </a:gridCol>
                <a:gridCol w="822960">
                  <a:extLst>
                    <a:ext uri="{9D8B030D-6E8A-4147-A177-3AD203B41FA5}">
                      <a16:colId xmlns:a16="http://schemas.microsoft.com/office/drawing/2014/main" val="2313993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0828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- 2017-10-20 08:18:22</a:t>
                      </a:r>
                      <a:r>
                        <a:rPr kumimoji="0" lang="de-DE" sz="1000" b="0" i="0" u="none" strike="noStrike" kern="1200" cap="none" spc="0" normalizeH="0" baseline="0" noProof="0">
                          <a:ln>
                            <a:noFill/>
                          </a:ln>
                          <a:solidFill>
                            <a:prstClr val="black"/>
                          </a:solidFill>
                          <a:effectLst/>
                          <a:uLnTx/>
                          <a:uFillTx/>
                          <a:latin typeface="+mn-lt"/>
                          <a:ea typeface="+mn-ea"/>
                          <a:cs typeface="+mn-cs"/>
                        </a:rPr>
                        <a:t>
+++Update: Die Polizei gibt Entwarnung. Die Beamten vermuten, dass sich das zweite Wildschwein inzwischen außerhalb des Stadtgebietes befindet.+++
Liebe Leute in Heide, passt auf Euch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571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- 2017-04-06 10:03:39</a:t>
                      </a:r>
                      <a:r>
                        <a:rPr kumimoji="0" lang="de-DE" sz="1000" b="0" i="0" u="none" strike="noStrike" kern="1200" cap="none" spc="0" normalizeH="0" baseline="0" noProof="0">
                          <a:ln>
                            <a:noFill/>
                          </a:ln>
                          <a:solidFill>
                            <a:prstClr val="black"/>
                          </a:solidFill>
                          <a:effectLst/>
                          <a:uLnTx/>
                          <a:uFillTx/>
                          <a:latin typeface="+mn-lt"/>
                          <a:ea typeface="+mn-ea"/>
                          <a:cs typeface="+mn-cs"/>
                        </a:rPr>
                        <a:t>
Umfrage zur Landtagswahl in SH: CDU holt auf, SPD bleibt stabil. Alle Ergebnisse auf www.NDR.de/SH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23.06.2017 12:24:49</a:t>
                      </a:r>
                    </a:p>
                  </a:txBody>
                  <a:tcPr/>
                </a:tc>
                <a:extLst>
                  <a:ext uri="{0D108BD9-81ED-4DB2-BD59-A6C34878D82A}">
                    <a16:rowId xmlns:a16="http://schemas.microsoft.com/office/drawing/2014/main" val="923156385"/>
                  </a:ext>
                </a:extLst>
              </a:tr>
            </a:tbl>
          </a:graphicData>
        </a:graphic>
      </p:graphicFrame>
      <p:sp>
        <p:nvSpPr>
          <p:cNvPr id="4" name="Text Placeholder 3">
            <a:extLst>
              <a:ext uri="{FF2B5EF4-FFF2-40B4-BE49-F238E27FC236}">
                <a16:creationId xmlns:a16="http://schemas.microsoft.com/office/drawing/2014/main" id="{F6B62B9A-05F6-429F-95F5-AA3F37BA8F26}"/>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069392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A529E-56AD-4DB9-B8DB-59618A39530F}"/>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0DD43670-560D-400E-986A-919C2216135F}"/>
              </a:ext>
            </a:extLst>
          </p:cNvPr>
          <p:cNvGraphicFramePr>
            <a:graphicFrameLocks noGrp="1"/>
          </p:cNvGraphicFramePr>
          <p:nvPr>
            <p:ph type="tbl" sz="quarter" idx="13"/>
            <p:extLst>
              <p:ext uri="{D42A27DB-BD31-4B8C-83A1-F6EECF244321}">
                <p14:modId xmlns:p14="http://schemas.microsoft.com/office/powerpoint/2010/main" val="913125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837387914"/>
                    </a:ext>
                  </a:extLst>
                </a:gridCol>
                <a:gridCol w="822960">
                  <a:extLst>
                    <a:ext uri="{9D8B030D-6E8A-4147-A177-3AD203B41FA5}">
                      <a16:colId xmlns:a16="http://schemas.microsoft.com/office/drawing/2014/main" val="4067010314"/>
                    </a:ext>
                  </a:extLst>
                </a:gridCol>
                <a:gridCol w="822960">
                  <a:extLst>
                    <a:ext uri="{9D8B030D-6E8A-4147-A177-3AD203B41FA5}">
                      <a16:colId xmlns:a16="http://schemas.microsoft.com/office/drawing/2014/main" val="2509244519"/>
                    </a:ext>
                  </a:extLst>
                </a:gridCol>
                <a:gridCol w="822960">
                  <a:extLst>
                    <a:ext uri="{9D8B030D-6E8A-4147-A177-3AD203B41FA5}">
                      <a16:colId xmlns:a16="http://schemas.microsoft.com/office/drawing/2014/main" val="1523808249"/>
                    </a:ext>
                  </a:extLst>
                </a:gridCol>
                <a:gridCol w="822960">
                  <a:extLst>
                    <a:ext uri="{9D8B030D-6E8A-4147-A177-3AD203B41FA5}">
                      <a16:colId xmlns:a16="http://schemas.microsoft.com/office/drawing/2014/main" val="4050179829"/>
                    </a:ext>
                  </a:extLst>
                </a:gridCol>
                <a:gridCol w="493776">
                  <a:extLst>
                    <a:ext uri="{9D8B030D-6E8A-4147-A177-3AD203B41FA5}">
                      <a16:colId xmlns:a16="http://schemas.microsoft.com/office/drawing/2014/main" val="4038685352"/>
                    </a:ext>
                  </a:extLst>
                </a:gridCol>
                <a:gridCol w="493776">
                  <a:extLst>
                    <a:ext uri="{9D8B030D-6E8A-4147-A177-3AD203B41FA5}">
                      <a16:colId xmlns:a16="http://schemas.microsoft.com/office/drawing/2014/main" val="931720553"/>
                    </a:ext>
                  </a:extLst>
                </a:gridCol>
                <a:gridCol w="493776">
                  <a:extLst>
                    <a:ext uri="{9D8B030D-6E8A-4147-A177-3AD203B41FA5}">
                      <a16:colId xmlns:a16="http://schemas.microsoft.com/office/drawing/2014/main" val="301714599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076257873"/>
                  </a:ext>
                </a:extLst>
              </a:tr>
              <a:tr h="370840">
                <a:tc>
                  <a:txBody>
                    <a:bodyPr/>
                    <a:lstStyle/>
                    <a:p>
                      <a:r>
                        <a:rPr lang="de-DE" sz="1000" b="1"/>
                        <a:t>NDR Schleswig-Holstein - 2017-05-12 16:51:52</a:t>
                      </a:r>
                      <a:r>
                        <a:rPr lang="de-DE" sz="1000"/>
                        <a:t>
Und es hat *boom* gemacht ... 😱</a:t>
                      </a:r>
                      <a:endParaRPr lang="en-US" sz="1000"/>
                    </a:p>
                  </a:txBody>
                  <a:tcPr/>
                </a:tc>
                <a:tc>
                  <a:txBody>
                    <a:bodyPr/>
                    <a:lstStyle/>
                    <a:p>
                      <a:r>
                        <a:rPr lang="en-US" sz="1000"/>
                        <a:t>34891</a:t>
                      </a:r>
                    </a:p>
                  </a:txBody>
                  <a:tcPr/>
                </a:tc>
                <a:tc>
                  <a:txBody>
                    <a:bodyPr/>
                    <a:lstStyle/>
                    <a:p>
                      <a:r>
                        <a:rPr lang="en-US" sz="1000"/>
                        <a:t>308966</a:t>
                      </a:r>
                    </a:p>
                  </a:txBody>
                  <a:tcPr/>
                </a:tc>
                <a:tc>
                  <a:txBody>
                    <a:bodyPr/>
                    <a:lstStyle/>
                    <a:p>
                      <a:r>
                        <a:rPr lang="en-US" sz="1000"/>
                        <a:t>11.3%</a:t>
                      </a:r>
                    </a:p>
                  </a:txBody>
                  <a:tcPr/>
                </a:tc>
                <a:tc>
                  <a:txBody>
                    <a:bodyPr/>
                    <a:lstStyle/>
                    <a:p>
                      <a:r>
                        <a:rPr lang="en-US" sz="1000"/>
                        <a:t>2342</a:t>
                      </a:r>
                    </a:p>
                  </a:txBody>
                  <a:tcPr/>
                </a:tc>
                <a:tc>
                  <a:txBody>
                    <a:bodyPr/>
                    <a:lstStyle/>
                    <a:p>
                      <a:r>
                        <a:rPr lang="en-US" sz="1000"/>
                        <a:t>Video</a:t>
                      </a:r>
                    </a:p>
                  </a:txBody>
                  <a:tcPr/>
                </a:tc>
                <a:tc>
                  <a:txBody>
                    <a:bodyPr/>
                    <a:lstStyle/>
                    <a:p>
                      <a:r>
                        <a:rPr lang="en-US" sz="1000"/>
                        <a:t>Yes</a:t>
                      </a:r>
                    </a:p>
                  </a:txBody>
                  <a:tcPr/>
                </a:tc>
                <a:tc>
                  <a:txBody>
                    <a:bodyPr/>
                    <a:lstStyle/>
                    <a:p>
                      <a:r>
                        <a:rPr lang="en-US" sz="1000"/>
                        <a:t>19.05.2017 17:54:00</a:t>
                      </a:r>
                    </a:p>
                  </a:txBody>
                  <a:tcPr/>
                </a:tc>
                <a:extLst>
                  <a:ext uri="{0D108BD9-81ED-4DB2-BD59-A6C34878D82A}">
                    <a16:rowId xmlns:a16="http://schemas.microsoft.com/office/drawing/2014/main" val="454937152"/>
                  </a:ext>
                </a:extLst>
              </a:tr>
              <a:tr h="370840">
                <a:tc>
                  <a:txBody>
                    <a:bodyPr/>
                    <a:lstStyle/>
                    <a:p>
                      <a:r>
                        <a:rPr lang="de-DE" sz="1000" b="1"/>
                        <a:t>NDR Schleswig-Holstein - 2017-05-23 13:54:05</a:t>
                      </a:r>
                      <a:r>
                        <a:rPr lang="de-DE" sz="1000"/>
                        <a:t>
Großbrand in Langwedel: Anwohnerin Astrid Groth hat uns diese Bilder geschickt. "Mir geht es gut", sagt sie.</a:t>
                      </a:r>
                      <a:endParaRPr lang="en-US" sz="1000"/>
                    </a:p>
                  </a:txBody>
                  <a:tcPr/>
                </a:tc>
                <a:tc>
                  <a:txBody>
                    <a:bodyPr/>
                    <a:lstStyle/>
                    <a:p>
                      <a:r>
                        <a:rPr lang="en-US" sz="1000"/>
                        <a:t>18779</a:t>
                      </a:r>
                    </a:p>
                  </a:txBody>
                  <a:tcPr/>
                </a:tc>
                <a:tc>
                  <a:txBody>
                    <a:bodyPr/>
                    <a:lstStyle/>
                    <a:p>
                      <a:r>
                        <a:rPr lang="en-US" sz="1000"/>
                        <a:t>165590</a:t>
                      </a:r>
                    </a:p>
                  </a:txBody>
                  <a:tcPr/>
                </a:tc>
                <a:tc>
                  <a:txBody>
                    <a:bodyPr/>
                    <a:lstStyle/>
                    <a:p>
                      <a:r>
                        <a:rPr lang="en-US" sz="1000"/>
                        <a:t>11.3%</a:t>
                      </a:r>
                    </a:p>
                  </a:txBody>
                  <a:tcPr/>
                </a:tc>
                <a:tc>
                  <a:txBody>
                    <a:bodyPr/>
                    <a:lstStyle/>
                    <a:p>
                      <a:r>
                        <a:rPr lang="en-US" sz="1000"/>
                        <a:t>935</a:t>
                      </a:r>
                    </a:p>
                  </a:txBody>
                  <a:tcPr/>
                </a:tc>
                <a:tc>
                  <a:txBody>
                    <a:bodyPr/>
                    <a:lstStyle/>
                    <a:p>
                      <a:r>
                        <a:rPr lang="en-US" sz="1000"/>
                        <a:t>Video</a:t>
                      </a:r>
                    </a:p>
                  </a:txBody>
                  <a:tcPr/>
                </a:tc>
                <a:tc>
                  <a:txBody>
                    <a:bodyPr/>
                    <a:lstStyle/>
                    <a:p>
                      <a:r>
                        <a:rPr lang="en-US" sz="1000"/>
                        <a:t>Yes</a:t>
                      </a:r>
                    </a:p>
                  </a:txBody>
                  <a:tcPr/>
                </a:tc>
                <a:tc>
                  <a:txBody>
                    <a:bodyPr/>
                    <a:lstStyle/>
                    <a:p>
                      <a:r>
                        <a:rPr lang="en-US" sz="1000"/>
                        <a:t>30.05.2017 13:12:00</a:t>
                      </a:r>
                    </a:p>
                  </a:txBody>
                  <a:tcPr/>
                </a:tc>
                <a:extLst>
                  <a:ext uri="{0D108BD9-81ED-4DB2-BD59-A6C34878D82A}">
                    <a16:rowId xmlns:a16="http://schemas.microsoft.com/office/drawing/2014/main" val="3458324529"/>
                  </a:ext>
                </a:extLst>
              </a:tr>
              <a:tr h="370840">
                <a:tc>
                  <a:txBody>
                    <a:bodyPr/>
                    <a:lstStyle/>
                    <a:p>
                      <a:r>
                        <a:rPr lang="de-DE" sz="1000" b="1"/>
                        <a:t>NDR Schleswig-Holstein - 2017-10-20 08:18:22</a:t>
                      </a:r>
                      <a:r>
                        <a:rPr lang="de-DE" sz="1000"/>
                        <a:t>
+++Update: Die Polizei gibt Entwarnung. Die Beamten vermuten, dass sich das zweite Wildschwein inzwischen außerhalb des Stadtgebietes befindet.+++
Liebe Leute in Heide, passt auf Euch auf!</a:t>
                      </a:r>
                      <a:endParaRPr lang="en-US" sz="1000"/>
                    </a:p>
                  </a:txBody>
                  <a:tcPr/>
                </a:tc>
                <a:tc>
                  <a:txBody>
                    <a:bodyPr/>
                    <a:lstStyle/>
                    <a:p>
                      <a:r>
                        <a:rPr lang="en-US" sz="1000"/>
                        <a:t>18377</a:t>
                      </a:r>
                    </a:p>
                  </a:txBody>
                  <a:tcPr/>
                </a:tc>
                <a:tc>
                  <a:txBody>
                    <a:bodyPr/>
                    <a:lstStyle/>
                    <a:p>
                      <a:r>
                        <a:rPr lang="en-US" sz="1000"/>
                        <a:t>217271</a:t>
                      </a:r>
                    </a:p>
                  </a:txBody>
                  <a:tcPr/>
                </a:tc>
                <a:tc>
                  <a:txBody>
                    <a:bodyPr/>
                    <a:lstStyle/>
                    <a:p>
                      <a:r>
                        <a:rPr lang="en-US" sz="1000"/>
                        <a:t>8.5%</a:t>
                      </a:r>
                    </a:p>
                  </a:txBody>
                  <a:tcPr/>
                </a:tc>
                <a:tc>
                  <a:txBody>
                    <a:bodyPr/>
                    <a:lstStyle/>
                    <a:p>
                      <a:r>
                        <a:rPr lang="en-US" sz="1000"/>
                        <a:t>2029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38597801"/>
                  </a:ext>
                </a:extLst>
              </a:tr>
              <a:tr h="370840">
                <a:tc>
                  <a:txBody>
                    <a:bodyPr/>
                    <a:lstStyle/>
                    <a:p>
                      <a:r>
                        <a:rPr lang="de-DE" sz="1000" b="1"/>
                        <a:t>NDR Schleswig-Holstein - 2018-01-25 14:33:35</a:t>
                      </a:r>
                      <a:r>
                        <a:rPr lang="de-DE" sz="1000"/>
                        <a:t>
++++ Update: Die Bundespolizei hat die Warnung aufgehoben (Stand: 21.10 Uhr - 25.01.18) +++ Die Bundespolizei bittet aufgrund einer aktuellen Fahndungsmaßnahme Verkehrsteilnehmer im Kreis Ostholstein darum, keine Anhalter mitzunehmen. Es wird nach Personen gefahndet, die im Verdacht stehen, mehrere Straftaten begangen zu haben. Es kann nicht ausgeschlossen werden, dass diese Personen gewalttätig sind. +++</a:t>
                      </a:r>
                      <a:endParaRPr lang="en-US" sz="1000"/>
                    </a:p>
                  </a:txBody>
                  <a:tcPr/>
                </a:tc>
                <a:tc>
                  <a:txBody>
                    <a:bodyPr/>
                    <a:lstStyle/>
                    <a:p>
                      <a:r>
                        <a:rPr lang="en-US" sz="1000"/>
                        <a:t>15609</a:t>
                      </a:r>
                    </a:p>
                  </a:txBody>
                  <a:tcPr/>
                </a:tc>
                <a:tc>
                  <a:txBody>
                    <a:bodyPr/>
                    <a:lstStyle/>
                    <a:p>
                      <a:r>
                        <a:rPr lang="en-US" sz="1000"/>
                        <a:t>112062</a:t>
                      </a:r>
                    </a:p>
                  </a:txBody>
                  <a:tcPr/>
                </a:tc>
                <a:tc>
                  <a:txBody>
                    <a:bodyPr/>
                    <a:lstStyle/>
                    <a:p>
                      <a:r>
                        <a:rPr lang="en-US" sz="1000"/>
                        <a:t>13.9%</a:t>
                      </a:r>
                    </a:p>
                  </a:txBody>
                  <a:tcPr/>
                </a:tc>
                <a:tc>
                  <a:txBody>
                    <a:bodyPr/>
                    <a:lstStyle/>
                    <a:p>
                      <a:r>
                        <a:rPr lang="en-US" sz="1000"/>
                        <a:t>354</a:t>
                      </a:r>
                    </a:p>
                  </a:txBody>
                  <a:tcPr/>
                </a:tc>
                <a:tc>
                  <a:txBody>
                    <a:bodyPr/>
                    <a:lstStyle/>
                    <a:p>
                      <a:r>
                        <a:rPr lang="en-US" sz="1000"/>
                        <a:t>Status</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40868060"/>
                  </a:ext>
                </a:extLst>
              </a:tr>
              <a:tr h="370840">
                <a:tc>
                  <a:txBody>
                    <a:bodyPr/>
                    <a:lstStyle/>
                    <a:p>
                      <a:r>
                        <a:rPr lang="de-DE" sz="1000" b="1"/>
                        <a:t>NDR Schleswig-Holstein - 2017-11-17 07:07:00</a:t>
                      </a:r>
                      <a:r>
                        <a:rPr lang="de-DE" sz="1000"/>
                        <a:t>
Ihr werdet nicht glauben, von welchem Verein HSV Stürmer Fiete Arp früher Fan war. Auf unserer Seite gibt's weitere Videos und alles zu seinem Werdegang: NDR.de/sport/fussball/bundesliga/fietearp102.html</a:t>
                      </a:r>
                      <a:endParaRPr lang="en-US" sz="1000"/>
                    </a:p>
                  </a:txBody>
                  <a:tcPr/>
                </a:tc>
                <a:tc>
                  <a:txBody>
                    <a:bodyPr/>
                    <a:lstStyle/>
                    <a:p>
                      <a:r>
                        <a:rPr lang="en-US" sz="1000"/>
                        <a:t>14622</a:t>
                      </a:r>
                    </a:p>
                  </a:txBody>
                  <a:tcPr/>
                </a:tc>
                <a:tc>
                  <a:txBody>
                    <a:bodyPr/>
                    <a:lstStyle/>
                    <a:p>
                      <a:r>
                        <a:rPr lang="en-US" sz="1000"/>
                        <a:t>113269</a:t>
                      </a:r>
                    </a:p>
                  </a:txBody>
                  <a:tcPr/>
                </a:tc>
                <a:tc>
                  <a:txBody>
                    <a:bodyPr/>
                    <a:lstStyle/>
                    <a:p>
                      <a:r>
                        <a:rPr lang="en-US" sz="1000"/>
                        <a:t>12.9%</a:t>
                      </a:r>
                    </a:p>
                  </a:txBody>
                  <a:tcPr/>
                </a:tc>
                <a:tc>
                  <a:txBody>
                    <a:bodyPr/>
                    <a:lstStyle/>
                    <a:p>
                      <a:r>
                        <a:rPr lang="en-US" sz="1000"/>
                        <a:t>2324</a:t>
                      </a:r>
                    </a:p>
                  </a:txBody>
                  <a:tcPr/>
                </a:tc>
                <a:tc>
                  <a:txBody>
                    <a:bodyPr/>
                    <a:lstStyle/>
                    <a:p>
                      <a:r>
                        <a:rPr lang="en-US" sz="1000"/>
                        <a:t>Video</a:t>
                      </a:r>
                    </a:p>
                  </a:txBody>
                  <a:tcPr/>
                </a:tc>
                <a:tc>
                  <a:txBody>
                    <a:bodyPr/>
                    <a:lstStyle/>
                    <a:p>
                      <a:r>
                        <a:rPr lang="en-US" sz="1000"/>
                        <a:t>Yes</a:t>
                      </a:r>
                    </a:p>
                  </a:txBody>
                  <a:tcPr/>
                </a:tc>
                <a:tc>
                  <a:txBody>
                    <a:bodyPr/>
                    <a:lstStyle/>
                    <a:p>
                      <a:r>
                        <a:rPr lang="en-US" sz="1000"/>
                        <a:t>24.11.2017 22:59:00</a:t>
                      </a:r>
                    </a:p>
                  </a:txBody>
                  <a:tcPr/>
                </a:tc>
                <a:extLst>
                  <a:ext uri="{0D108BD9-81ED-4DB2-BD59-A6C34878D82A}">
                    <a16:rowId xmlns:a16="http://schemas.microsoft.com/office/drawing/2014/main" val="597039756"/>
                  </a:ext>
                </a:extLst>
              </a:tr>
            </a:tbl>
          </a:graphicData>
        </a:graphic>
      </p:graphicFrame>
      <p:sp>
        <p:nvSpPr>
          <p:cNvPr id="4" name="Text Placeholder 3">
            <a:extLst>
              <a:ext uri="{FF2B5EF4-FFF2-40B4-BE49-F238E27FC236}">
                <a16:creationId xmlns:a16="http://schemas.microsoft.com/office/drawing/2014/main" id="{97311EFE-6C97-474B-988A-0E57008DB4B0}"/>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601434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59DF1-F0F5-4371-BFD7-9B812B0CB88B}"/>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106FBD11-CBB2-44A7-8384-A680F16FD6AA}"/>
              </a:ext>
            </a:extLst>
          </p:cNvPr>
          <p:cNvGraphicFramePr>
            <a:graphicFrameLocks noGrp="1"/>
          </p:cNvGraphicFramePr>
          <p:nvPr>
            <p:ph type="tbl" sz="quarter" idx="13"/>
            <p:extLst>
              <p:ext uri="{D42A27DB-BD31-4B8C-83A1-F6EECF244321}">
                <p14:modId xmlns:p14="http://schemas.microsoft.com/office/powerpoint/2010/main" val="107370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76253744"/>
                    </a:ext>
                  </a:extLst>
                </a:gridCol>
                <a:gridCol w="822960">
                  <a:extLst>
                    <a:ext uri="{9D8B030D-6E8A-4147-A177-3AD203B41FA5}">
                      <a16:colId xmlns:a16="http://schemas.microsoft.com/office/drawing/2014/main" val="4261068107"/>
                    </a:ext>
                  </a:extLst>
                </a:gridCol>
                <a:gridCol w="822960">
                  <a:extLst>
                    <a:ext uri="{9D8B030D-6E8A-4147-A177-3AD203B41FA5}">
                      <a16:colId xmlns:a16="http://schemas.microsoft.com/office/drawing/2014/main" val="3581295673"/>
                    </a:ext>
                  </a:extLst>
                </a:gridCol>
                <a:gridCol w="822960">
                  <a:extLst>
                    <a:ext uri="{9D8B030D-6E8A-4147-A177-3AD203B41FA5}">
                      <a16:colId xmlns:a16="http://schemas.microsoft.com/office/drawing/2014/main" val="499820708"/>
                    </a:ext>
                  </a:extLst>
                </a:gridCol>
                <a:gridCol w="822960">
                  <a:extLst>
                    <a:ext uri="{9D8B030D-6E8A-4147-A177-3AD203B41FA5}">
                      <a16:colId xmlns:a16="http://schemas.microsoft.com/office/drawing/2014/main" val="1560402444"/>
                    </a:ext>
                  </a:extLst>
                </a:gridCol>
                <a:gridCol w="822960">
                  <a:extLst>
                    <a:ext uri="{9D8B030D-6E8A-4147-A177-3AD203B41FA5}">
                      <a16:colId xmlns:a16="http://schemas.microsoft.com/office/drawing/2014/main" val="3833574670"/>
                    </a:ext>
                  </a:extLst>
                </a:gridCol>
                <a:gridCol w="822960">
                  <a:extLst>
                    <a:ext uri="{9D8B030D-6E8A-4147-A177-3AD203B41FA5}">
                      <a16:colId xmlns:a16="http://schemas.microsoft.com/office/drawing/2014/main" val="557199050"/>
                    </a:ext>
                  </a:extLst>
                </a:gridCol>
                <a:gridCol w="822960">
                  <a:extLst>
                    <a:ext uri="{9D8B030D-6E8A-4147-A177-3AD203B41FA5}">
                      <a16:colId xmlns:a16="http://schemas.microsoft.com/office/drawing/2014/main" val="2760659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72771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- 2018-02-15 18:50:00</a:t>
                      </a:r>
                      <a:r>
                        <a:rPr kumimoji="0" lang="de-DE" sz="1000" b="0" i="0" u="none" strike="noStrike" kern="1200" cap="none" spc="0" normalizeH="0" baseline="0" noProof="0">
                          <a:ln>
                            <a:noFill/>
                          </a:ln>
                          <a:solidFill>
                            <a:prstClr val="black"/>
                          </a:solidFill>
                          <a:effectLst/>
                          <a:uLnTx/>
                          <a:uFillTx/>
                          <a:latin typeface="+mn-lt"/>
                          <a:ea typeface="+mn-ea"/>
                          <a:cs typeface="+mn-cs"/>
                        </a:rPr>
                        <a:t>
Klares Statement von Trainer Markus Anfang!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812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- 2017-10-05 06:48:52</a:t>
                      </a:r>
                      <a:r>
                        <a:rPr kumimoji="0" lang="de-DE" sz="1000" b="0" i="0" u="none" strike="noStrike" kern="1200" cap="none" spc="0" normalizeH="0" baseline="0" noProof="0">
                          <a:ln>
                            <a:noFill/>
                          </a:ln>
                          <a:solidFill>
                            <a:prstClr val="black"/>
                          </a:solidFill>
                          <a:effectLst/>
                          <a:uLnTx/>
                          <a:uFillTx/>
                          <a:latin typeface="+mn-lt"/>
                          <a:ea typeface="+mn-ea"/>
                          <a:cs typeface="+mn-cs"/>
                        </a:rPr>
                        <a:t>
Kontrollaktion: In Schleswig-Holstein sind wieder viele Erntefahrzeuge unterwegs, deshalb hat die Polizei in diesen Tagen die Landwirte ganz besonders im Blick 🚜 NDR.de/schleswig-holstein/polizeikontrolle428.html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 21:59:00</a:t>
                      </a:r>
                    </a:p>
                  </a:txBody>
                  <a:tcPr/>
                </a:tc>
                <a:extLst>
                  <a:ext uri="{0D108BD9-81ED-4DB2-BD59-A6C34878D82A}">
                    <a16:rowId xmlns:a16="http://schemas.microsoft.com/office/drawing/2014/main" val="229866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- 2017-11-03 13:22:59</a:t>
                      </a:r>
                      <a:r>
                        <a:rPr kumimoji="0" lang="de-DE" sz="1000" b="0" i="0" u="none" strike="noStrike" kern="1200" cap="none" spc="0" normalizeH="0" baseline="0" noProof="0">
                          <a:ln>
                            <a:noFill/>
                          </a:ln>
                          <a:solidFill>
                            <a:prstClr val="black"/>
                          </a:solidFill>
                          <a:effectLst/>
                          <a:uLnTx/>
                          <a:uFillTx/>
                          <a:latin typeface="+mn-lt"/>
                          <a:ea typeface="+mn-ea"/>
                          <a:cs typeface="+mn-cs"/>
                        </a:rPr>
                        <a:t>
Wir testen das in der Redaktion gerade fleißig.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2019215"/>
                  </a:ext>
                </a:extLst>
              </a:tr>
            </a:tbl>
          </a:graphicData>
        </a:graphic>
      </p:graphicFrame>
      <p:sp>
        <p:nvSpPr>
          <p:cNvPr id="4" name="Text Placeholder 3">
            <a:extLst>
              <a:ext uri="{FF2B5EF4-FFF2-40B4-BE49-F238E27FC236}">
                <a16:creationId xmlns:a16="http://schemas.microsoft.com/office/drawing/2014/main" id="{5A86A4F8-41C5-452B-8212-7BAB8CC937FC}"/>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627309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FAA7E-3C59-42ED-A6FE-A1C328E5B619}"/>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DBC50739-7B5C-477D-BE3A-9A95B067A3FC}"/>
              </a:ext>
            </a:extLst>
          </p:cNvPr>
          <p:cNvGraphicFramePr>
            <a:graphicFrameLocks noGrp="1"/>
          </p:cNvGraphicFramePr>
          <p:nvPr>
            <p:ph type="tbl" sz="quarter" idx="13"/>
            <p:extLst>
              <p:ext uri="{D42A27DB-BD31-4B8C-83A1-F6EECF244321}">
                <p14:modId xmlns:p14="http://schemas.microsoft.com/office/powerpoint/2010/main" val="867083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39132787"/>
                    </a:ext>
                  </a:extLst>
                </a:gridCol>
                <a:gridCol w="822960">
                  <a:extLst>
                    <a:ext uri="{9D8B030D-6E8A-4147-A177-3AD203B41FA5}">
                      <a16:colId xmlns:a16="http://schemas.microsoft.com/office/drawing/2014/main" val="184956084"/>
                    </a:ext>
                  </a:extLst>
                </a:gridCol>
                <a:gridCol w="822960">
                  <a:extLst>
                    <a:ext uri="{9D8B030D-6E8A-4147-A177-3AD203B41FA5}">
                      <a16:colId xmlns:a16="http://schemas.microsoft.com/office/drawing/2014/main" val="244575091"/>
                    </a:ext>
                  </a:extLst>
                </a:gridCol>
                <a:gridCol w="822960">
                  <a:extLst>
                    <a:ext uri="{9D8B030D-6E8A-4147-A177-3AD203B41FA5}">
                      <a16:colId xmlns:a16="http://schemas.microsoft.com/office/drawing/2014/main" val="1741026181"/>
                    </a:ext>
                  </a:extLst>
                </a:gridCol>
                <a:gridCol w="822960">
                  <a:extLst>
                    <a:ext uri="{9D8B030D-6E8A-4147-A177-3AD203B41FA5}">
                      <a16:colId xmlns:a16="http://schemas.microsoft.com/office/drawing/2014/main" val="2873899266"/>
                    </a:ext>
                  </a:extLst>
                </a:gridCol>
                <a:gridCol w="822960">
                  <a:extLst>
                    <a:ext uri="{9D8B030D-6E8A-4147-A177-3AD203B41FA5}">
                      <a16:colId xmlns:a16="http://schemas.microsoft.com/office/drawing/2014/main" val="3900493729"/>
                    </a:ext>
                  </a:extLst>
                </a:gridCol>
                <a:gridCol w="822960">
                  <a:extLst>
                    <a:ext uri="{9D8B030D-6E8A-4147-A177-3AD203B41FA5}">
                      <a16:colId xmlns:a16="http://schemas.microsoft.com/office/drawing/2014/main" val="1225349489"/>
                    </a:ext>
                  </a:extLst>
                </a:gridCol>
                <a:gridCol w="822960">
                  <a:extLst>
                    <a:ext uri="{9D8B030D-6E8A-4147-A177-3AD203B41FA5}">
                      <a16:colId xmlns:a16="http://schemas.microsoft.com/office/drawing/2014/main" val="292594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1976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- 2018-01-25 14:33:35</a:t>
                      </a:r>
                      <a:r>
                        <a:rPr kumimoji="0" lang="de-DE" sz="1000" b="0" i="0" u="none" strike="noStrike" kern="1200" cap="none" spc="0" normalizeH="0" baseline="0" noProof="0">
                          <a:ln>
                            <a:noFill/>
                          </a:ln>
                          <a:solidFill>
                            <a:prstClr val="black"/>
                          </a:solidFill>
                          <a:effectLst/>
                          <a:uLnTx/>
                          <a:uFillTx/>
                          <a:latin typeface="+mn-lt"/>
                          <a:ea typeface="+mn-ea"/>
                          <a:cs typeface="+mn-cs"/>
                        </a:rPr>
                        <a:t>
++++ Update: Die Bundespolizei hat die Warnung aufgehoben (Stand: 21.10 Uhr - 25.01.18) +++ Die Bundespolizei bittet aufgrund einer aktuellen Fahndungsmaßnahme Verkehrsteilnehmer im Kreis Ostholstein darum, keine Anhalter mitzunehmen. Es wird nach Personen gefahndet, die im Verdacht stehen, mehrere Straftaten begangen zu haben. Es kann nicht ausgeschlossen werden, dass diese Personen gewalttätig sind.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120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- 2017-06-17 09:48:41</a:t>
                      </a:r>
                      <a:r>
                        <a:rPr kumimoji="0" lang="de-DE" sz="1000" b="0" i="0" u="none" strike="noStrike" kern="1200" cap="none" spc="0" normalizeH="0" baseline="0" noProof="0">
                          <a:ln>
                            <a:noFill/>
                          </a:ln>
                          <a:solidFill>
                            <a:prstClr val="black"/>
                          </a:solidFill>
                          <a:effectLst/>
                          <a:uLnTx/>
                          <a:uFillTx/>
                          <a:latin typeface="+mn-lt"/>
                          <a:ea typeface="+mn-ea"/>
                          <a:cs typeface="+mn-cs"/>
                        </a:rPr>
                        <a:t>
Nichts geht mehr auf der A 7: Rettungskräfte versorgen die Autofahrer mit Getränken und Snacks.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7118966"/>
                  </a:ext>
                </a:extLst>
              </a:tr>
            </a:tbl>
          </a:graphicData>
        </a:graphic>
      </p:graphicFrame>
      <p:sp>
        <p:nvSpPr>
          <p:cNvPr id="4" name="Text Placeholder 3">
            <a:extLst>
              <a:ext uri="{FF2B5EF4-FFF2-40B4-BE49-F238E27FC236}">
                <a16:creationId xmlns:a16="http://schemas.microsoft.com/office/drawing/2014/main" id="{5A51141B-40D8-4668-B4EB-F3E1B031DAB5}"/>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201851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39139-4D30-45B2-A8CF-45EDA6EABE12}"/>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628049BF-311C-4A7B-BCA4-679D8DEFFDB5}"/>
              </a:ext>
            </a:extLst>
          </p:cNvPr>
          <p:cNvGraphicFramePr>
            <a:graphicFrameLocks noGrp="1"/>
          </p:cNvGraphicFramePr>
          <p:nvPr>
            <p:ph type="tbl" sz="quarter" idx="13"/>
            <p:extLst>
              <p:ext uri="{D42A27DB-BD31-4B8C-83A1-F6EECF244321}">
                <p14:modId xmlns:p14="http://schemas.microsoft.com/office/powerpoint/2010/main" val="3932518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99207851"/>
                    </a:ext>
                  </a:extLst>
                </a:gridCol>
                <a:gridCol w="822960">
                  <a:extLst>
                    <a:ext uri="{9D8B030D-6E8A-4147-A177-3AD203B41FA5}">
                      <a16:colId xmlns:a16="http://schemas.microsoft.com/office/drawing/2014/main" val="1637366947"/>
                    </a:ext>
                  </a:extLst>
                </a:gridCol>
                <a:gridCol w="822960">
                  <a:extLst>
                    <a:ext uri="{9D8B030D-6E8A-4147-A177-3AD203B41FA5}">
                      <a16:colId xmlns:a16="http://schemas.microsoft.com/office/drawing/2014/main" val="2360180419"/>
                    </a:ext>
                  </a:extLst>
                </a:gridCol>
                <a:gridCol w="822960">
                  <a:extLst>
                    <a:ext uri="{9D8B030D-6E8A-4147-A177-3AD203B41FA5}">
                      <a16:colId xmlns:a16="http://schemas.microsoft.com/office/drawing/2014/main" val="2280103338"/>
                    </a:ext>
                  </a:extLst>
                </a:gridCol>
                <a:gridCol w="822960">
                  <a:extLst>
                    <a:ext uri="{9D8B030D-6E8A-4147-A177-3AD203B41FA5}">
                      <a16:colId xmlns:a16="http://schemas.microsoft.com/office/drawing/2014/main" val="2373957691"/>
                    </a:ext>
                  </a:extLst>
                </a:gridCol>
                <a:gridCol w="822960">
                  <a:extLst>
                    <a:ext uri="{9D8B030D-6E8A-4147-A177-3AD203B41FA5}">
                      <a16:colId xmlns:a16="http://schemas.microsoft.com/office/drawing/2014/main" val="4005939646"/>
                    </a:ext>
                  </a:extLst>
                </a:gridCol>
                <a:gridCol w="822960">
                  <a:extLst>
                    <a:ext uri="{9D8B030D-6E8A-4147-A177-3AD203B41FA5}">
                      <a16:colId xmlns:a16="http://schemas.microsoft.com/office/drawing/2014/main" val="2404976123"/>
                    </a:ext>
                  </a:extLst>
                </a:gridCol>
                <a:gridCol w="822960">
                  <a:extLst>
                    <a:ext uri="{9D8B030D-6E8A-4147-A177-3AD203B41FA5}">
                      <a16:colId xmlns:a16="http://schemas.microsoft.com/office/drawing/2014/main" val="113350915"/>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148083109"/>
                  </a:ext>
                </a:extLst>
              </a:tr>
              <a:tr h="370840">
                <a:tc>
                  <a:txBody>
                    <a:bodyPr/>
                    <a:lstStyle/>
                    <a:p>
                      <a:r>
                        <a:rPr lang="de-DE" sz="1000" b="1"/>
                        <a:t>NDR Schleswig-Holstein - 2017-03-25 13:01:59</a:t>
                      </a:r>
                      <a:r>
                        <a:rPr lang="de-DE" sz="1000"/>
                        <a:t>
Der Music Train rollt über das Schienennetz der AKN. Wir sind live für euch dabei!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77366295"/>
                  </a:ext>
                </a:extLst>
              </a:tr>
              <a:tr h="370840">
                <a:tc>
                  <a:txBody>
                    <a:bodyPr/>
                    <a:lstStyle/>
                    <a:p>
                      <a:r>
                        <a:rPr lang="de-DE" sz="1000" b="1"/>
                        <a:t>NDR Schleswig-Holstein - 2017-06-28 10:41:33</a:t>
                      </a:r>
                      <a:r>
                        <a:rPr lang="de-DE" sz="1000"/>
                        <a:t>
</a:t>
                      </a:r>
                      <a:endParaRPr lang="en-US" sz="1000"/>
                    </a:p>
                  </a:txBody>
                  <a:tcPr/>
                </a:tc>
                <a:tc>
                  <a:txBody>
                    <a:bodyPr/>
                    <a:lstStyle/>
                    <a:p>
                      <a:r>
                        <a:rPr lang="en-US" sz="1000"/>
                        <a:t>0.0%</a:t>
                      </a:r>
                    </a:p>
                  </a:txBody>
                  <a:tcPr/>
                </a:tc>
                <a:tc>
                  <a:txBody>
                    <a:bodyPr/>
                    <a:lstStyle/>
                    <a:p>
                      <a:r>
                        <a:rPr lang="en-US" sz="1000"/>
                        <a:t>0</a:t>
                      </a:r>
                    </a:p>
                  </a:txBody>
                  <a:tcPr/>
                </a:tc>
                <a:tc>
                  <a:txBody>
                    <a:bodyPr/>
                    <a:lstStyle/>
                    <a:p>
                      <a:r>
                        <a:rPr lang="en-US" sz="1000"/>
                        <a:t>1716</a:t>
                      </a:r>
                    </a:p>
                  </a:txBody>
                  <a:tcPr/>
                </a:tc>
                <a:tc>
                  <a:txBody>
                    <a:bodyPr/>
                    <a:lstStyle/>
                    <a:p>
                      <a:r>
                        <a:rPr lang="en-US" sz="1000"/>
                        <a:t>0</a:t>
                      </a:r>
                    </a:p>
                  </a:txBody>
                  <a:tcPr/>
                </a:tc>
                <a:tc>
                  <a:txBody>
                    <a:bodyPr/>
                    <a:lstStyle/>
                    <a:p>
                      <a:r>
                        <a:rPr lang="en-US" sz="1000"/>
                        <a:t>Video</a:t>
                      </a:r>
                    </a:p>
                  </a:txBody>
                  <a:tcPr/>
                </a:tc>
                <a:tc>
                  <a:txBody>
                    <a:bodyPr/>
                    <a:lstStyle/>
                    <a:p>
                      <a:r>
                        <a:rPr lang="en-US" sz="1000"/>
                        <a:t>Yes</a:t>
                      </a:r>
                    </a:p>
                  </a:txBody>
                  <a:tcPr/>
                </a:tc>
                <a:tc>
                  <a:txBody>
                    <a:bodyPr/>
                    <a:lstStyle/>
                    <a:p>
                      <a:r>
                        <a:rPr lang="en-US" sz="1000"/>
                        <a:t>28.06.2017 10:41:17</a:t>
                      </a:r>
                    </a:p>
                  </a:txBody>
                  <a:tcPr/>
                </a:tc>
                <a:extLst>
                  <a:ext uri="{0D108BD9-81ED-4DB2-BD59-A6C34878D82A}">
                    <a16:rowId xmlns:a16="http://schemas.microsoft.com/office/drawing/2014/main" val="2347699996"/>
                  </a:ext>
                </a:extLst>
              </a:tr>
              <a:tr h="370840">
                <a:tc>
                  <a:txBody>
                    <a:bodyPr/>
                    <a:lstStyle/>
                    <a:p>
                      <a:r>
                        <a:rPr lang="de-DE" sz="1000" b="1"/>
                        <a:t>NDR Schleswig-Holstein - 2017-06-28 14:14:03</a:t>
                      </a:r>
                      <a:r>
                        <a:rPr lang="de-DE" sz="1000"/>
                        <a:t>
</a:t>
                      </a:r>
                      <a:endParaRPr lang="en-US" sz="1000"/>
                    </a:p>
                  </a:txBody>
                  <a:tcPr/>
                </a:tc>
                <a:tc>
                  <a:txBody>
                    <a:bodyPr/>
                    <a:lstStyle/>
                    <a:p>
                      <a:r>
                        <a:rPr lang="en-US" sz="1000"/>
                        <a:t>0.2%</a:t>
                      </a:r>
                    </a:p>
                  </a:txBody>
                  <a:tcPr/>
                </a:tc>
                <a:tc>
                  <a:txBody>
                    <a:bodyPr/>
                    <a:lstStyle/>
                    <a:p>
                      <a:r>
                        <a:rPr lang="en-US" sz="1000"/>
                        <a:t>9</a:t>
                      </a:r>
                    </a:p>
                  </a:txBody>
                  <a:tcPr/>
                </a:tc>
                <a:tc>
                  <a:txBody>
                    <a:bodyPr/>
                    <a:lstStyle/>
                    <a:p>
                      <a:r>
                        <a:rPr lang="en-US" sz="1000"/>
                        <a:t>5582</a:t>
                      </a:r>
                    </a:p>
                  </a:txBody>
                  <a:tcPr/>
                </a:tc>
                <a:tc>
                  <a:txBody>
                    <a:bodyPr/>
                    <a:lstStyle/>
                    <a:p>
                      <a:r>
                        <a:rPr lang="en-US" sz="1000"/>
                        <a:t>6</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4878947"/>
                  </a:ext>
                </a:extLst>
              </a:tr>
              <a:tr h="370840">
                <a:tc>
                  <a:txBody>
                    <a:bodyPr/>
                    <a:lstStyle/>
                    <a:p>
                      <a:r>
                        <a:rPr lang="de-DE" sz="1000" b="1"/>
                        <a:t>NDR Schleswig-Holstein - 2017-06-07 16:55:47</a:t>
                      </a:r>
                      <a:r>
                        <a:rPr lang="de-DE" sz="1000"/>
                        <a:t>
Sie wollen es noch einmal wissen: Die Surflegenden Bjorn Dunkerbeck und Bernd Flessner starten gemeinsam bei einem Rennen. Die Strecke: 110 Kilometer von Flensburg nach Hejlsminde.</a:t>
                      </a:r>
                      <a:endParaRPr lang="en-US" sz="1000"/>
                    </a:p>
                  </a:txBody>
                  <a:tcPr/>
                </a:tc>
                <a:tc>
                  <a:txBody>
                    <a:bodyPr/>
                    <a:lstStyle/>
                    <a:p>
                      <a:r>
                        <a:rPr lang="en-US" sz="1000"/>
                        <a:t>0.5%</a:t>
                      </a:r>
                    </a:p>
                  </a:txBody>
                  <a:tcPr/>
                </a:tc>
                <a:tc>
                  <a:txBody>
                    <a:bodyPr/>
                    <a:lstStyle/>
                    <a:p>
                      <a:r>
                        <a:rPr lang="en-US" sz="1000"/>
                        <a:t>464</a:t>
                      </a:r>
                    </a:p>
                  </a:txBody>
                  <a:tcPr/>
                </a:tc>
                <a:tc>
                  <a:txBody>
                    <a:bodyPr/>
                    <a:lstStyle/>
                    <a:p>
                      <a:r>
                        <a:rPr lang="en-US" sz="1000"/>
                        <a:t>85484</a:t>
                      </a:r>
                    </a:p>
                  </a:txBody>
                  <a:tcPr/>
                </a:tc>
                <a:tc>
                  <a:txBody>
                    <a:bodyPr/>
                    <a:lstStyle/>
                    <a:p>
                      <a:r>
                        <a:rPr lang="en-US" sz="1000"/>
                        <a:t>136</a:t>
                      </a:r>
                    </a:p>
                  </a:txBody>
                  <a:tcPr/>
                </a:tc>
                <a:tc>
                  <a:txBody>
                    <a:bodyPr/>
                    <a:lstStyle/>
                    <a:p>
                      <a:r>
                        <a:rPr lang="en-US" sz="1000"/>
                        <a:t>Video</a:t>
                      </a:r>
                    </a:p>
                  </a:txBody>
                  <a:tcPr/>
                </a:tc>
                <a:tc>
                  <a:txBody>
                    <a:bodyPr/>
                    <a:lstStyle/>
                    <a:p>
                      <a:r>
                        <a:rPr lang="en-US" sz="1000"/>
                        <a:t>Yes</a:t>
                      </a:r>
                    </a:p>
                  </a:txBody>
                  <a:tcPr/>
                </a:tc>
                <a:tc>
                  <a:txBody>
                    <a:bodyPr/>
                    <a:lstStyle/>
                    <a:p>
                      <a:r>
                        <a:rPr lang="en-US" sz="1000"/>
                        <a:t>14.06.2017 11:54:00</a:t>
                      </a:r>
                    </a:p>
                  </a:txBody>
                  <a:tcPr/>
                </a:tc>
                <a:extLst>
                  <a:ext uri="{0D108BD9-81ED-4DB2-BD59-A6C34878D82A}">
                    <a16:rowId xmlns:a16="http://schemas.microsoft.com/office/drawing/2014/main" val="905384755"/>
                  </a:ext>
                </a:extLst>
              </a:tr>
              <a:tr h="370840">
                <a:tc>
                  <a:txBody>
                    <a:bodyPr/>
                    <a:lstStyle/>
                    <a:p>
                      <a:r>
                        <a:rPr lang="de-DE" sz="1000" b="1"/>
                        <a:t>NDR Schleswig-Holstein - 2017-11-25 14:51:06</a:t>
                      </a:r>
                      <a:r>
                        <a:rPr lang="de-DE" sz="1000"/>
                        <a:t>
Am Sonnabend hat der DGB Nord über seine Zukunft konferiert und den Bezirksvorsitzenden gewählt: Uwe Polkaehn wurde im Amt bestätigt. In seiner Rede stellte er Forderungen an die Politik.</a:t>
                      </a:r>
                      <a:endParaRPr lang="en-US" sz="1000"/>
                    </a:p>
                  </a:txBody>
                  <a:tcPr/>
                </a:tc>
                <a:tc>
                  <a:txBody>
                    <a:bodyPr/>
                    <a:lstStyle/>
                    <a:p>
                      <a:r>
                        <a:rPr lang="en-US" sz="1000"/>
                        <a:t>0.5%</a:t>
                      </a:r>
                    </a:p>
                  </a:txBody>
                  <a:tcPr/>
                </a:tc>
                <a:tc>
                  <a:txBody>
                    <a:bodyPr/>
                    <a:lstStyle/>
                    <a:p>
                      <a:r>
                        <a:rPr lang="en-US" sz="1000"/>
                        <a:t>22</a:t>
                      </a:r>
                    </a:p>
                  </a:txBody>
                  <a:tcPr/>
                </a:tc>
                <a:tc>
                  <a:txBody>
                    <a:bodyPr/>
                    <a:lstStyle/>
                    <a:p>
                      <a:r>
                        <a:rPr lang="en-US" sz="1000"/>
                        <a:t>4135</a:t>
                      </a:r>
                    </a:p>
                  </a:txBody>
                  <a:tcPr/>
                </a:tc>
                <a:tc>
                  <a:txBody>
                    <a:bodyPr/>
                    <a:lstStyle/>
                    <a:p>
                      <a:r>
                        <a:rPr lang="en-US" sz="1000"/>
                        <a:t>3</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91462981"/>
                  </a:ext>
                </a:extLst>
              </a:tr>
            </a:tbl>
          </a:graphicData>
        </a:graphic>
      </p:graphicFrame>
      <p:sp>
        <p:nvSpPr>
          <p:cNvPr id="4" name="Text Placeholder 3">
            <a:extLst>
              <a:ext uri="{FF2B5EF4-FFF2-40B4-BE49-F238E27FC236}">
                <a16:creationId xmlns:a16="http://schemas.microsoft.com/office/drawing/2014/main" id="{AB963C27-40F4-40BF-98D0-990305E15CEF}"/>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2248846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7F040-D93E-45FF-B719-2C76180EC141}"/>
              </a:ext>
            </a:extLst>
          </p:cNvPr>
          <p:cNvSpPr>
            <a:spLocks noGrp="1"/>
          </p:cNvSpPr>
          <p:nvPr>
            <p:ph type="title"/>
          </p:nvPr>
        </p:nvSpPr>
        <p:spPr/>
        <p:txBody>
          <a:bodyPr/>
          <a:lstStyle/>
          <a:p>
            <a:r>
              <a:rPr lang="de-DE"/>
              <a:t>Eigene Post - Summe Interaktionen - Export</a:t>
            </a:r>
            <a:endParaRPr lang="en-US"/>
          </a:p>
        </p:txBody>
      </p:sp>
      <p:graphicFrame>
        <p:nvGraphicFramePr>
          <p:cNvPr id="5" name="Table Placeholder 4">
            <a:extLst>
              <a:ext uri="{FF2B5EF4-FFF2-40B4-BE49-F238E27FC236}">
                <a16:creationId xmlns:a16="http://schemas.microsoft.com/office/drawing/2014/main" id="{99F4E1A0-7512-48B5-9B18-4F8E8A58B43D}"/>
              </a:ext>
            </a:extLst>
          </p:cNvPr>
          <p:cNvGraphicFramePr>
            <a:graphicFrameLocks noGrp="1"/>
          </p:cNvGraphicFramePr>
          <p:nvPr>
            <p:ph type="tbl" sz="quarter" idx="13"/>
            <p:extLst>
              <p:ext uri="{D42A27DB-BD31-4B8C-83A1-F6EECF244321}">
                <p14:modId xmlns:p14="http://schemas.microsoft.com/office/powerpoint/2010/main" val="128613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62568413"/>
                    </a:ext>
                  </a:extLst>
                </a:gridCol>
                <a:gridCol w="822960">
                  <a:extLst>
                    <a:ext uri="{9D8B030D-6E8A-4147-A177-3AD203B41FA5}">
                      <a16:colId xmlns:a16="http://schemas.microsoft.com/office/drawing/2014/main" val="1054909781"/>
                    </a:ext>
                  </a:extLst>
                </a:gridCol>
                <a:gridCol w="822960">
                  <a:extLst>
                    <a:ext uri="{9D8B030D-6E8A-4147-A177-3AD203B41FA5}">
                      <a16:colId xmlns:a16="http://schemas.microsoft.com/office/drawing/2014/main" val="1716005050"/>
                    </a:ext>
                  </a:extLst>
                </a:gridCol>
                <a:gridCol w="822960">
                  <a:extLst>
                    <a:ext uri="{9D8B030D-6E8A-4147-A177-3AD203B41FA5}">
                      <a16:colId xmlns:a16="http://schemas.microsoft.com/office/drawing/2014/main" val="4147074124"/>
                    </a:ext>
                  </a:extLst>
                </a:gridCol>
                <a:gridCol w="822960">
                  <a:extLst>
                    <a:ext uri="{9D8B030D-6E8A-4147-A177-3AD203B41FA5}">
                      <a16:colId xmlns:a16="http://schemas.microsoft.com/office/drawing/2014/main" val="2725162566"/>
                    </a:ext>
                  </a:extLst>
                </a:gridCol>
                <a:gridCol w="822960">
                  <a:extLst>
                    <a:ext uri="{9D8B030D-6E8A-4147-A177-3AD203B41FA5}">
                      <a16:colId xmlns:a16="http://schemas.microsoft.com/office/drawing/2014/main" val="923713627"/>
                    </a:ext>
                  </a:extLst>
                </a:gridCol>
                <a:gridCol w="822960">
                  <a:extLst>
                    <a:ext uri="{9D8B030D-6E8A-4147-A177-3AD203B41FA5}">
                      <a16:colId xmlns:a16="http://schemas.microsoft.com/office/drawing/2014/main" val="2369029584"/>
                    </a:ext>
                  </a:extLst>
                </a:gridCol>
                <a:gridCol w="822960">
                  <a:extLst>
                    <a:ext uri="{9D8B030D-6E8A-4147-A177-3AD203B41FA5}">
                      <a16:colId xmlns:a16="http://schemas.microsoft.com/office/drawing/2014/main" val="1156072616"/>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39024573"/>
                  </a:ext>
                </a:extLst>
              </a:tr>
              <a:tr h="370840">
                <a:tc>
                  <a:txBody>
                    <a:bodyPr/>
                    <a:lstStyle/>
                    <a:p>
                      <a:r>
                        <a:rPr lang="de-DE" sz="1000" b="1"/>
                        <a:t>NDR Schleswig-Holstein - 2017-03-28 15:29:21</a:t>
                      </a:r>
                      <a:r>
                        <a:rPr lang="de-DE" sz="1000"/>
                        <a:t>
Polarlicht am Himmel über Schleswig-Holstein. Danke an Carsten Jonas für das tolle Video. (Aufgenommen am Leuchtturm Bülk)</a:t>
                      </a:r>
                      <a:endParaRPr lang="en-US" sz="1000"/>
                    </a:p>
                  </a:txBody>
                  <a:tcPr/>
                </a:tc>
                <a:tc>
                  <a:txBody>
                    <a:bodyPr/>
                    <a:lstStyle/>
                    <a:p>
                      <a:r>
                        <a:rPr lang="en-US" sz="1000"/>
                        <a:t>8258</a:t>
                      </a:r>
                    </a:p>
                  </a:txBody>
                  <a:tcPr/>
                </a:tc>
                <a:tc>
                  <a:txBody>
                    <a:bodyPr/>
                    <a:lstStyle/>
                    <a:p>
                      <a:r>
                        <a:rPr lang="en-US" sz="1000"/>
                        <a:t>7114</a:t>
                      </a:r>
                    </a:p>
                  </a:txBody>
                  <a:tcPr/>
                </a:tc>
                <a:tc>
                  <a:txBody>
                    <a:bodyPr/>
                    <a:lstStyle/>
                    <a:p>
                      <a:r>
                        <a:rPr lang="en-US" sz="1000"/>
                        <a:t>130</a:t>
                      </a:r>
                    </a:p>
                  </a:txBody>
                  <a:tcPr/>
                </a:tc>
                <a:tc>
                  <a:txBody>
                    <a:bodyPr/>
                    <a:lstStyle/>
                    <a:p>
                      <a:r>
                        <a:rPr lang="en-US" sz="1000"/>
                        <a:t>1014</a:t>
                      </a:r>
                    </a:p>
                  </a:txBody>
                  <a:tcPr/>
                </a:tc>
                <a:tc>
                  <a:txBody>
                    <a:bodyPr/>
                    <a:lstStyle/>
                    <a:p>
                      <a:r>
                        <a:rPr lang="en-US" sz="1000"/>
                        <a:t>Video</a:t>
                      </a:r>
                    </a:p>
                  </a:txBody>
                  <a:tcPr/>
                </a:tc>
                <a:tc>
                  <a:txBody>
                    <a:bodyPr/>
                    <a:lstStyle/>
                    <a:p>
                      <a:r>
                        <a:rPr lang="en-US" sz="1000"/>
                        <a:t>Yes</a:t>
                      </a:r>
                    </a:p>
                  </a:txBody>
                  <a:tcPr/>
                </a:tc>
                <a:tc>
                  <a:txBody>
                    <a:bodyPr/>
                    <a:lstStyle/>
                    <a:p>
                      <a:r>
                        <a:rPr lang="en-US" sz="1000"/>
                        <a:t>23.06.2017 12:25:47</a:t>
                      </a:r>
                    </a:p>
                  </a:txBody>
                  <a:tcPr/>
                </a:tc>
                <a:extLst>
                  <a:ext uri="{0D108BD9-81ED-4DB2-BD59-A6C34878D82A}">
                    <a16:rowId xmlns:a16="http://schemas.microsoft.com/office/drawing/2014/main" val="1277894385"/>
                  </a:ext>
                </a:extLst>
              </a:tr>
              <a:tr h="370840">
                <a:tc>
                  <a:txBody>
                    <a:bodyPr/>
                    <a:lstStyle/>
                    <a:p>
                      <a:r>
                        <a:rPr lang="de-DE" sz="1000" b="1"/>
                        <a:t>NDR Schleswig-Holstein - 2017-06-06 18:03:43</a:t>
                      </a:r>
                      <a:r>
                        <a:rPr lang="de-DE" sz="1000"/>
                        <a:t>
Die Pferdesteuer soll nun doch in Tangstedt eingeführt werden. Wie findet ihr das?</a:t>
                      </a:r>
                      <a:endParaRPr lang="en-US" sz="1000"/>
                    </a:p>
                  </a:txBody>
                  <a:tcPr/>
                </a:tc>
                <a:tc>
                  <a:txBody>
                    <a:bodyPr/>
                    <a:lstStyle/>
                    <a:p>
                      <a:r>
                        <a:rPr lang="en-US" sz="1000"/>
                        <a:t>6005</a:t>
                      </a:r>
                    </a:p>
                  </a:txBody>
                  <a:tcPr/>
                </a:tc>
                <a:tc>
                  <a:txBody>
                    <a:bodyPr/>
                    <a:lstStyle/>
                    <a:p>
                      <a:r>
                        <a:rPr lang="en-US" sz="1000"/>
                        <a:t>5368</a:t>
                      </a:r>
                    </a:p>
                  </a:txBody>
                  <a:tcPr/>
                </a:tc>
                <a:tc>
                  <a:txBody>
                    <a:bodyPr/>
                    <a:lstStyle/>
                    <a:p>
                      <a:r>
                        <a:rPr lang="en-US" sz="1000"/>
                        <a:t>557</a:t>
                      </a:r>
                    </a:p>
                  </a:txBody>
                  <a:tcPr/>
                </a:tc>
                <a:tc>
                  <a:txBody>
                    <a:bodyPr/>
                    <a:lstStyle/>
                    <a:p>
                      <a:r>
                        <a:rPr lang="en-US" sz="1000"/>
                        <a:t>80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25266438"/>
                  </a:ext>
                </a:extLst>
              </a:tr>
              <a:tr h="370840">
                <a:tc>
                  <a:txBody>
                    <a:bodyPr/>
                    <a:lstStyle/>
                    <a:p>
                      <a:r>
                        <a:rPr lang="de-DE" sz="1000" b="1"/>
                        <a:t>NDR Schleswig-Holstein - 2017-05-22 19:39:50</a:t>
                      </a:r>
                      <a:r>
                        <a:rPr lang="de-DE" sz="1000"/>
                        <a:t>
Tausende Rehe sterben jährlich, weil sie in die Maschinen von Landwirten geraten. Drohnen sollen sie jetzt retten.</a:t>
                      </a:r>
                      <a:endParaRPr lang="en-US" sz="1000"/>
                    </a:p>
                  </a:txBody>
                  <a:tcPr/>
                </a:tc>
                <a:tc>
                  <a:txBody>
                    <a:bodyPr/>
                    <a:lstStyle/>
                    <a:p>
                      <a:r>
                        <a:rPr lang="en-US" sz="1000"/>
                        <a:t>3820</a:t>
                      </a:r>
                    </a:p>
                  </a:txBody>
                  <a:tcPr/>
                </a:tc>
                <a:tc>
                  <a:txBody>
                    <a:bodyPr/>
                    <a:lstStyle/>
                    <a:p>
                      <a:r>
                        <a:rPr lang="en-US" sz="1000"/>
                        <a:t>3138</a:t>
                      </a:r>
                    </a:p>
                  </a:txBody>
                  <a:tcPr/>
                </a:tc>
                <a:tc>
                  <a:txBody>
                    <a:bodyPr/>
                    <a:lstStyle/>
                    <a:p>
                      <a:r>
                        <a:rPr lang="en-US" sz="1000"/>
                        <a:t>95</a:t>
                      </a:r>
                    </a:p>
                  </a:txBody>
                  <a:tcPr/>
                </a:tc>
                <a:tc>
                  <a:txBody>
                    <a:bodyPr/>
                    <a:lstStyle/>
                    <a:p>
                      <a:r>
                        <a:rPr lang="en-US" sz="1000"/>
                        <a:t>587</a:t>
                      </a:r>
                    </a:p>
                  </a:txBody>
                  <a:tcPr/>
                </a:tc>
                <a:tc>
                  <a:txBody>
                    <a:bodyPr/>
                    <a:lstStyle/>
                    <a:p>
                      <a:r>
                        <a:rPr lang="en-US" sz="1000"/>
                        <a:t>Video</a:t>
                      </a:r>
                    </a:p>
                  </a:txBody>
                  <a:tcPr/>
                </a:tc>
                <a:tc>
                  <a:txBody>
                    <a:bodyPr/>
                    <a:lstStyle/>
                    <a:p>
                      <a:r>
                        <a:rPr lang="en-US" sz="1000"/>
                        <a:t>Yes</a:t>
                      </a:r>
                    </a:p>
                  </a:txBody>
                  <a:tcPr/>
                </a:tc>
                <a:tc>
                  <a:txBody>
                    <a:bodyPr/>
                    <a:lstStyle/>
                    <a:p>
                      <a:r>
                        <a:rPr lang="en-US" sz="1000"/>
                        <a:t>23.06.2017 12:07:38</a:t>
                      </a:r>
                    </a:p>
                  </a:txBody>
                  <a:tcPr/>
                </a:tc>
                <a:extLst>
                  <a:ext uri="{0D108BD9-81ED-4DB2-BD59-A6C34878D82A}">
                    <a16:rowId xmlns:a16="http://schemas.microsoft.com/office/drawing/2014/main" val="2454954074"/>
                  </a:ext>
                </a:extLst>
              </a:tr>
              <a:tr h="370840">
                <a:tc>
                  <a:txBody>
                    <a:bodyPr/>
                    <a:lstStyle/>
                    <a:p>
                      <a:r>
                        <a:rPr lang="de-DE" sz="1000" b="1"/>
                        <a:t>NDR Schleswig-Holstein - 2017-06-01 11:31:42</a:t>
                      </a:r>
                      <a:r>
                        <a:rPr lang="de-DE" sz="1000"/>
                        <a:t>
Vor einigen Tagen ist Heuler "Polli" in der Seehundstation Friedrichskoog eingezogen und wird aufgepäppelt. Seinen Namen hat er zum Gedenken des verstorbenen Gründers der Station.</a:t>
                      </a:r>
                      <a:endParaRPr lang="en-US" sz="1000"/>
                    </a:p>
                  </a:txBody>
                  <a:tcPr/>
                </a:tc>
                <a:tc>
                  <a:txBody>
                    <a:bodyPr/>
                    <a:lstStyle/>
                    <a:p>
                      <a:r>
                        <a:rPr lang="en-US" sz="1000"/>
                        <a:t>3544</a:t>
                      </a:r>
                    </a:p>
                  </a:txBody>
                  <a:tcPr/>
                </a:tc>
                <a:tc>
                  <a:txBody>
                    <a:bodyPr/>
                    <a:lstStyle/>
                    <a:p>
                      <a:r>
                        <a:rPr lang="en-US" sz="1000"/>
                        <a:t>3086</a:t>
                      </a:r>
                    </a:p>
                  </a:txBody>
                  <a:tcPr/>
                </a:tc>
                <a:tc>
                  <a:txBody>
                    <a:bodyPr/>
                    <a:lstStyle/>
                    <a:p>
                      <a:r>
                        <a:rPr lang="en-US" sz="1000"/>
                        <a:t>93</a:t>
                      </a:r>
                    </a:p>
                  </a:txBody>
                  <a:tcPr/>
                </a:tc>
                <a:tc>
                  <a:txBody>
                    <a:bodyPr/>
                    <a:lstStyle/>
                    <a:p>
                      <a:r>
                        <a:rPr lang="en-US" sz="1000"/>
                        <a:t>365</a:t>
                      </a:r>
                    </a:p>
                  </a:txBody>
                  <a:tcPr/>
                </a:tc>
                <a:tc>
                  <a:txBody>
                    <a:bodyPr/>
                    <a:lstStyle/>
                    <a:p>
                      <a:r>
                        <a:rPr lang="en-US" sz="1000"/>
                        <a:t>Video</a:t>
                      </a:r>
                    </a:p>
                  </a:txBody>
                  <a:tcPr/>
                </a:tc>
                <a:tc>
                  <a:txBody>
                    <a:bodyPr/>
                    <a:lstStyle/>
                    <a:p>
                      <a:r>
                        <a:rPr lang="en-US" sz="1000"/>
                        <a:t>Yes</a:t>
                      </a:r>
                    </a:p>
                  </a:txBody>
                  <a:tcPr/>
                </a:tc>
                <a:tc>
                  <a:txBody>
                    <a:bodyPr/>
                    <a:lstStyle/>
                    <a:p>
                      <a:r>
                        <a:rPr lang="en-US" sz="1000"/>
                        <a:t>08.06.2017 11:10:00</a:t>
                      </a:r>
                    </a:p>
                  </a:txBody>
                  <a:tcPr/>
                </a:tc>
                <a:extLst>
                  <a:ext uri="{0D108BD9-81ED-4DB2-BD59-A6C34878D82A}">
                    <a16:rowId xmlns:a16="http://schemas.microsoft.com/office/drawing/2014/main" val="4007623820"/>
                  </a:ext>
                </a:extLst>
              </a:tr>
              <a:tr h="370840">
                <a:tc>
                  <a:txBody>
                    <a:bodyPr/>
                    <a:lstStyle/>
                    <a:p>
                      <a:r>
                        <a:rPr lang="de-DE" sz="1000" b="1"/>
                        <a:t>NDR Schleswig-Holstein - 2017-05-12 16:51:52</a:t>
                      </a:r>
                      <a:r>
                        <a:rPr lang="de-DE" sz="1000"/>
                        <a:t>
Und es hat *boom* gemacht ... 😱</a:t>
                      </a:r>
                      <a:endParaRPr lang="en-US" sz="1000"/>
                    </a:p>
                  </a:txBody>
                  <a:tcPr/>
                </a:tc>
                <a:tc>
                  <a:txBody>
                    <a:bodyPr/>
                    <a:lstStyle/>
                    <a:p>
                      <a:r>
                        <a:rPr lang="en-US" sz="1000"/>
                        <a:t>3448</a:t>
                      </a:r>
                    </a:p>
                  </a:txBody>
                  <a:tcPr/>
                </a:tc>
                <a:tc>
                  <a:txBody>
                    <a:bodyPr/>
                    <a:lstStyle/>
                    <a:p>
                      <a:r>
                        <a:rPr lang="en-US" sz="1000"/>
                        <a:t>2342</a:t>
                      </a:r>
                    </a:p>
                  </a:txBody>
                  <a:tcPr/>
                </a:tc>
                <a:tc>
                  <a:txBody>
                    <a:bodyPr/>
                    <a:lstStyle/>
                    <a:p>
                      <a:r>
                        <a:rPr lang="en-US" sz="1000"/>
                        <a:t>250</a:t>
                      </a:r>
                    </a:p>
                  </a:txBody>
                  <a:tcPr/>
                </a:tc>
                <a:tc>
                  <a:txBody>
                    <a:bodyPr/>
                    <a:lstStyle/>
                    <a:p>
                      <a:r>
                        <a:rPr lang="en-US" sz="1000"/>
                        <a:t>856</a:t>
                      </a:r>
                    </a:p>
                  </a:txBody>
                  <a:tcPr/>
                </a:tc>
                <a:tc>
                  <a:txBody>
                    <a:bodyPr/>
                    <a:lstStyle/>
                    <a:p>
                      <a:r>
                        <a:rPr lang="en-US" sz="1000"/>
                        <a:t>Video</a:t>
                      </a:r>
                    </a:p>
                  </a:txBody>
                  <a:tcPr/>
                </a:tc>
                <a:tc>
                  <a:txBody>
                    <a:bodyPr/>
                    <a:lstStyle/>
                    <a:p>
                      <a:r>
                        <a:rPr lang="en-US" sz="1000"/>
                        <a:t>Yes</a:t>
                      </a:r>
                    </a:p>
                  </a:txBody>
                  <a:tcPr/>
                </a:tc>
                <a:tc>
                  <a:txBody>
                    <a:bodyPr/>
                    <a:lstStyle/>
                    <a:p>
                      <a:r>
                        <a:rPr lang="en-US" sz="1000"/>
                        <a:t>19.05.2017 17:54:00</a:t>
                      </a:r>
                    </a:p>
                  </a:txBody>
                  <a:tcPr/>
                </a:tc>
                <a:extLst>
                  <a:ext uri="{0D108BD9-81ED-4DB2-BD59-A6C34878D82A}">
                    <a16:rowId xmlns:a16="http://schemas.microsoft.com/office/drawing/2014/main" val="2466200434"/>
                  </a:ext>
                </a:extLst>
              </a:tr>
            </a:tbl>
          </a:graphicData>
        </a:graphic>
      </p:graphicFrame>
      <p:sp>
        <p:nvSpPr>
          <p:cNvPr id="4" name="Text Placeholder 3">
            <a:extLst>
              <a:ext uri="{FF2B5EF4-FFF2-40B4-BE49-F238E27FC236}">
                <a16:creationId xmlns:a16="http://schemas.microsoft.com/office/drawing/2014/main" id="{3FF8B36C-F89E-40D4-B934-3A904C0ECDCE}"/>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8736605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38A43-CE07-4092-BCF5-F02F3A8D6F18}"/>
              </a:ext>
            </a:extLst>
          </p:cNvPr>
          <p:cNvSpPr>
            <a:spLocks noGrp="1"/>
          </p:cNvSpPr>
          <p:nvPr>
            <p:ph type="title"/>
          </p:nvPr>
        </p:nvSpPr>
        <p:spPr/>
        <p:txBody>
          <a:bodyPr/>
          <a:lstStyle/>
          <a:p>
            <a:r>
              <a:rPr lang="en-US"/>
              <a:t>Eigene Posts - Reaktionen - Export - 1 of 2</a:t>
            </a:r>
          </a:p>
        </p:txBody>
      </p:sp>
      <p:graphicFrame>
        <p:nvGraphicFramePr>
          <p:cNvPr id="5" name="Table Placeholder 4">
            <a:extLst>
              <a:ext uri="{FF2B5EF4-FFF2-40B4-BE49-F238E27FC236}">
                <a16:creationId xmlns:a16="http://schemas.microsoft.com/office/drawing/2014/main" id="{D1E41D4D-2DE4-4157-B744-BAB7A6EE3D15}"/>
              </a:ext>
            </a:extLst>
          </p:cNvPr>
          <p:cNvGraphicFramePr>
            <a:graphicFrameLocks noGrp="1"/>
          </p:cNvGraphicFramePr>
          <p:nvPr>
            <p:ph type="tbl" sz="quarter" idx="13"/>
            <p:extLst>
              <p:ext uri="{D42A27DB-BD31-4B8C-83A1-F6EECF244321}">
                <p14:modId xmlns:p14="http://schemas.microsoft.com/office/powerpoint/2010/main" val="576376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231493666"/>
                    </a:ext>
                  </a:extLst>
                </a:gridCol>
                <a:gridCol w="822960">
                  <a:extLst>
                    <a:ext uri="{9D8B030D-6E8A-4147-A177-3AD203B41FA5}">
                      <a16:colId xmlns:a16="http://schemas.microsoft.com/office/drawing/2014/main" val="2170219888"/>
                    </a:ext>
                  </a:extLst>
                </a:gridCol>
                <a:gridCol w="493776">
                  <a:extLst>
                    <a:ext uri="{9D8B030D-6E8A-4147-A177-3AD203B41FA5}">
                      <a16:colId xmlns:a16="http://schemas.microsoft.com/office/drawing/2014/main" val="2721280433"/>
                    </a:ext>
                  </a:extLst>
                </a:gridCol>
                <a:gridCol w="493776">
                  <a:extLst>
                    <a:ext uri="{9D8B030D-6E8A-4147-A177-3AD203B41FA5}">
                      <a16:colId xmlns:a16="http://schemas.microsoft.com/office/drawing/2014/main" val="1226302221"/>
                    </a:ext>
                  </a:extLst>
                </a:gridCol>
                <a:gridCol w="493776">
                  <a:extLst>
                    <a:ext uri="{9D8B030D-6E8A-4147-A177-3AD203B41FA5}">
                      <a16:colId xmlns:a16="http://schemas.microsoft.com/office/drawing/2014/main" val="3710838309"/>
                    </a:ext>
                  </a:extLst>
                </a:gridCol>
                <a:gridCol w="493776">
                  <a:extLst>
                    <a:ext uri="{9D8B030D-6E8A-4147-A177-3AD203B41FA5}">
                      <a16:colId xmlns:a16="http://schemas.microsoft.com/office/drawing/2014/main" val="3049566791"/>
                    </a:ext>
                  </a:extLst>
                </a:gridCol>
                <a:gridCol w="493776">
                  <a:extLst>
                    <a:ext uri="{9D8B030D-6E8A-4147-A177-3AD203B41FA5}">
                      <a16:colId xmlns:a16="http://schemas.microsoft.com/office/drawing/2014/main" val="1405023114"/>
                    </a:ext>
                  </a:extLst>
                </a:gridCol>
                <a:gridCol w="493776">
                  <a:extLst>
                    <a:ext uri="{9D8B030D-6E8A-4147-A177-3AD203B41FA5}">
                      <a16:colId xmlns:a16="http://schemas.microsoft.com/office/drawing/2014/main" val="1272148846"/>
                    </a:ext>
                  </a:extLst>
                </a:gridCol>
                <a:gridCol w="493776">
                  <a:extLst>
                    <a:ext uri="{9D8B030D-6E8A-4147-A177-3AD203B41FA5}">
                      <a16:colId xmlns:a16="http://schemas.microsoft.com/office/drawing/2014/main" val="263364340"/>
                    </a:ext>
                  </a:extLst>
                </a:gridCol>
                <a:gridCol w="493776">
                  <a:extLst>
                    <a:ext uri="{9D8B030D-6E8A-4147-A177-3AD203B41FA5}">
                      <a16:colId xmlns:a16="http://schemas.microsoft.com/office/drawing/2014/main" val="4254181915"/>
                    </a:ext>
                  </a:extLst>
                </a:gridCol>
                <a:gridCol w="493776">
                  <a:extLst>
                    <a:ext uri="{9D8B030D-6E8A-4147-A177-3AD203B41FA5}">
                      <a16:colId xmlns:a16="http://schemas.microsoft.com/office/drawing/2014/main" val="3561943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68594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- 2017-03-28 15:29:21</a:t>
                      </a:r>
                      <a:r>
                        <a:rPr kumimoji="0" lang="en-US" sz="1000" b="0" i="0" u="none" strike="noStrike" kern="1200" cap="none" spc="0" normalizeH="0" baseline="0" noProof="0">
                          <a:ln>
                            <a:noFill/>
                          </a:ln>
                          <a:solidFill>
                            <a:prstClr val="black"/>
                          </a:solidFill>
                          <a:effectLst/>
                          <a:uLnTx/>
                          <a:uFillTx/>
                          <a:latin typeface="+mn-lt"/>
                          <a:ea typeface="+mn-ea"/>
                          <a:cs typeface="+mn-cs"/>
                        </a:rPr>
                        <a:t>
Polarlicht am Himmel über Schleswig-Holstein. Danke an Carsten Jonas für das tolle Video. (Aufgenommen am Leuchtturm Bülk)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Polarlichter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23.06.2017 12:25:47</a:t>
                      </a:r>
                    </a:p>
                  </a:txBody>
                  <a:tcPr/>
                </a:tc>
                <a:extLst>
                  <a:ext uri="{0D108BD9-81ED-4DB2-BD59-A6C34878D82A}">
                    <a16:rowId xmlns:a16="http://schemas.microsoft.com/office/drawing/2014/main" val="755236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- 2017-06-06 18:03:43</a:t>
                      </a:r>
                      <a:r>
                        <a:rPr kumimoji="0" lang="de-DE" sz="1000" b="0" i="0" u="none" strike="noStrike" kern="1200" cap="none" spc="0" normalizeH="0" baseline="0" noProof="0">
                          <a:ln>
                            <a:noFill/>
                          </a:ln>
                          <a:solidFill>
                            <a:prstClr val="black"/>
                          </a:solidFill>
                          <a:effectLst/>
                          <a:uLnTx/>
                          <a:uFillTx/>
                          <a:latin typeface="+mn-lt"/>
                          <a:ea typeface="+mn-ea"/>
                          <a:cs typeface="+mn-cs"/>
                        </a:rPr>
                        <a:t>
Die Pferdesteuer soll nun doch in Tangstedt eingeführt werden. Wie findet ihr das?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600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- 2017-05-22 19:39:50</a:t>
                      </a:r>
                      <a:r>
                        <a:rPr kumimoji="0" lang="de-DE" sz="1000" b="0" i="0" u="none" strike="noStrike" kern="1200" cap="none" spc="0" normalizeH="0" baseline="0" noProof="0">
                          <a:ln>
                            <a:noFill/>
                          </a:ln>
                          <a:solidFill>
                            <a:prstClr val="black"/>
                          </a:solidFill>
                          <a:effectLst/>
                          <a:uLnTx/>
                          <a:uFillTx/>
                          <a:latin typeface="+mn-lt"/>
                          <a:ea typeface="+mn-ea"/>
                          <a:cs typeface="+mn-cs"/>
                        </a:rPr>
                        <a:t>
Tausende Rehe sterben jährlich, weil sie in die Maschinen von Landwirten geraten. Drohnen sollen sie jetzt retten.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Drohne rettet Rehkitze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23.06.2017 12:07:38</a:t>
                      </a:r>
                    </a:p>
                  </a:txBody>
                  <a:tcPr/>
                </a:tc>
                <a:extLst>
                  <a:ext uri="{0D108BD9-81ED-4DB2-BD59-A6C34878D82A}">
                    <a16:rowId xmlns:a16="http://schemas.microsoft.com/office/drawing/2014/main" val="2821282813"/>
                  </a:ext>
                </a:extLst>
              </a:tr>
            </a:tbl>
          </a:graphicData>
        </a:graphic>
      </p:graphicFrame>
      <p:sp>
        <p:nvSpPr>
          <p:cNvPr id="4" name="Text Placeholder 3">
            <a:extLst>
              <a:ext uri="{FF2B5EF4-FFF2-40B4-BE49-F238E27FC236}">
                <a16:creationId xmlns:a16="http://schemas.microsoft.com/office/drawing/2014/main" id="{4BB67B78-3878-4336-A956-3D1686BB0EC1}"/>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794663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F45E3-768F-47E2-9445-A977717AFD85}"/>
              </a:ext>
            </a:extLst>
          </p:cNvPr>
          <p:cNvSpPr>
            <a:spLocks noGrp="1"/>
          </p:cNvSpPr>
          <p:nvPr>
            <p:ph type="title"/>
          </p:nvPr>
        </p:nvSpPr>
        <p:spPr/>
        <p:txBody>
          <a:bodyPr/>
          <a:lstStyle/>
          <a:p>
            <a:r>
              <a:rPr lang="en-US"/>
              <a:t>Eigene Posts - Reaktionen - Export - 2 of 2</a:t>
            </a:r>
          </a:p>
        </p:txBody>
      </p:sp>
      <p:graphicFrame>
        <p:nvGraphicFramePr>
          <p:cNvPr id="5" name="Table Placeholder 4">
            <a:extLst>
              <a:ext uri="{FF2B5EF4-FFF2-40B4-BE49-F238E27FC236}">
                <a16:creationId xmlns:a16="http://schemas.microsoft.com/office/drawing/2014/main" id="{A87F9CB1-0F46-40E0-B5EA-B36867567FB5}"/>
              </a:ext>
            </a:extLst>
          </p:cNvPr>
          <p:cNvGraphicFramePr>
            <a:graphicFrameLocks noGrp="1"/>
          </p:cNvGraphicFramePr>
          <p:nvPr>
            <p:ph type="tbl" sz="quarter" idx="13"/>
            <p:extLst>
              <p:ext uri="{D42A27DB-BD31-4B8C-83A1-F6EECF244321}">
                <p14:modId xmlns:p14="http://schemas.microsoft.com/office/powerpoint/2010/main" val="1952259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37576761"/>
                    </a:ext>
                  </a:extLst>
                </a:gridCol>
                <a:gridCol w="822960">
                  <a:extLst>
                    <a:ext uri="{9D8B030D-6E8A-4147-A177-3AD203B41FA5}">
                      <a16:colId xmlns:a16="http://schemas.microsoft.com/office/drawing/2014/main" val="666758154"/>
                    </a:ext>
                  </a:extLst>
                </a:gridCol>
                <a:gridCol w="493776">
                  <a:extLst>
                    <a:ext uri="{9D8B030D-6E8A-4147-A177-3AD203B41FA5}">
                      <a16:colId xmlns:a16="http://schemas.microsoft.com/office/drawing/2014/main" val="936177963"/>
                    </a:ext>
                  </a:extLst>
                </a:gridCol>
                <a:gridCol w="493776">
                  <a:extLst>
                    <a:ext uri="{9D8B030D-6E8A-4147-A177-3AD203B41FA5}">
                      <a16:colId xmlns:a16="http://schemas.microsoft.com/office/drawing/2014/main" val="1141767501"/>
                    </a:ext>
                  </a:extLst>
                </a:gridCol>
                <a:gridCol w="493776">
                  <a:extLst>
                    <a:ext uri="{9D8B030D-6E8A-4147-A177-3AD203B41FA5}">
                      <a16:colId xmlns:a16="http://schemas.microsoft.com/office/drawing/2014/main" val="3681374281"/>
                    </a:ext>
                  </a:extLst>
                </a:gridCol>
                <a:gridCol w="493776">
                  <a:extLst>
                    <a:ext uri="{9D8B030D-6E8A-4147-A177-3AD203B41FA5}">
                      <a16:colId xmlns:a16="http://schemas.microsoft.com/office/drawing/2014/main" val="2242060060"/>
                    </a:ext>
                  </a:extLst>
                </a:gridCol>
                <a:gridCol w="493776">
                  <a:extLst>
                    <a:ext uri="{9D8B030D-6E8A-4147-A177-3AD203B41FA5}">
                      <a16:colId xmlns:a16="http://schemas.microsoft.com/office/drawing/2014/main" val="3099318746"/>
                    </a:ext>
                  </a:extLst>
                </a:gridCol>
                <a:gridCol w="493776">
                  <a:extLst>
                    <a:ext uri="{9D8B030D-6E8A-4147-A177-3AD203B41FA5}">
                      <a16:colId xmlns:a16="http://schemas.microsoft.com/office/drawing/2014/main" val="3797486916"/>
                    </a:ext>
                  </a:extLst>
                </a:gridCol>
                <a:gridCol w="493776">
                  <a:extLst>
                    <a:ext uri="{9D8B030D-6E8A-4147-A177-3AD203B41FA5}">
                      <a16:colId xmlns:a16="http://schemas.microsoft.com/office/drawing/2014/main" val="3895221013"/>
                    </a:ext>
                  </a:extLst>
                </a:gridCol>
                <a:gridCol w="493776">
                  <a:extLst>
                    <a:ext uri="{9D8B030D-6E8A-4147-A177-3AD203B41FA5}">
                      <a16:colId xmlns:a16="http://schemas.microsoft.com/office/drawing/2014/main" val="4281742442"/>
                    </a:ext>
                  </a:extLst>
                </a:gridCol>
                <a:gridCol w="493776">
                  <a:extLst>
                    <a:ext uri="{9D8B030D-6E8A-4147-A177-3AD203B41FA5}">
                      <a16:colId xmlns:a16="http://schemas.microsoft.com/office/drawing/2014/main" val="3021535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74947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- 2017-06-01 11:31:42</a:t>
                      </a:r>
                      <a:r>
                        <a:rPr kumimoji="0" lang="de-DE" sz="1000" b="0" i="0" u="none" strike="noStrike" kern="1200" cap="none" spc="0" normalizeH="0" baseline="0" noProof="0">
                          <a:ln>
                            <a:noFill/>
                          </a:ln>
                          <a:solidFill>
                            <a:prstClr val="black"/>
                          </a:solidFill>
                          <a:effectLst/>
                          <a:uLnTx/>
                          <a:uFillTx/>
                          <a:latin typeface="+mn-lt"/>
                          <a:ea typeface="+mn-ea"/>
                          <a:cs typeface="+mn-cs"/>
                        </a:rPr>
                        <a:t>
Vor einigen Tagen ist Heuler "Polli" in der Seehundstation Friedrichskoog eingezogen und wird aufgepäppelt. Seinen Namen hat er zum Gedenken des verstorbenen Gründers der Station.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08.06.2017 11:10:00</a:t>
                      </a:r>
                    </a:p>
                  </a:txBody>
                  <a:tcPr/>
                </a:tc>
                <a:extLst>
                  <a:ext uri="{0D108BD9-81ED-4DB2-BD59-A6C34878D82A}">
                    <a16:rowId xmlns:a16="http://schemas.microsoft.com/office/drawing/2014/main" val="428764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- 2017-04-28 16:42:19</a:t>
                      </a:r>
                      <a:r>
                        <a:rPr kumimoji="0" lang="de-DE" sz="1000" b="0" i="0" u="none" strike="noStrike" kern="1200" cap="none" spc="0" normalizeH="0" baseline="0" noProof="0">
                          <a:ln>
                            <a:noFill/>
                          </a:ln>
                          <a:solidFill>
                            <a:prstClr val="black"/>
                          </a:solidFill>
                          <a:effectLst/>
                          <a:uLnTx/>
                          <a:uFillTx/>
                          <a:latin typeface="+mn-lt"/>
                          <a:ea typeface="+mn-ea"/>
                          <a:cs typeface="+mn-cs"/>
                        </a:rPr>
                        <a:t>
Überraschung, Kiel! Am Freitag haben Die Toten Hosen ein spontanes Straßenkonzert gegeben.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Tote Hosen geben Spontankonzert in Kiel
</a:t>
                      </a:r>
                      <a:r>
                        <a:rPr kumimoji="0" lang="de-DE" sz="1000" b="0" i="1" u="none" strike="noStrike" kern="1200" cap="none" spc="0" normalizeH="0" baseline="0" noProof="0">
                          <a:ln>
                            <a:noFill/>
                          </a:ln>
                          <a:solidFill>
                            <a:prstClr val="black"/>
                          </a:solidFill>
                          <a:effectLst/>
                          <a:uLnTx/>
                          <a:uFillTx/>
                          <a:latin typeface="+mn-lt"/>
                          <a:ea typeface="+mn-ea"/>
                          <a:cs typeface="+mn-cs"/>
                        </a:rPr>
                        <a:t>Caption</a:t>
                      </a:r>
                      <a:r>
                        <a:rPr kumimoji="0" lang="de-DE" sz="1000" b="0" i="0" u="none" strike="noStrike" kern="1200" cap="none" spc="0" normalizeH="0" baseline="0" noProof="0">
                          <a:ln>
                            <a:noFill/>
                          </a:ln>
                          <a:solidFill>
                            <a:prstClr val="black"/>
                          </a:solidFill>
                          <a:effectLst/>
                          <a:uLnTx/>
                          <a:uFillTx/>
                          <a:latin typeface="+mn-lt"/>
                          <a:ea typeface="+mn-ea"/>
                          <a:cs typeface="+mn-cs"/>
                        </a:rPr>
                        <a:t>: ndr.de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7737069"/>
                  </a:ext>
                </a:extLst>
              </a:tr>
            </a:tbl>
          </a:graphicData>
        </a:graphic>
      </p:graphicFrame>
      <p:sp>
        <p:nvSpPr>
          <p:cNvPr id="4" name="Text Placeholder 3">
            <a:extLst>
              <a:ext uri="{FF2B5EF4-FFF2-40B4-BE49-F238E27FC236}">
                <a16:creationId xmlns:a16="http://schemas.microsoft.com/office/drawing/2014/main" id="{7D739964-6A5C-4EE0-B195-88AAEEF43E83}"/>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4206792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039BD-2CB0-420C-8661-6049D36BA76F}"/>
              </a:ext>
            </a:extLst>
          </p:cNvPr>
          <p:cNvSpPr>
            <a:spLocks noGrp="1"/>
          </p:cNvSpPr>
          <p:nvPr>
            <p:ph type="title"/>
          </p:nvPr>
        </p:nvSpPr>
        <p:spPr/>
        <p:txBody>
          <a:bodyPr/>
          <a:lstStyle/>
          <a:p>
            <a:r>
              <a:rPr lang="en-US"/>
              <a:t>Eigene Videos - Crossposts - Export</a:t>
            </a:r>
          </a:p>
        </p:txBody>
      </p:sp>
      <p:graphicFrame>
        <p:nvGraphicFramePr>
          <p:cNvPr id="5" name="Table Placeholder 4">
            <a:extLst>
              <a:ext uri="{FF2B5EF4-FFF2-40B4-BE49-F238E27FC236}">
                <a16:creationId xmlns:a16="http://schemas.microsoft.com/office/drawing/2014/main" id="{7243A9D6-86BA-4438-A76A-D1276D599747}"/>
              </a:ext>
            </a:extLst>
          </p:cNvPr>
          <p:cNvGraphicFramePr>
            <a:graphicFrameLocks noGrp="1"/>
          </p:cNvGraphicFramePr>
          <p:nvPr>
            <p:ph type="tbl" sz="quarter" idx="13"/>
            <p:extLst>
              <p:ext uri="{D42A27DB-BD31-4B8C-83A1-F6EECF244321}">
                <p14:modId xmlns:p14="http://schemas.microsoft.com/office/powerpoint/2010/main" val="10957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573187646"/>
                    </a:ext>
                  </a:extLst>
                </a:gridCol>
                <a:gridCol w="493776">
                  <a:extLst>
                    <a:ext uri="{9D8B030D-6E8A-4147-A177-3AD203B41FA5}">
                      <a16:colId xmlns:a16="http://schemas.microsoft.com/office/drawing/2014/main" val="3731192724"/>
                    </a:ext>
                  </a:extLst>
                </a:gridCol>
                <a:gridCol w="411480">
                  <a:extLst>
                    <a:ext uri="{9D8B030D-6E8A-4147-A177-3AD203B41FA5}">
                      <a16:colId xmlns:a16="http://schemas.microsoft.com/office/drawing/2014/main" val="4024711758"/>
                    </a:ext>
                  </a:extLst>
                </a:gridCol>
                <a:gridCol w="411480">
                  <a:extLst>
                    <a:ext uri="{9D8B030D-6E8A-4147-A177-3AD203B41FA5}">
                      <a16:colId xmlns:a16="http://schemas.microsoft.com/office/drawing/2014/main" val="826775797"/>
                    </a:ext>
                  </a:extLst>
                </a:gridCol>
                <a:gridCol w="246888">
                  <a:extLst>
                    <a:ext uri="{9D8B030D-6E8A-4147-A177-3AD203B41FA5}">
                      <a16:colId xmlns:a16="http://schemas.microsoft.com/office/drawing/2014/main" val="2220666277"/>
                    </a:ext>
                  </a:extLst>
                </a:gridCol>
                <a:gridCol w="658368">
                  <a:extLst>
                    <a:ext uri="{9D8B030D-6E8A-4147-A177-3AD203B41FA5}">
                      <a16:colId xmlns:a16="http://schemas.microsoft.com/office/drawing/2014/main" val="4249607383"/>
                    </a:ext>
                  </a:extLst>
                </a:gridCol>
                <a:gridCol w="576072">
                  <a:extLst>
                    <a:ext uri="{9D8B030D-6E8A-4147-A177-3AD203B41FA5}">
                      <a16:colId xmlns:a16="http://schemas.microsoft.com/office/drawing/2014/main" val="1302046816"/>
                    </a:ext>
                  </a:extLst>
                </a:gridCol>
                <a:gridCol w="576072">
                  <a:extLst>
                    <a:ext uri="{9D8B030D-6E8A-4147-A177-3AD203B41FA5}">
                      <a16:colId xmlns:a16="http://schemas.microsoft.com/office/drawing/2014/main" val="1585790771"/>
                    </a:ext>
                  </a:extLst>
                </a:gridCol>
                <a:gridCol w="411480">
                  <a:extLst>
                    <a:ext uri="{9D8B030D-6E8A-4147-A177-3AD203B41FA5}">
                      <a16:colId xmlns:a16="http://schemas.microsoft.com/office/drawing/2014/main" val="3944930327"/>
                    </a:ext>
                  </a:extLst>
                </a:gridCol>
                <a:gridCol w="658368">
                  <a:extLst>
                    <a:ext uri="{9D8B030D-6E8A-4147-A177-3AD203B41FA5}">
                      <a16:colId xmlns:a16="http://schemas.microsoft.com/office/drawing/2014/main" val="4222282773"/>
                    </a:ext>
                  </a:extLst>
                </a:gridCol>
                <a:gridCol w="329184">
                  <a:extLst>
                    <a:ext uri="{9D8B030D-6E8A-4147-A177-3AD203B41FA5}">
                      <a16:colId xmlns:a16="http://schemas.microsoft.com/office/drawing/2014/main" val="2703518167"/>
                    </a:ext>
                  </a:extLst>
                </a:gridCol>
                <a:gridCol w="493776">
                  <a:extLst>
                    <a:ext uri="{9D8B030D-6E8A-4147-A177-3AD203B41FA5}">
                      <a16:colId xmlns:a16="http://schemas.microsoft.com/office/drawing/2014/main" val="2073487356"/>
                    </a:ext>
                  </a:extLst>
                </a:gridCol>
                <a:gridCol w="329184">
                  <a:extLst>
                    <a:ext uri="{9D8B030D-6E8A-4147-A177-3AD203B41FA5}">
                      <a16:colId xmlns:a16="http://schemas.microsoft.com/office/drawing/2014/main" val="1785797166"/>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672857512"/>
                  </a:ext>
                </a:extLst>
              </a:tr>
              <a:tr h="370840">
                <a:tc>
                  <a:txBody>
                    <a:bodyPr/>
                    <a:lstStyle/>
                    <a:p>
                      <a:r>
                        <a:rPr lang="en-US" sz="1000"/>
                        <a:t>28.03.2017 15:29:21</a:t>
                      </a:r>
                    </a:p>
                  </a:txBody>
                  <a:tcPr/>
                </a:tc>
                <a:tc>
                  <a:txBody>
                    <a:bodyPr/>
                    <a:lstStyle/>
                    <a:p>
                      <a:r>
                        <a:rPr lang="en-US" sz="1000"/>
                        <a:t>251401</a:t>
                      </a:r>
                    </a:p>
                  </a:txBody>
                  <a:tcPr/>
                </a:tc>
                <a:tc>
                  <a:txBody>
                    <a:bodyPr/>
                    <a:lstStyle/>
                    <a:p>
                      <a:r>
                        <a:rPr lang="en-US" sz="1000"/>
                        <a:t>0</a:t>
                      </a:r>
                    </a:p>
                  </a:txBody>
                  <a:tcPr/>
                </a:tc>
                <a:tc>
                  <a:txBody>
                    <a:bodyPr/>
                    <a:lstStyle/>
                    <a:p>
                      <a:r>
                        <a:rPr lang="en-US" sz="1000"/>
                        <a:t>549717</a:t>
                      </a:r>
                    </a:p>
                  </a:txBody>
                  <a:tcPr/>
                </a:tc>
                <a:tc>
                  <a:txBody>
                    <a:bodyPr/>
                    <a:lstStyle/>
                    <a:p>
                      <a:r>
                        <a:rPr lang="en-US" sz="1000"/>
                        <a:t>00:17</a:t>
                      </a:r>
                    </a:p>
                  </a:txBody>
                  <a:tcPr/>
                </a:tc>
                <a:tc>
                  <a:txBody>
                    <a:bodyPr/>
                    <a:lstStyle/>
                    <a:p>
                      <a:r>
                        <a:rPr lang="en-US" sz="1000"/>
                        <a:t>29%</a:t>
                      </a:r>
                    </a:p>
                  </a:txBody>
                  <a:tcPr/>
                </a:tc>
                <a:tc>
                  <a:txBody>
                    <a:bodyPr/>
                    <a:lstStyle/>
                    <a:p>
                      <a:r>
                        <a:rPr lang="en-US" sz="1000"/>
                        <a:t>180653</a:t>
                      </a:r>
                    </a:p>
                  </a:txBody>
                  <a:tcPr/>
                </a:tc>
                <a:tc>
                  <a:txBody>
                    <a:bodyPr/>
                    <a:lstStyle/>
                    <a:p>
                      <a:r>
                        <a:rPr lang="en-US" sz="1000"/>
                        <a:t>17132</a:t>
                      </a:r>
                    </a:p>
                  </a:txBody>
                  <a:tcPr/>
                </a:tc>
                <a:tc>
                  <a:txBody>
                    <a:bodyPr/>
                    <a:lstStyle/>
                    <a:p>
                      <a:r>
                        <a:rPr lang="en-US" sz="1000"/>
                        <a:t>351932</a:t>
                      </a:r>
                    </a:p>
                  </a:txBody>
                  <a:tcPr/>
                </a:tc>
                <a:tc>
                  <a:txBody>
                    <a:bodyPr/>
                    <a:lstStyle/>
                    <a:p>
                      <a:r>
                        <a:rPr lang="en-US" sz="1000"/>
                        <a:t>1782442</a:t>
                      </a:r>
                    </a:p>
                  </a:txBody>
                  <a:tcPr/>
                </a:tc>
                <a:tc>
                  <a:txBody>
                    <a:bodyPr/>
                    <a:lstStyle/>
                    <a:p>
                      <a:r>
                        <a:rPr lang="en-US" sz="1000"/>
                        <a:t>41661</a:t>
                      </a:r>
                    </a:p>
                  </a:txBody>
                  <a:tcPr/>
                </a:tc>
                <a:tc>
                  <a:txBody>
                    <a:bodyPr/>
                    <a:lstStyle/>
                    <a:p>
                      <a:r>
                        <a:rPr lang="en-US" sz="1000"/>
                        <a:t>4445</a:t>
                      </a:r>
                    </a:p>
                  </a:txBody>
                  <a:tcPr/>
                </a:tc>
                <a:tc>
                  <a:txBody>
                    <a:bodyPr/>
                    <a:lstStyle/>
                    <a:p>
                      <a:r>
                        <a:rPr lang="en-US" sz="1000"/>
                        <a:t>5502</a:t>
                      </a:r>
                    </a:p>
                  </a:txBody>
                  <a:tcPr/>
                </a:tc>
                <a:extLst>
                  <a:ext uri="{0D108BD9-81ED-4DB2-BD59-A6C34878D82A}">
                    <a16:rowId xmlns:a16="http://schemas.microsoft.com/office/drawing/2014/main" val="993198077"/>
                  </a:ext>
                </a:extLst>
              </a:tr>
              <a:tr h="370840">
                <a:tc>
                  <a:txBody>
                    <a:bodyPr/>
                    <a:lstStyle/>
                    <a:p>
                      <a:r>
                        <a:rPr lang="en-US" sz="1000"/>
                        <a:t>07.11.2017 12:48:44</a:t>
                      </a:r>
                    </a:p>
                  </a:txBody>
                  <a:tcPr/>
                </a:tc>
                <a:tc>
                  <a:txBody>
                    <a:bodyPr/>
                    <a:lstStyle/>
                    <a:p>
                      <a:r>
                        <a:rPr lang="en-US" sz="1000"/>
                        <a:t>153554</a:t>
                      </a:r>
                    </a:p>
                  </a:txBody>
                  <a:tcPr/>
                </a:tc>
                <a:tc>
                  <a:txBody>
                    <a:bodyPr/>
                    <a:lstStyle/>
                    <a:p>
                      <a:r>
                        <a:rPr lang="en-US" sz="1000"/>
                        <a:t>0</a:t>
                      </a:r>
                    </a:p>
                  </a:txBody>
                  <a:tcPr/>
                </a:tc>
                <a:tc>
                  <a:txBody>
                    <a:bodyPr/>
                    <a:lstStyle/>
                    <a:p>
                      <a:r>
                        <a:rPr lang="en-US" sz="1000"/>
                        <a:t>248929</a:t>
                      </a:r>
                    </a:p>
                  </a:txBody>
                  <a:tcPr/>
                </a:tc>
                <a:tc>
                  <a:txBody>
                    <a:bodyPr/>
                    <a:lstStyle/>
                    <a:p>
                      <a:r>
                        <a:rPr lang="en-US" sz="1000"/>
                        <a:t>00:33</a:t>
                      </a:r>
                    </a:p>
                  </a:txBody>
                  <a:tcPr/>
                </a:tc>
                <a:tc>
                  <a:txBody>
                    <a:bodyPr/>
                    <a:lstStyle/>
                    <a:p>
                      <a:r>
                        <a:rPr lang="en-US" sz="1000"/>
                        <a:t>39%</a:t>
                      </a:r>
                    </a:p>
                  </a:txBody>
                  <a:tcPr/>
                </a:tc>
                <a:tc>
                  <a:txBody>
                    <a:bodyPr/>
                    <a:lstStyle/>
                    <a:p>
                      <a:r>
                        <a:rPr lang="en-US" sz="1000"/>
                        <a:t>50849</a:t>
                      </a:r>
                    </a:p>
                  </a:txBody>
                  <a:tcPr/>
                </a:tc>
                <a:tc>
                  <a:txBody>
                    <a:bodyPr/>
                    <a:lstStyle/>
                    <a:p>
                      <a:r>
                        <a:rPr lang="en-US" sz="1000"/>
                        <a:t>14793</a:t>
                      </a:r>
                    </a:p>
                  </a:txBody>
                  <a:tcPr/>
                </a:tc>
                <a:tc>
                  <a:txBody>
                    <a:bodyPr/>
                    <a:lstStyle/>
                    <a:p>
                      <a:r>
                        <a:rPr lang="en-US" sz="1000"/>
                        <a:t>183287</a:t>
                      </a:r>
                    </a:p>
                  </a:txBody>
                  <a:tcPr/>
                </a:tc>
                <a:tc>
                  <a:txBody>
                    <a:bodyPr/>
                    <a:lstStyle/>
                    <a:p>
                      <a:r>
                        <a:rPr lang="en-US" sz="1000"/>
                        <a:t>434330</a:t>
                      </a:r>
                    </a:p>
                  </a:txBody>
                  <a:tcPr/>
                </a:tc>
                <a:tc>
                  <a:txBody>
                    <a:bodyPr/>
                    <a:lstStyle/>
                    <a:p>
                      <a:r>
                        <a:rPr lang="en-US" sz="1000"/>
                        <a:t>1821</a:t>
                      </a:r>
                    </a:p>
                  </a:txBody>
                  <a:tcPr/>
                </a:tc>
                <a:tc>
                  <a:txBody>
                    <a:bodyPr/>
                    <a:lstStyle/>
                    <a:p>
                      <a:r>
                        <a:rPr lang="en-US" sz="1000"/>
                        <a:t>1053</a:t>
                      </a:r>
                    </a:p>
                  </a:txBody>
                  <a:tcPr/>
                </a:tc>
                <a:tc>
                  <a:txBody>
                    <a:bodyPr/>
                    <a:lstStyle/>
                    <a:p>
                      <a:r>
                        <a:rPr lang="en-US" sz="1000"/>
                        <a:t>1290</a:t>
                      </a:r>
                    </a:p>
                  </a:txBody>
                  <a:tcPr/>
                </a:tc>
                <a:extLst>
                  <a:ext uri="{0D108BD9-81ED-4DB2-BD59-A6C34878D82A}">
                    <a16:rowId xmlns:a16="http://schemas.microsoft.com/office/drawing/2014/main" val="1272075648"/>
                  </a:ext>
                </a:extLst>
              </a:tr>
              <a:tr h="370840">
                <a:tc>
                  <a:txBody>
                    <a:bodyPr/>
                    <a:lstStyle/>
                    <a:p>
                      <a:r>
                        <a:rPr lang="en-US" sz="1000"/>
                        <a:t>12.05.2017 16:51:52</a:t>
                      </a:r>
                    </a:p>
                  </a:txBody>
                  <a:tcPr/>
                </a:tc>
                <a:tc>
                  <a:txBody>
                    <a:bodyPr/>
                    <a:lstStyle/>
                    <a:p>
                      <a:r>
                        <a:rPr lang="en-US" sz="1000"/>
                        <a:t>101498</a:t>
                      </a:r>
                    </a:p>
                  </a:txBody>
                  <a:tcPr/>
                </a:tc>
                <a:tc>
                  <a:txBody>
                    <a:bodyPr/>
                    <a:lstStyle/>
                    <a:p>
                      <a:r>
                        <a:rPr lang="en-US" sz="1000"/>
                        <a:t>0</a:t>
                      </a:r>
                    </a:p>
                  </a:txBody>
                  <a:tcPr/>
                </a:tc>
                <a:tc>
                  <a:txBody>
                    <a:bodyPr/>
                    <a:lstStyle/>
                    <a:p>
                      <a:r>
                        <a:rPr lang="en-US" sz="1000"/>
                        <a:t>131786</a:t>
                      </a:r>
                    </a:p>
                  </a:txBody>
                  <a:tcPr/>
                </a:tc>
                <a:tc>
                  <a:txBody>
                    <a:bodyPr/>
                    <a:lstStyle/>
                    <a:p>
                      <a:r>
                        <a:rPr lang="en-US" sz="1000"/>
                        <a:t>00:54</a:t>
                      </a:r>
                    </a:p>
                  </a:txBody>
                  <a:tcPr/>
                </a:tc>
                <a:tc>
                  <a:txBody>
                    <a:bodyPr/>
                    <a:lstStyle/>
                    <a:p>
                      <a:r>
                        <a:rPr lang="en-US" sz="1000"/>
                        <a:t>31%</a:t>
                      </a:r>
                    </a:p>
                  </a:txBody>
                  <a:tcPr/>
                </a:tc>
                <a:tc>
                  <a:txBody>
                    <a:bodyPr/>
                    <a:lstStyle/>
                    <a:p>
                      <a:r>
                        <a:rPr lang="en-US" sz="1000"/>
                        <a:t>0</a:t>
                      </a:r>
                    </a:p>
                  </a:txBody>
                  <a:tcPr/>
                </a:tc>
                <a:tc>
                  <a:txBody>
                    <a:bodyPr/>
                    <a:lstStyle/>
                    <a:p>
                      <a:r>
                        <a:rPr lang="en-US" sz="1000"/>
                        <a:t>29554</a:t>
                      </a:r>
                    </a:p>
                  </a:txBody>
                  <a:tcPr/>
                </a:tc>
                <a:tc>
                  <a:txBody>
                    <a:bodyPr/>
                    <a:lstStyle/>
                    <a:p>
                      <a:r>
                        <a:rPr lang="en-US" sz="1000"/>
                        <a:t>102232</a:t>
                      </a:r>
                    </a:p>
                  </a:txBody>
                  <a:tcPr/>
                </a:tc>
                <a:tc>
                  <a:txBody>
                    <a:bodyPr/>
                    <a:lstStyle/>
                    <a:p>
                      <a:r>
                        <a:rPr lang="en-US" sz="1000"/>
                        <a:t>308107</a:t>
                      </a:r>
                    </a:p>
                  </a:txBody>
                  <a:tcPr/>
                </a:tc>
                <a:tc>
                  <a:txBody>
                    <a:bodyPr/>
                    <a:lstStyle/>
                    <a:p>
                      <a:r>
                        <a:rPr lang="en-US" sz="1000"/>
                        <a:t>1842</a:t>
                      </a:r>
                    </a:p>
                  </a:txBody>
                  <a:tcPr/>
                </a:tc>
                <a:tc>
                  <a:txBody>
                    <a:bodyPr/>
                    <a:lstStyle/>
                    <a:p>
                      <a:r>
                        <a:rPr lang="en-US" sz="1000"/>
                        <a:t>756</a:t>
                      </a:r>
                    </a:p>
                  </a:txBody>
                  <a:tcPr/>
                </a:tc>
                <a:tc>
                  <a:txBody>
                    <a:bodyPr/>
                    <a:lstStyle/>
                    <a:p>
                      <a:r>
                        <a:rPr lang="en-US" sz="1000"/>
                        <a:t>892</a:t>
                      </a:r>
                    </a:p>
                  </a:txBody>
                  <a:tcPr/>
                </a:tc>
                <a:extLst>
                  <a:ext uri="{0D108BD9-81ED-4DB2-BD59-A6C34878D82A}">
                    <a16:rowId xmlns:a16="http://schemas.microsoft.com/office/drawing/2014/main" val="1507016176"/>
                  </a:ext>
                </a:extLst>
              </a:tr>
              <a:tr h="370840">
                <a:tc>
                  <a:txBody>
                    <a:bodyPr/>
                    <a:lstStyle/>
                    <a:p>
                      <a:r>
                        <a:rPr lang="en-US" sz="1000"/>
                        <a:t>15.04.2017 15:59:49</a:t>
                      </a:r>
                    </a:p>
                  </a:txBody>
                  <a:tcPr/>
                </a:tc>
                <a:tc>
                  <a:txBody>
                    <a:bodyPr/>
                    <a:lstStyle/>
                    <a:p>
                      <a:r>
                        <a:rPr lang="en-US" sz="1000"/>
                        <a:t>87132</a:t>
                      </a:r>
                    </a:p>
                  </a:txBody>
                  <a:tcPr/>
                </a:tc>
                <a:tc>
                  <a:txBody>
                    <a:bodyPr/>
                    <a:lstStyle/>
                    <a:p>
                      <a:r>
                        <a:rPr lang="en-US" sz="1000"/>
                        <a:t>0</a:t>
                      </a:r>
                    </a:p>
                  </a:txBody>
                  <a:tcPr/>
                </a:tc>
                <a:tc>
                  <a:txBody>
                    <a:bodyPr/>
                    <a:lstStyle/>
                    <a:p>
                      <a:r>
                        <a:rPr lang="en-US" sz="1000"/>
                        <a:t>136648</a:t>
                      </a:r>
                    </a:p>
                  </a:txBody>
                  <a:tcPr/>
                </a:tc>
                <a:tc>
                  <a:txBody>
                    <a:bodyPr/>
                    <a:lstStyle/>
                    <a:p>
                      <a:r>
                        <a:rPr lang="en-US" sz="1000"/>
                        <a:t>00:34</a:t>
                      </a:r>
                    </a:p>
                  </a:txBody>
                  <a:tcPr/>
                </a:tc>
                <a:tc>
                  <a:txBody>
                    <a:bodyPr/>
                    <a:lstStyle/>
                    <a:p>
                      <a:r>
                        <a:rPr lang="en-US" sz="1000"/>
                        <a:t>39%</a:t>
                      </a:r>
                    </a:p>
                  </a:txBody>
                  <a:tcPr/>
                </a:tc>
                <a:tc>
                  <a:txBody>
                    <a:bodyPr/>
                    <a:lstStyle/>
                    <a:p>
                      <a:r>
                        <a:rPr lang="en-US" sz="1000"/>
                        <a:t>67154</a:t>
                      </a:r>
                    </a:p>
                  </a:txBody>
                  <a:tcPr/>
                </a:tc>
                <a:tc>
                  <a:txBody>
                    <a:bodyPr/>
                    <a:lstStyle/>
                    <a:p>
                      <a:r>
                        <a:rPr lang="en-US" sz="1000"/>
                        <a:t>15437</a:t>
                      </a:r>
                    </a:p>
                  </a:txBody>
                  <a:tcPr/>
                </a:tc>
                <a:tc>
                  <a:txBody>
                    <a:bodyPr/>
                    <a:lstStyle/>
                    <a:p>
                      <a:r>
                        <a:rPr lang="en-US" sz="1000"/>
                        <a:t>54057</a:t>
                      </a:r>
                    </a:p>
                  </a:txBody>
                  <a:tcPr/>
                </a:tc>
                <a:tc>
                  <a:txBody>
                    <a:bodyPr/>
                    <a:lstStyle/>
                    <a:p>
                      <a:r>
                        <a:rPr lang="en-US" sz="1000"/>
                        <a:t>248820</a:t>
                      </a:r>
                    </a:p>
                  </a:txBody>
                  <a:tcPr/>
                </a:tc>
                <a:tc>
                  <a:txBody>
                    <a:bodyPr/>
                    <a:lstStyle/>
                    <a:p>
                      <a:r>
                        <a:rPr lang="en-US" sz="1000"/>
                        <a:t>914</a:t>
                      </a:r>
                    </a:p>
                  </a:txBody>
                  <a:tcPr/>
                </a:tc>
                <a:tc>
                  <a:txBody>
                    <a:bodyPr/>
                    <a:lstStyle/>
                    <a:p>
                      <a:r>
                        <a:rPr lang="en-US" sz="1000"/>
                        <a:t>709</a:t>
                      </a:r>
                    </a:p>
                  </a:txBody>
                  <a:tcPr/>
                </a:tc>
                <a:tc>
                  <a:txBody>
                    <a:bodyPr/>
                    <a:lstStyle/>
                    <a:p>
                      <a:r>
                        <a:rPr lang="en-US" sz="1000"/>
                        <a:t>737</a:t>
                      </a:r>
                    </a:p>
                  </a:txBody>
                  <a:tcPr/>
                </a:tc>
                <a:extLst>
                  <a:ext uri="{0D108BD9-81ED-4DB2-BD59-A6C34878D82A}">
                    <a16:rowId xmlns:a16="http://schemas.microsoft.com/office/drawing/2014/main" val="3884497833"/>
                  </a:ext>
                </a:extLst>
              </a:tr>
              <a:tr h="370840">
                <a:tc>
                  <a:txBody>
                    <a:bodyPr/>
                    <a:lstStyle/>
                    <a:p>
                      <a:r>
                        <a:rPr lang="en-US" sz="1000"/>
                        <a:t>01.06.2017 11:31:42</a:t>
                      </a:r>
                    </a:p>
                  </a:txBody>
                  <a:tcPr/>
                </a:tc>
                <a:tc>
                  <a:txBody>
                    <a:bodyPr/>
                    <a:lstStyle/>
                    <a:p>
                      <a:r>
                        <a:rPr lang="en-US" sz="1000"/>
                        <a:t>69179</a:t>
                      </a:r>
                    </a:p>
                  </a:txBody>
                  <a:tcPr/>
                </a:tc>
                <a:tc>
                  <a:txBody>
                    <a:bodyPr/>
                    <a:lstStyle/>
                    <a:p>
                      <a:r>
                        <a:rPr lang="en-US" sz="1000"/>
                        <a:t>0</a:t>
                      </a:r>
                    </a:p>
                  </a:txBody>
                  <a:tcPr/>
                </a:tc>
                <a:tc>
                  <a:txBody>
                    <a:bodyPr/>
                    <a:lstStyle/>
                    <a:p>
                      <a:r>
                        <a:rPr lang="en-US" sz="1000"/>
                        <a:t>171653</a:t>
                      </a:r>
                    </a:p>
                  </a:txBody>
                  <a:tcPr/>
                </a:tc>
                <a:tc>
                  <a:txBody>
                    <a:bodyPr/>
                    <a:lstStyle/>
                    <a:p>
                      <a:r>
                        <a:rPr lang="en-US" sz="1000"/>
                        <a:t>00:46</a:t>
                      </a:r>
                    </a:p>
                  </a:txBody>
                  <a:tcPr/>
                </a:tc>
                <a:tc>
                  <a:txBody>
                    <a:bodyPr/>
                    <a:lstStyle/>
                    <a:p>
                      <a:r>
                        <a:rPr lang="en-US" sz="1000"/>
                        <a:t>17%</a:t>
                      </a:r>
                    </a:p>
                  </a:txBody>
                  <a:tcPr/>
                </a:tc>
                <a:tc>
                  <a:txBody>
                    <a:bodyPr/>
                    <a:lstStyle/>
                    <a:p>
                      <a:r>
                        <a:rPr lang="en-US" sz="1000"/>
                        <a:t>93672</a:t>
                      </a:r>
                    </a:p>
                  </a:txBody>
                  <a:tcPr/>
                </a:tc>
                <a:tc>
                  <a:txBody>
                    <a:bodyPr/>
                    <a:lstStyle/>
                    <a:p>
                      <a:r>
                        <a:rPr lang="en-US" sz="1000"/>
                        <a:t>16769</a:t>
                      </a:r>
                    </a:p>
                  </a:txBody>
                  <a:tcPr/>
                </a:tc>
                <a:tc>
                  <a:txBody>
                    <a:bodyPr/>
                    <a:lstStyle/>
                    <a:p>
                      <a:r>
                        <a:rPr lang="en-US" sz="1000"/>
                        <a:t>61212</a:t>
                      </a:r>
                    </a:p>
                  </a:txBody>
                  <a:tcPr/>
                </a:tc>
                <a:tc>
                  <a:txBody>
                    <a:bodyPr/>
                    <a:lstStyle/>
                    <a:p>
                      <a:r>
                        <a:rPr lang="en-US" sz="1000"/>
                        <a:t>425656</a:t>
                      </a:r>
                    </a:p>
                  </a:txBody>
                  <a:tcPr/>
                </a:tc>
                <a:tc>
                  <a:txBody>
                    <a:bodyPr/>
                    <a:lstStyle/>
                    <a:p>
                      <a:r>
                        <a:rPr lang="en-US" sz="1000"/>
                        <a:t>4907</a:t>
                      </a:r>
                    </a:p>
                  </a:txBody>
                  <a:tcPr/>
                </a:tc>
                <a:tc>
                  <a:txBody>
                    <a:bodyPr/>
                    <a:lstStyle/>
                    <a:p>
                      <a:r>
                        <a:rPr lang="en-US" sz="1000"/>
                        <a:t>666</a:t>
                      </a:r>
                    </a:p>
                  </a:txBody>
                  <a:tcPr/>
                </a:tc>
                <a:tc>
                  <a:txBody>
                    <a:bodyPr/>
                    <a:lstStyle/>
                    <a:p>
                      <a:r>
                        <a:rPr lang="en-US" sz="1000"/>
                        <a:t>669</a:t>
                      </a:r>
                    </a:p>
                  </a:txBody>
                  <a:tcPr/>
                </a:tc>
                <a:extLst>
                  <a:ext uri="{0D108BD9-81ED-4DB2-BD59-A6C34878D82A}">
                    <a16:rowId xmlns:a16="http://schemas.microsoft.com/office/drawing/2014/main" val="1003999911"/>
                  </a:ext>
                </a:extLst>
              </a:tr>
            </a:tbl>
          </a:graphicData>
        </a:graphic>
      </p:graphicFrame>
      <p:sp>
        <p:nvSpPr>
          <p:cNvPr id="4" name="Text Placeholder 3">
            <a:extLst>
              <a:ext uri="{FF2B5EF4-FFF2-40B4-BE49-F238E27FC236}">
                <a16:creationId xmlns:a16="http://schemas.microsoft.com/office/drawing/2014/main" id="{B754BE04-D41B-4276-989B-2A4DDDBBF666}"/>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777132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1E8C8-62A0-41A9-8B44-E537FF001A37}"/>
              </a:ext>
            </a:extLst>
          </p:cNvPr>
          <p:cNvSpPr>
            <a:spLocks noGrp="1"/>
          </p:cNvSpPr>
          <p:nvPr>
            <p:ph type="title"/>
          </p:nvPr>
        </p:nvSpPr>
        <p:spPr/>
        <p:txBody>
          <a:bodyPr/>
          <a:lstStyle/>
          <a:p>
            <a:r>
              <a:rPr lang="de-DE"/>
              <a:t>Eigene Videos - Crossposts (nur Ersteller) - Export </a:t>
            </a:r>
            <a:endParaRPr lang="en-US"/>
          </a:p>
        </p:txBody>
      </p:sp>
      <p:graphicFrame>
        <p:nvGraphicFramePr>
          <p:cNvPr id="5" name="Table Placeholder 4">
            <a:extLst>
              <a:ext uri="{FF2B5EF4-FFF2-40B4-BE49-F238E27FC236}">
                <a16:creationId xmlns:a16="http://schemas.microsoft.com/office/drawing/2014/main" id="{CFD18729-3C82-4EF0-A2E6-1070F9EBE4B7}"/>
              </a:ext>
            </a:extLst>
          </p:cNvPr>
          <p:cNvGraphicFramePr>
            <a:graphicFrameLocks noGrp="1"/>
          </p:cNvGraphicFramePr>
          <p:nvPr>
            <p:ph type="tbl" sz="quarter" idx="13"/>
            <p:extLst>
              <p:ext uri="{D42A27DB-BD31-4B8C-83A1-F6EECF244321}">
                <p14:modId xmlns:p14="http://schemas.microsoft.com/office/powerpoint/2010/main" val="2038128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05897093"/>
                    </a:ext>
                  </a:extLst>
                </a:gridCol>
                <a:gridCol w="493776">
                  <a:extLst>
                    <a:ext uri="{9D8B030D-6E8A-4147-A177-3AD203B41FA5}">
                      <a16:colId xmlns:a16="http://schemas.microsoft.com/office/drawing/2014/main" val="2590187566"/>
                    </a:ext>
                  </a:extLst>
                </a:gridCol>
                <a:gridCol w="411480">
                  <a:extLst>
                    <a:ext uri="{9D8B030D-6E8A-4147-A177-3AD203B41FA5}">
                      <a16:colId xmlns:a16="http://schemas.microsoft.com/office/drawing/2014/main" val="2677478246"/>
                    </a:ext>
                  </a:extLst>
                </a:gridCol>
                <a:gridCol w="411480">
                  <a:extLst>
                    <a:ext uri="{9D8B030D-6E8A-4147-A177-3AD203B41FA5}">
                      <a16:colId xmlns:a16="http://schemas.microsoft.com/office/drawing/2014/main" val="3044519111"/>
                    </a:ext>
                  </a:extLst>
                </a:gridCol>
                <a:gridCol w="246888">
                  <a:extLst>
                    <a:ext uri="{9D8B030D-6E8A-4147-A177-3AD203B41FA5}">
                      <a16:colId xmlns:a16="http://schemas.microsoft.com/office/drawing/2014/main" val="3143869509"/>
                    </a:ext>
                  </a:extLst>
                </a:gridCol>
                <a:gridCol w="658368">
                  <a:extLst>
                    <a:ext uri="{9D8B030D-6E8A-4147-A177-3AD203B41FA5}">
                      <a16:colId xmlns:a16="http://schemas.microsoft.com/office/drawing/2014/main" val="3400973590"/>
                    </a:ext>
                  </a:extLst>
                </a:gridCol>
                <a:gridCol w="576072">
                  <a:extLst>
                    <a:ext uri="{9D8B030D-6E8A-4147-A177-3AD203B41FA5}">
                      <a16:colId xmlns:a16="http://schemas.microsoft.com/office/drawing/2014/main" val="360094696"/>
                    </a:ext>
                  </a:extLst>
                </a:gridCol>
                <a:gridCol w="576072">
                  <a:extLst>
                    <a:ext uri="{9D8B030D-6E8A-4147-A177-3AD203B41FA5}">
                      <a16:colId xmlns:a16="http://schemas.microsoft.com/office/drawing/2014/main" val="3205432444"/>
                    </a:ext>
                  </a:extLst>
                </a:gridCol>
                <a:gridCol w="411480">
                  <a:extLst>
                    <a:ext uri="{9D8B030D-6E8A-4147-A177-3AD203B41FA5}">
                      <a16:colId xmlns:a16="http://schemas.microsoft.com/office/drawing/2014/main" val="3461274051"/>
                    </a:ext>
                  </a:extLst>
                </a:gridCol>
                <a:gridCol w="658368">
                  <a:extLst>
                    <a:ext uri="{9D8B030D-6E8A-4147-A177-3AD203B41FA5}">
                      <a16:colId xmlns:a16="http://schemas.microsoft.com/office/drawing/2014/main" val="2755614020"/>
                    </a:ext>
                  </a:extLst>
                </a:gridCol>
                <a:gridCol w="329184">
                  <a:extLst>
                    <a:ext uri="{9D8B030D-6E8A-4147-A177-3AD203B41FA5}">
                      <a16:colId xmlns:a16="http://schemas.microsoft.com/office/drawing/2014/main" val="3265509066"/>
                    </a:ext>
                  </a:extLst>
                </a:gridCol>
                <a:gridCol w="493776">
                  <a:extLst>
                    <a:ext uri="{9D8B030D-6E8A-4147-A177-3AD203B41FA5}">
                      <a16:colId xmlns:a16="http://schemas.microsoft.com/office/drawing/2014/main" val="1144240835"/>
                    </a:ext>
                  </a:extLst>
                </a:gridCol>
                <a:gridCol w="329184">
                  <a:extLst>
                    <a:ext uri="{9D8B030D-6E8A-4147-A177-3AD203B41FA5}">
                      <a16:colId xmlns:a16="http://schemas.microsoft.com/office/drawing/2014/main" val="3334050767"/>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995211632"/>
                  </a:ext>
                </a:extLst>
              </a:tr>
              <a:tr h="370840">
                <a:tc>
                  <a:txBody>
                    <a:bodyPr/>
                    <a:lstStyle/>
                    <a:p>
                      <a:r>
                        <a:rPr lang="en-US" sz="1000"/>
                        <a:t>28.03.2017 15:29:21</a:t>
                      </a:r>
                    </a:p>
                  </a:txBody>
                  <a:tcPr/>
                </a:tc>
                <a:tc>
                  <a:txBody>
                    <a:bodyPr/>
                    <a:lstStyle/>
                    <a:p>
                      <a:r>
                        <a:rPr lang="en-US" sz="1000"/>
                        <a:t>251401</a:t>
                      </a:r>
                    </a:p>
                  </a:txBody>
                  <a:tcPr/>
                </a:tc>
                <a:tc>
                  <a:txBody>
                    <a:bodyPr/>
                    <a:lstStyle/>
                    <a:p>
                      <a:r>
                        <a:rPr lang="en-US" sz="1000"/>
                        <a:t>0</a:t>
                      </a:r>
                    </a:p>
                  </a:txBody>
                  <a:tcPr/>
                </a:tc>
                <a:tc>
                  <a:txBody>
                    <a:bodyPr/>
                    <a:lstStyle/>
                    <a:p>
                      <a:r>
                        <a:rPr lang="en-US" sz="1000"/>
                        <a:t>549717</a:t>
                      </a:r>
                    </a:p>
                  </a:txBody>
                  <a:tcPr/>
                </a:tc>
                <a:tc>
                  <a:txBody>
                    <a:bodyPr/>
                    <a:lstStyle/>
                    <a:p>
                      <a:r>
                        <a:rPr lang="en-US" sz="1000"/>
                        <a:t>00:17</a:t>
                      </a:r>
                    </a:p>
                  </a:txBody>
                  <a:tcPr/>
                </a:tc>
                <a:tc>
                  <a:txBody>
                    <a:bodyPr/>
                    <a:lstStyle/>
                    <a:p>
                      <a:r>
                        <a:rPr lang="en-US" sz="1000"/>
                        <a:t>29%</a:t>
                      </a:r>
                    </a:p>
                  </a:txBody>
                  <a:tcPr/>
                </a:tc>
                <a:tc>
                  <a:txBody>
                    <a:bodyPr/>
                    <a:lstStyle/>
                    <a:p>
                      <a:r>
                        <a:rPr lang="en-US" sz="1000"/>
                        <a:t>180653</a:t>
                      </a:r>
                    </a:p>
                  </a:txBody>
                  <a:tcPr/>
                </a:tc>
                <a:tc>
                  <a:txBody>
                    <a:bodyPr/>
                    <a:lstStyle/>
                    <a:p>
                      <a:r>
                        <a:rPr lang="en-US" sz="1000"/>
                        <a:t>17132</a:t>
                      </a:r>
                    </a:p>
                  </a:txBody>
                  <a:tcPr/>
                </a:tc>
                <a:tc>
                  <a:txBody>
                    <a:bodyPr/>
                    <a:lstStyle/>
                    <a:p>
                      <a:r>
                        <a:rPr lang="en-US" sz="1000"/>
                        <a:t>351932</a:t>
                      </a:r>
                    </a:p>
                  </a:txBody>
                  <a:tcPr/>
                </a:tc>
                <a:tc>
                  <a:txBody>
                    <a:bodyPr/>
                    <a:lstStyle/>
                    <a:p>
                      <a:r>
                        <a:rPr lang="en-US" sz="1000"/>
                        <a:t>1782442</a:t>
                      </a:r>
                    </a:p>
                  </a:txBody>
                  <a:tcPr/>
                </a:tc>
                <a:tc>
                  <a:txBody>
                    <a:bodyPr/>
                    <a:lstStyle/>
                    <a:p>
                      <a:r>
                        <a:rPr lang="en-US" sz="1000"/>
                        <a:t>41661</a:t>
                      </a:r>
                    </a:p>
                  </a:txBody>
                  <a:tcPr/>
                </a:tc>
                <a:tc>
                  <a:txBody>
                    <a:bodyPr/>
                    <a:lstStyle/>
                    <a:p>
                      <a:r>
                        <a:rPr lang="en-US" sz="1000"/>
                        <a:t>4445</a:t>
                      </a:r>
                    </a:p>
                  </a:txBody>
                  <a:tcPr/>
                </a:tc>
                <a:tc>
                  <a:txBody>
                    <a:bodyPr/>
                    <a:lstStyle/>
                    <a:p>
                      <a:r>
                        <a:rPr lang="en-US" sz="1000"/>
                        <a:t>5502</a:t>
                      </a:r>
                    </a:p>
                  </a:txBody>
                  <a:tcPr/>
                </a:tc>
                <a:extLst>
                  <a:ext uri="{0D108BD9-81ED-4DB2-BD59-A6C34878D82A}">
                    <a16:rowId xmlns:a16="http://schemas.microsoft.com/office/drawing/2014/main" val="2958084697"/>
                  </a:ext>
                </a:extLst>
              </a:tr>
              <a:tr h="370840">
                <a:tc>
                  <a:txBody>
                    <a:bodyPr/>
                    <a:lstStyle/>
                    <a:p>
                      <a:r>
                        <a:rPr lang="en-US" sz="1000"/>
                        <a:t>07.11.2017 12:48:44</a:t>
                      </a:r>
                    </a:p>
                  </a:txBody>
                  <a:tcPr/>
                </a:tc>
                <a:tc>
                  <a:txBody>
                    <a:bodyPr/>
                    <a:lstStyle/>
                    <a:p>
                      <a:r>
                        <a:rPr lang="en-US" sz="1000"/>
                        <a:t>153554</a:t>
                      </a:r>
                    </a:p>
                  </a:txBody>
                  <a:tcPr/>
                </a:tc>
                <a:tc>
                  <a:txBody>
                    <a:bodyPr/>
                    <a:lstStyle/>
                    <a:p>
                      <a:r>
                        <a:rPr lang="en-US" sz="1000"/>
                        <a:t>0</a:t>
                      </a:r>
                    </a:p>
                  </a:txBody>
                  <a:tcPr/>
                </a:tc>
                <a:tc>
                  <a:txBody>
                    <a:bodyPr/>
                    <a:lstStyle/>
                    <a:p>
                      <a:r>
                        <a:rPr lang="en-US" sz="1000"/>
                        <a:t>248929</a:t>
                      </a:r>
                    </a:p>
                  </a:txBody>
                  <a:tcPr/>
                </a:tc>
                <a:tc>
                  <a:txBody>
                    <a:bodyPr/>
                    <a:lstStyle/>
                    <a:p>
                      <a:r>
                        <a:rPr lang="en-US" sz="1000"/>
                        <a:t>00:33</a:t>
                      </a:r>
                    </a:p>
                  </a:txBody>
                  <a:tcPr/>
                </a:tc>
                <a:tc>
                  <a:txBody>
                    <a:bodyPr/>
                    <a:lstStyle/>
                    <a:p>
                      <a:r>
                        <a:rPr lang="en-US" sz="1000"/>
                        <a:t>39%</a:t>
                      </a:r>
                    </a:p>
                  </a:txBody>
                  <a:tcPr/>
                </a:tc>
                <a:tc>
                  <a:txBody>
                    <a:bodyPr/>
                    <a:lstStyle/>
                    <a:p>
                      <a:r>
                        <a:rPr lang="en-US" sz="1000"/>
                        <a:t>50849</a:t>
                      </a:r>
                    </a:p>
                  </a:txBody>
                  <a:tcPr/>
                </a:tc>
                <a:tc>
                  <a:txBody>
                    <a:bodyPr/>
                    <a:lstStyle/>
                    <a:p>
                      <a:r>
                        <a:rPr lang="en-US" sz="1000"/>
                        <a:t>14793</a:t>
                      </a:r>
                    </a:p>
                  </a:txBody>
                  <a:tcPr/>
                </a:tc>
                <a:tc>
                  <a:txBody>
                    <a:bodyPr/>
                    <a:lstStyle/>
                    <a:p>
                      <a:r>
                        <a:rPr lang="en-US" sz="1000"/>
                        <a:t>183287</a:t>
                      </a:r>
                    </a:p>
                  </a:txBody>
                  <a:tcPr/>
                </a:tc>
                <a:tc>
                  <a:txBody>
                    <a:bodyPr/>
                    <a:lstStyle/>
                    <a:p>
                      <a:r>
                        <a:rPr lang="en-US" sz="1000"/>
                        <a:t>434330</a:t>
                      </a:r>
                    </a:p>
                  </a:txBody>
                  <a:tcPr/>
                </a:tc>
                <a:tc>
                  <a:txBody>
                    <a:bodyPr/>
                    <a:lstStyle/>
                    <a:p>
                      <a:r>
                        <a:rPr lang="en-US" sz="1000"/>
                        <a:t>1821</a:t>
                      </a:r>
                    </a:p>
                  </a:txBody>
                  <a:tcPr/>
                </a:tc>
                <a:tc>
                  <a:txBody>
                    <a:bodyPr/>
                    <a:lstStyle/>
                    <a:p>
                      <a:r>
                        <a:rPr lang="en-US" sz="1000"/>
                        <a:t>1053</a:t>
                      </a:r>
                    </a:p>
                  </a:txBody>
                  <a:tcPr/>
                </a:tc>
                <a:tc>
                  <a:txBody>
                    <a:bodyPr/>
                    <a:lstStyle/>
                    <a:p>
                      <a:r>
                        <a:rPr lang="en-US" sz="1000"/>
                        <a:t>1290</a:t>
                      </a:r>
                    </a:p>
                  </a:txBody>
                  <a:tcPr/>
                </a:tc>
                <a:extLst>
                  <a:ext uri="{0D108BD9-81ED-4DB2-BD59-A6C34878D82A}">
                    <a16:rowId xmlns:a16="http://schemas.microsoft.com/office/drawing/2014/main" val="1092499973"/>
                  </a:ext>
                </a:extLst>
              </a:tr>
              <a:tr h="370840">
                <a:tc>
                  <a:txBody>
                    <a:bodyPr/>
                    <a:lstStyle/>
                    <a:p>
                      <a:r>
                        <a:rPr lang="en-US" sz="1000"/>
                        <a:t>15.04.2017 15:59:49</a:t>
                      </a:r>
                    </a:p>
                  </a:txBody>
                  <a:tcPr/>
                </a:tc>
                <a:tc>
                  <a:txBody>
                    <a:bodyPr/>
                    <a:lstStyle/>
                    <a:p>
                      <a:r>
                        <a:rPr lang="en-US" sz="1000"/>
                        <a:t>87132</a:t>
                      </a:r>
                    </a:p>
                  </a:txBody>
                  <a:tcPr/>
                </a:tc>
                <a:tc>
                  <a:txBody>
                    <a:bodyPr/>
                    <a:lstStyle/>
                    <a:p>
                      <a:r>
                        <a:rPr lang="en-US" sz="1000"/>
                        <a:t>0</a:t>
                      </a:r>
                    </a:p>
                  </a:txBody>
                  <a:tcPr/>
                </a:tc>
                <a:tc>
                  <a:txBody>
                    <a:bodyPr/>
                    <a:lstStyle/>
                    <a:p>
                      <a:r>
                        <a:rPr lang="en-US" sz="1000"/>
                        <a:t>136648</a:t>
                      </a:r>
                    </a:p>
                  </a:txBody>
                  <a:tcPr/>
                </a:tc>
                <a:tc>
                  <a:txBody>
                    <a:bodyPr/>
                    <a:lstStyle/>
                    <a:p>
                      <a:r>
                        <a:rPr lang="en-US" sz="1000"/>
                        <a:t>00:34</a:t>
                      </a:r>
                    </a:p>
                  </a:txBody>
                  <a:tcPr/>
                </a:tc>
                <a:tc>
                  <a:txBody>
                    <a:bodyPr/>
                    <a:lstStyle/>
                    <a:p>
                      <a:r>
                        <a:rPr lang="en-US" sz="1000"/>
                        <a:t>39%</a:t>
                      </a:r>
                    </a:p>
                  </a:txBody>
                  <a:tcPr/>
                </a:tc>
                <a:tc>
                  <a:txBody>
                    <a:bodyPr/>
                    <a:lstStyle/>
                    <a:p>
                      <a:r>
                        <a:rPr lang="en-US" sz="1000"/>
                        <a:t>67154</a:t>
                      </a:r>
                    </a:p>
                  </a:txBody>
                  <a:tcPr/>
                </a:tc>
                <a:tc>
                  <a:txBody>
                    <a:bodyPr/>
                    <a:lstStyle/>
                    <a:p>
                      <a:r>
                        <a:rPr lang="en-US" sz="1000"/>
                        <a:t>15437</a:t>
                      </a:r>
                    </a:p>
                  </a:txBody>
                  <a:tcPr/>
                </a:tc>
                <a:tc>
                  <a:txBody>
                    <a:bodyPr/>
                    <a:lstStyle/>
                    <a:p>
                      <a:r>
                        <a:rPr lang="en-US" sz="1000"/>
                        <a:t>54057</a:t>
                      </a:r>
                    </a:p>
                  </a:txBody>
                  <a:tcPr/>
                </a:tc>
                <a:tc>
                  <a:txBody>
                    <a:bodyPr/>
                    <a:lstStyle/>
                    <a:p>
                      <a:r>
                        <a:rPr lang="en-US" sz="1000"/>
                        <a:t>248820</a:t>
                      </a:r>
                    </a:p>
                  </a:txBody>
                  <a:tcPr/>
                </a:tc>
                <a:tc>
                  <a:txBody>
                    <a:bodyPr/>
                    <a:lstStyle/>
                    <a:p>
                      <a:r>
                        <a:rPr lang="en-US" sz="1000"/>
                        <a:t>914</a:t>
                      </a:r>
                    </a:p>
                  </a:txBody>
                  <a:tcPr/>
                </a:tc>
                <a:tc>
                  <a:txBody>
                    <a:bodyPr/>
                    <a:lstStyle/>
                    <a:p>
                      <a:r>
                        <a:rPr lang="en-US" sz="1000"/>
                        <a:t>709</a:t>
                      </a:r>
                    </a:p>
                  </a:txBody>
                  <a:tcPr/>
                </a:tc>
                <a:tc>
                  <a:txBody>
                    <a:bodyPr/>
                    <a:lstStyle/>
                    <a:p>
                      <a:r>
                        <a:rPr lang="en-US" sz="1000"/>
                        <a:t>737</a:t>
                      </a:r>
                    </a:p>
                  </a:txBody>
                  <a:tcPr/>
                </a:tc>
                <a:extLst>
                  <a:ext uri="{0D108BD9-81ED-4DB2-BD59-A6C34878D82A}">
                    <a16:rowId xmlns:a16="http://schemas.microsoft.com/office/drawing/2014/main" val="2442893375"/>
                  </a:ext>
                </a:extLst>
              </a:tr>
              <a:tr h="370840">
                <a:tc>
                  <a:txBody>
                    <a:bodyPr/>
                    <a:lstStyle/>
                    <a:p>
                      <a:r>
                        <a:rPr lang="en-US" sz="1000"/>
                        <a:t>01.06.2017 11:31:42</a:t>
                      </a:r>
                    </a:p>
                  </a:txBody>
                  <a:tcPr/>
                </a:tc>
                <a:tc>
                  <a:txBody>
                    <a:bodyPr/>
                    <a:lstStyle/>
                    <a:p>
                      <a:r>
                        <a:rPr lang="en-US" sz="1000"/>
                        <a:t>69179</a:t>
                      </a:r>
                    </a:p>
                  </a:txBody>
                  <a:tcPr/>
                </a:tc>
                <a:tc>
                  <a:txBody>
                    <a:bodyPr/>
                    <a:lstStyle/>
                    <a:p>
                      <a:r>
                        <a:rPr lang="en-US" sz="1000"/>
                        <a:t>0</a:t>
                      </a:r>
                    </a:p>
                  </a:txBody>
                  <a:tcPr/>
                </a:tc>
                <a:tc>
                  <a:txBody>
                    <a:bodyPr/>
                    <a:lstStyle/>
                    <a:p>
                      <a:r>
                        <a:rPr lang="en-US" sz="1000"/>
                        <a:t>171653</a:t>
                      </a:r>
                    </a:p>
                  </a:txBody>
                  <a:tcPr/>
                </a:tc>
                <a:tc>
                  <a:txBody>
                    <a:bodyPr/>
                    <a:lstStyle/>
                    <a:p>
                      <a:r>
                        <a:rPr lang="en-US" sz="1000"/>
                        <a:t>00:46</a:t>
                      </a:r>
                    </a:p>
                  </a:txBody>
                  <a:tcPr/>
                </a:tc>
                <a:tc>
                  <a:txBody>
                    <a:bodyPr/>
                    <a:lstStyle/>
                    <a:p>
                      <a:r>
                        <a:rPr lang="en-US" sz="1000"/>
                        <a:t>17%</a:t>
                      </a:r>
                    </a:p>
                  </a:txBody>
                  <a:tcPr/>
                </a:tc>
                <a:tc>
                  <a:txBody>
                    <a:bodyPr/>
                    <a:lstStyle/>
                    <a:p>
                      <a:r>
                        <a:rPr lang="en-US" sz="1000"/>
                        <a:t>93672</a:t>
                      </a:r>
                    </a:p>
                  </a:txBody>
                  <a:tcPr/>
                </a:tc>
                <a:tc>
                  <a:txBody>
                    <a:bodyPr/>
                    <a:lstStyle/>
                    <a:p>
                      <a:r>
                        <a:rPr lang="en-US" sz="1000"/>
                        <a:t>16769</a:t>
                      </a:r>
                    </a:p>
                  </a:txBody>
                  <a:tcPr/>
                </a:tc>
                <a:tc>
                  <a:txBody>
                    <a:bodyPr/>
                    <a:lstStyle/>
                    <a:p>
                      <a:r>
                        <a:rPr lang="en-US" sz="1000"/>
                        <a:t>61212</a:t>
                      </a:r>
                    </a:p>
                  </a:txBody>
                  <a:tcPr/>
                </a:tc>
                <a:tc>
                  <a:txBody>
                    <a:bodyPr/>
                    <a:lstStyle/>
                    <a:p>
                      <a:r>
                        <a:rPr lang="en-US" sz="1000"/>
                        <a:t>425656</a:t>
                      </a:r>
                    </a:p>
                  </a:txBody>
                  <a:tcPr/>
                </a:tc>
                <a:tc>
                  <a:txBody>
                    <a:bodyPr/>
                    <a:lstStyle/>
                    <a:p>
                      <a:r>
                        <a:rPr lang="en-US" sz="1000"/>
                        <a:t>4907</a:t>
                      </a:r>
                    </a:p>
                  </a:txBody>
                  <a:tcPr/>
                </a:tc>
                <a:tc>
                  <a:txBody>
                    <a:bodyPr/>
                    <a:lstStyle/>
                    <a:p>
                      <a:r>
                        <a:rPr lang="en-US" sz="1000"/>
                        <a:t>666</a:t>
                      </a:r>
                    </a:p>
                  </a:txBody>
                  <a:tcPr/>
                </a:tc>
                <a:tc>
                  <a:txBody>
                    <a:bodyPr/>
                    <a:lstStyle/>
                    <a:p>
                      <a:r>
                        <a:rPr lang="en-US" sz="1000"/>
                        <a:t>669</a:t>
                      </a:r>
                    </a:p>
                  </a:txBody>
                  <a:tcPr/>
                </a:tc>
                <a:extLst>
                  <a:ext uri="{0D108BD9-81ED-4DB2-BD59-A6C34878D82A}">
                    <a16:rowId xmlns:a16="http://schemas.microsoft.com/office/drawing/2014/main" val="1227409201"/>
                  </a:ext>
                </a:extLst>
              </a:tr>
              <a:tr h="370840">
                <a:tc>
                  <a:txBody>
                    <a:bodyPr/>
                    <a:lstStyle/>
                    <a:p>
                      <a:r>
                        <a:rPr lang="en-US" sz="1000"/>
                        <a:t>11.04.2017 18:41:31</a:t>
                      </a:r>
                    </a:p>
                  </a:txBody>
                  <a:tcPr/>
                </a:tc>
                <a:tc>
                  <a:txBody>
                    <a:bodyPr/>
                    <a:lstStyle/>
                    <a:p>
                      <a:r>
                        <a:rPr lang="en-US" sz="1000"/>
                        <a:t>67313</a:t>
                      </a:r>
                    </a:p>
                  </a:txBody>
                  <a:tcPr/>
                </a:tc>
                <a:tc>
                  <a:txBody>
                    <a:bodyPr/>
                    <a:lstStyle/>
                    <a:p>
                      <a:r>
                        <a:rPr lang="en-US" sz="1000"/>
                        <a:t>0</a:t>
                      </a:r>
                    </a:p>
                  </a:txBody>
                  <a:tcPr/>
                </a:tc>
                <a:tc>
                  <a:txBody>
                    <a:bodyPr/>
                    <a:lstStyle/>
                    <a:p>
                      <a:r>
                        <a:rPr lang="en-US" sz="1000"/>
                        <a:t>101714</a:t>
                      </a:r>
                    </a:p>
                  </a:txBody>
                  <a:tcPr/>
                </a:tc>
                <a:tc>
                  <a:txBody>
                    <a:bodyPr/>
                    <a:lstStyle/>
                    <a:p>
                      <a:r>
                        <a:rPr lang="en-US" sz="1000"/>
                        <a:t>00:33</a:t>
                      </a:r>
                    </a:p>
                  </a:txBody>
                  <a:tcPr/>
                </a:tc>
                <a:tc>
                  <a:txBody>
                    <a:bodyPr/>
                    <a:lstStyle/>
                    <a:p>
                      <a:r>
                        <a:rPr lang="en-US" sz="1000"/>
                        <a:t>39%</a:t>
                      </a:r>
                    </a:p>
                  </a:txBody>
                  <a:tcPr/>
                </a:tc>
                <a:tc>
                  <a:txBody>
                    <a:bodyPr/>
                    <a:lstStyle/>
                    <a:p>
                      <a:r>
                        <a:rPr lang="en-US" sz="1000"/>
                        <a:t>5288</a:t>
                      </a:r>
                    </a:p>
                  </a:txBody>
                  <a:tcPr/>
                </a:tc>
                <a:tc>
                  <a:txBody>
                    <a:bodyPr/>
                    <a:lstStyle/>
                    <a:p>
                      <a:r>
                        <a:rPr lang="en-US" sz="1000"/>
                        <a:t>18959</a:t>
                      </a:r>
                    </a:p>
                  </a:txBody>
                  <a:tcPr/>
                </a:tc>
                <a:tc>
                  <a:txBody>
                    <a:bodyPr/>
                    <a:lstStyle/>
                    <a:p>
                      <a:r>
                        <a:rPr lang="en-US" sz="1000"/>
                        <a:t>77467</a:t>
                      </a:r>
                    </a:p>
                  </a:txBody>
                  <a:tcPr/>
                </a:tc>
                <a:tc>
                  <a:txBody>
                    <a:bodyPr/>
                    <a:lstStyle/>
                    <a:p>
                      <a:r>
                        <a:rPr lang="en-US" sz="1000"/>
                        <a:t>194539</a:t>
                      </a:r>
                    </a:p>
                  </a:txBody>
                  <a:tcPr/>
                </a:tc>
                <a:tc>
                  <a:txBody>
                    <a:bodyPr/>
                    <a:lstStyle/>
                    <a:p>
                      <a:r>
                        <a:rPr lang="en-US" sz="1000"/>
                        <a:t>531</a:t>
                      </a:r>
                    </a:p>
                  </a:txBody>
                  <a:tcPr/>
                </a:tc>
                <a:tc>
                  <a:txBody>
                    <a:bodyPr/>
                    <a:lstStyle/>
                    <a:p>
                      <a:r>
                        <a:rPr lang="en-US" sz="1000"/>
                        <a:t>550</a:t>
                      </a:r>
                    </a:p>
                  </a:txBody>
                  <a:tcPr/>
                </a:tc>
                <a:tc>
                  <a:txBody>
                    <a:bodyPr/>
                    <a:lstStyle/>
                    <a:p>
                      <a:r>
                        <a:rPr lang="en-US" sz="1000"/>
                        <a:t>494</a:t>
                      </a:r>
                    </a:p>
                  </a:txBody>
                  <a:tcPr/>
                </a:tc>
                <a:extLst>
                  <a:ext uri="{0D108BD9-81ED-4DB2-BD59-A6C34878D82A}">
                    <a16:rowId xmlns:a16="http://schemas.microsoft.com/office/drawing/2014/main" val="1349254046"/>
                  </a:ext>
                </a:extLst>
              </a:tr>
            </a:tbl>
          </a:graphicData>
        </a:graphic>
      </p:graphicFrame>
      <p:sp>
        <p:nvSpPr>
          <p:cNvPr id="4" name="Text Placeholder 3">
            <a:extLst>
              <a:ext uri="{FF2B5EF4-FFF2-40B4-BE49-F238E27FC236}">
                <a16:creationId xmlns:a16="http://schemas.microsoft.com/office/drawing/2014/main" id="{6091E60A-DDBE-4202-8B05-BFEF117A1B1E}"/>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1520181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1791</Words>
  <Application>Microsoft Office PowerPoint</Application>
  <PresentationFormat>On-screen Show (4:3)</PresentationFormat>
  <Paragraphs>916</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MeFo - Facebook - Social Media - Evaluation</vt:lpstr>
      <vt:lpstr>Profil - Potenz.Reichw.,Aktive Nutzer,I-Rate,Fans</vt:lpstr>
      <vt:lpstr>Anzahl Post, Reaktionen (Kommentare, Shares, Likes) - FB Insights</vt:lpstr>
      <vt:lpstr>Profil - Fans</vt:lpstr>
      <vt:lpstr>Profil - Potenzielle Reichweite</vt:lpstr>
      <vt:lpstr>Profil - Aktive Nutzer</vt:lpstr>
      <vt:lpstr>Profil - Video-Starts ab 10 Sek.</vt:lpstr>
      <vt:lpstr>Profil - Durchschnitt Potenzi. Reichweite pro Tag</vt:lpstr>
      <vt:lpstr>Distributionstyp - FB Insights</vt:lpstr>
      <vt:lpstr>Distributionstyp - Tabelle - FB Insights</vt:lpstr>
      <vt:lpstr>Eigene Posts - Shares - Export - 1 of 2</vt:lpstr>
      <vt:lpstr>Eigene Posts - Shares - Export - 2 of 2</vt:lpstr>
      <vt:lpstr>Eigene Posts - Kommentare - Export - 1 of 2</vt:lpstr>
      <vt:lpstr>Eigene Posts - Kommentare - Export - 2 of 2</vt:lpstr>
      <vt:lpstr>Eigene Posts - Links - Export - 1 of 2</vt:lpstr>
      <vt:lpstr>Eigene Posts - Links - Export - 2 of 2</vt:lpstr>
      <vt:lpstr>Eigene Posts - Videostarts - Export</vt:lpstr>
      <vt:lpstr>Eigene Posts - Videostartrate - Export</vt:lpstr>
      <vt:lpstr>Eigene Posts - Videostartrate - Flop - Export</vt:lpstr>
      <vt:lpstr>Eigene Posts - Potenzielle Reichweite - Export - 1 of 2</vt:lpstr>
      <vt:lpstr>Eigene Posts - Potenzielle Reichweite - Export - 2 of 2</vt:lpstr>
      <vt:lpstr>Eigene Posts - Aktive Nutzer - Export</vt:lpstr>
      <vt:lpstr>Eigene Posts - I-Rate Aktive Nutzer - Export - 1 of 2</vt:lpstr>
      <vt:lpstr>Eigene Posts - I-Rate Aktive Nutzer - Export - 2 of 2</vt:lpstr>
      <vt:lpstr>Eigene Posts - I-Rate Aktive Nutzer-Flop - Export</vt:lpstr>
      <vt:lpstr>Eigene Post - Summe Interaktionen - Export</vt:lpstr>
      <vt:lpstr>Eigene Posts - Reaktionen - Export - 1 of 2</vt:lpstr>
      <vt:lpstr>Eigene Posts - Reaktionen - Export - 2 of 2</vt:lpstr>
      <vt:lpstr>Eigene Videos - Crossposts - Export</vt:lpstr>
      <vt:lpstr>Eigene Videos - Crossposts (nur Ersteller) - Export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2018-03-02T10:04:56Z</dcterms:created>
  <dcterms:modified xsi:type="dcterms:W3CDTF">2018-03-02T10:05:58Z</dcterms:modified>
</cp:coreProperties>
</file>