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3158</c:v>
                </c:pt>
                <c:pt idx="1">
                  <c:v>3159</c:v>
                </c:pt>
                <c:pt idx="2">
                  <c:v>3159</c:v>
                </c:pt>
                <c:pt idx="3">
                  <c:v>3159</c:v>
                </c:pt>
                <c:pt idx="4">
                  <c:v>3161</c:v>
                </c:pt>
                <c:pt idx="5">
                  <c:v>3162</c:v>
                </c:pt>
                <c:pt idx="6">
                  <c:v>3161</c:v>
                </c:pt>
                <c:pt idx="7">
                  <c:v>3164</c:v>
                </c:pt>
                <c:pt idx="8">
                  <c:v>3164</c:v>
                </c:pt>
                <c:pt idx="9">
                  <c:v>3166</c:v>
                </c:pt>
                <c:pt idx="10">
                  <c:v>3166</c:v>
                </c:pt>
                <c:pt idx="11">
                  <c:v>3170</c:v>
                </c:pt>
                <c:pt idx="12">
                  <c:v>3171</c:v>
                </c:pt>
                <c:pt idx="13">
                  <c:v>3171</c:v>
                </c:pt>
                <c:pt idx="14">
                  <c:v>3171</c:v>
                </c:pt>
                <c:pt idx="15">
                  <c:v>3171</c:v>
                </c:pt>
                <c:pt idx="16">
                  <c:v>3173</c:v>
                </c:pt>
                <c:pt idx="17">
                  <c:v>3173</c:v>
                </c:pt>
                <c:pt idx="18">
                  <c:v>3174</c:v>
                </c:pt>
                <c:pt idx="19">
                  <c:v>3174</c:v>
                </c:pt>
                <c:pt idx="20">
                  <c:v>3178</c:v>
                </c:pt>
                <c:pt idx="21">
                  <c:v>3177</c:v>
                </c:pt>
                <c:pt idx="22">
                  <c:v>3178</c:v>
                </c:pt>
                <c:pt idx="23">
                  <c:v>3203</c:v>
                </c:pt>
                <c:pt idx="24">
                  <c:v>3205</c:v>
                </c:pt>
                <c:pt idx="25">
                  <c:v>3208</c:v>
                </c:pt>
                <c:pt idx="26">
                  <c:v>3209</c:v>
                </c:pt>
                <c:pt idx="27">
                  <c:v>3249</c:v>
                </c:pt>
                <c:pt idx="28">
                  <c:v>3255</c:v>
                </c:pt>
                <c:pt idx="29">
                  <c:v>3280</c:v>
                </c:pt>
                <c:pt idx="30">
                  <c:v>3292</c:v>
                </c:pt>
                <c:pt idx="31">
                  <c:v>3477</c:v>
                </c:pt>
                <c:pt idx="32">
                  <c:v>3577</c:v>
                </c:pt>
                <c:pt idx="33">
                  <c:v>3579</c:v>
                </c:pt>
                <c:pt idx="34">
                  <c:v>3606</c:v>
                </c:pt>
                <c:pt idx="35">
                  <c:v>3609</c:v>
                </c:pt>
                <c:pt idx="36">
                  <c:v>3619</c:v>
                </c:pt>
                <c:pt idx="37">
                  <c:v>3625</c:v>
                </c:pt>
                <c:pt idx="38">
                  <c:v>3627</c:v>
                </c:pt>
                <c:pt idx="39">
                  <c:v>3668</c:v>
                </c:pt>
                <c:pt idx="40">
                  <c:v>3674</c:v>
                </c:pt>
                <c:pt idx="41">
                  <c:v>3675</c:v>
                </c:pt>
                <c:pt idx="42">
                  <c:v>3678</c:v>
                </c:pt>
                <c:pt idx="43">
                  <c:v>3680</c:v>
                </c:pt>
                <c:pt idx="44">
                  <c:v>3680</c:v>
                </c:pt>
                <c:pt idx="45">
                  <c:v>3683</c:v>
                </c:pt>
                <c:pt idx="46">
                  <c:v>3688</c:v>
                </c:pt>
                <c:pt idx="47">
                  <c:v>3691</c:v>
                </c:pt>
                <c:pt idx="48">
                  <c:v>3694</c:v>
                </c:pt>
                <c:pt idx="49">
                  <c:v>3698</c:v>
                </c:pt>
                <c:pt idx="50">
                  <c:v>3700</c:v>
                </c:pt>
                <c:pt idx="51">
                  <c:v>3702</c:v>
                </c:pt>
                <c:pt idx="52">
                  <c:v>3704</c:v>
                </c:pt>
                <c:pt idx="53">
                  <c:v>3705</c:v>
                </c:pt>
                <c:pt idx="54">
                  <c:v>3707</c:v>
                </c:pt>
                <c:pt idx="55">
                  <c:v>3707</c:v>
                </c:pt>
                <c:pt idx="56">
                  <c:v>3707</c:v>
                </c:pt>
                <c:pt idx="57">
                  <c:v>3710</c:v>
                </c:pt>
                <c:pt idx="58">
                  <c:v>3714</c:v>
                </c:pt>
                <c:pt idx="59">
                  <c:v>3714</c:v>
                </c:pt>
                <c:pt idx="60">
                  <c:v>3714</c:v>
                </c:pt>
                <c:pt idx="61">
                  <c:v>3726</c:v>
                </c:pt>
                <c:pt idx="62">
                  <c:v>3742</c:v>
                </c:pt>
                <c:pt idx="63">
                  <c:v>3747</c:v>
                </c:pt>
                <c:pt idx="64">
                  <c:v>3758</c:v>
                </c:pt>
                <c:pt idx="65">
                  <c:v>3765</c:v>
                </c:pt>
                <c:pt idx="66">
                  <c:v>3784</c:v>
                </c:pt>
                <c:pt idx="67">
                  <c:v>3796</c:v>
                </c:pt>
                <c:pt idx="68">
                  <c:v>3826</c:v>
                </c:pt>
                <c:pt idx="69">
                  <c:v>3846</c:v>
                </c:pt>
                <c:pt idx="70">
                  <c:v>3869</c:v>
                </c:pt>
                <c:pt idx="71">
                  <c:v>3889</c:v>
                </c:pt>
                <c:pt idx="72">
                  <c:v>3908</c:v>
                </c:pt>
                <c:pt idx="73">
                  <c:v>3925</c:v>
                </c:pt>
                <c:pt idx="74">
                  <c:v>3974</c:v>
                </c:pt>
                <c:pt idx="75">
                  <c:v>4030</c:v>
                </c:pt>
                <c:pt idx="76">
                  <c:v>4079</c:v>
                </c:pt>
                <c:pt idx="77">
                  <c:v>4166</c:v>
                </c:pt>
                <c:pt idx="78">
                  <c:v>4212</c:v>
                </c:pt>
                <c:pt idx="79">
                  <c:v>4224</c:v>
                </c:pt>
                <c:pt idx="80">
                  <c:v>4231</c:v>
                </c:pt>
                <c:pt idx="81">
                  <c:v>4237</c:v>
                </c:pt>
                <c:pt idx="82">
                  <c:v>4238</c:v>
                </c:pt>
                <c:pt idx="83">
                  <c:v>4241</c:v>
                </c:pt>
                <c:pt idx="84">
                  <c:v>4243</c:v>
                </c:pt>
                <c:pt idx="85">
                  <c:v>4246</c:v>
                </c:pt>
                <c:pt idx="86">
                  <c:v>4246</c:v>
                </c:pt>
                <c:pt idx="87">
                  <c:v>4248</c:v>
                </c:pt>
                <c:pt idx="88">
                  <c:v>4248</c:v>
                </c:pt>
                <c:pt idx="89">
                  <c:v>4249</c:v>
                </c:pt>
                <c:pt idx="90">
                  <c:v>4249</c:v>
                </c:pt>
                <c:pt idx="91">
                  <c:v>4251</c:v>
                </c:pt>
                <c:pt idx="92">
                  <c:v>4256</c:v>
                </c:pt>
                <c:pt idx="93">
                  <c:v>4257</c:v>
                </c:pt>
                <c:pt idx="94">
                  <c:v>4257</c:v>
                </c:pt>
                <c:pt idx="95">
                  <c:v>4257</c:v>
                </c:pt>
                <c:pt idx="96">
                  <c:v>4257</c:v>
                </c:pt>
                <c:pt idx="97">
                  <c:v>4260</c:v>
                </c:pt>
                <c:pt idx="98">
                  <c:v>4259</c:v>
                </c:pt>
                <c:pt idx="99">
                  <c:v>4259</c:v>
                </c:pt>
                <c:pt idx="100">
                  <c:v>4260</c:v>
                </c:pt>
                <c:pt idx="101">
                  <c:v>4263</c:v>
                </c:pt>
                <c:pt idx="102">
                  <c:v>4265</c:v>
                </c:pt>
                <c:pt idx="103">
                  <c:v>4265</c:v>
                </c:pt>
                <c:pt idx="104">
                  <c:v>4270</c:v>
                </c:pt>
                <c:pt idx="105">
                  <c:v>4273</c:v>
                </c:pt>
                <c:pt idx="106">
                  <c:v>4274</c:v>
                </c:pt>
                <c:pt idx="107">
                  <c:v>4276</c:v>
                </c:pt>
                <c:pt idx="108">
                  <c:v>4276</c:v>
                </c:pt>
                <c:pt idx="109">
                  <c:v>4280</c:v>
                </c:pt>
                <c:pt idx="110">
                  <c:v>4280</c:v>
                </c:pt>
                <c:pt idx="111">
                  <c:v>4279</c:v>
                </c:pt>
                <c:pt idx="112">
                  <c:v>4299</c:v>
                </c:pt>
                <c:pt idx="113">
                  <c:v>4303</c:v>
                </c:pt>
                <c:pt idx="114">
                  <c:v>4304</c:v>
                </c:pt>
                <c:pt idx="115">
                  <c:v>4307</c:v>
                </c:pt>
                <c:pt idx="116">
                  <c:v>4311</c:v>
                </c:pt>
                <c:pt idx="117">
                  <c:v>4313</c:v>
                </c:pt>
                <c:pt idx="118">
                  <c:v>4317</c:v>
                </c:pt>
                <c:pt idx="119">
                  <c:v>4324</c:v>
                </c:pt>
                <c:pt idx="120">
                  <c:v>4324</c:v>
                </c:pt>
                <c:pt idx="121">
                  <c:v>4331</c:v>
                </c:pt>
                <c:pt idx="122">
                  <c:v>4334</c:v>
                </c:pt>
                <c:pt idx="123">
                  <c:v>4337</c:v>
                </c:pt>
                <c:pt idx="124">
                  <c:v>4338</c:v>
                </c:pt>
                <c:pt idx="125">
                  <c:v>4343</c:v>
                </c:pt>
                <c:pt idx="126">
                  <c:v>4346</c:v>
                </c:pt>
                <c:pt idx="127">
                  <c:v>4350</c:v>
                </c:pt>
                <c:pt idx="128">
                  <c:v>4351</c:v>
                </c:pt>
                <c:pt idx="129">
                  <c:v>4351</c:v>
                </c:pt>
                <c:pt idx="130">
                  <c:v>4353</c:v>
                </c:pt>
                <c:pt idx="131">
                  <c:v>4357</c:v>
                </c:pt>
                <c:pt idx="132">
                  <c:v>4359</c:v>
                </c:pt>
                <c:pt idx="133">
                  <c:v>4359</c:v>
                </c:pt>
                <c:pt idx="134">
                  <c:v>4359</c:v>
                </c:pt>
                <c:pt idx="135">
                  <c:v>4358</c:v>
                </c:pt>
                <c:pt idx="136">
                  <c:v>4358</c:v>
                </c:pt>
                <c:pt idx="137">
                  <c:v>4360</c:v>
                </c:pt>
                <c:pt idx="138">
                  <c:v>4360</c:v>
                </c:pt>
                <c:pt idx="139">
                  <c:v>4360</c:v>
                </c:pt>
                <c:pt idx="140">
                  <c:v>4359</c:v>
                </c:pt>
                <c:pt idx="141">
                  <c:v>4361</c:v>
                </c:pt>
                <c:pt idx="142">
                  <c:v>4362</c:v>
                </c:pt>
                <c:pt idx="143">
                  <c:v>4360</c:v>
                </c:pt>
                <c:pt idx="144">
                  <c:v>4360</c:v>
                </c:pt>
                <c:pt idx="145">
                  <c:v>4360</c:v>
                </c:pt>
                <c:pt idx="146">
                  <c:v>4360</c:v>
                </c:pt>
                <c:pt idx="147">
                  <c:v>4363</c:v>
                </c:pt>
                <c:pt idx="148">
                  <c:v>4360</c:v>
                </c:pt>
                <c:pt idx="149">
                  <c:v>4361</c:v>
                </c:pt>
                <c:pt idx="150">
                  <c:v>4364</c:v>
                </c:pt>
                <c:pt idx="151">
                  <c:v>4365</c:v>
                </c:pt>
                <c:pt idx="152">
                  <c:v>4364</c:v>
                </c:pt>
                <c:pt idx="153">
                  <c:v>4365</c:v>
                </c:pt>
                <c:pt idx="154">
                  <c:v>4365</c:v>
                </c:pt>
                <c:pt idx="155">
                  <c:v>4368</c:v>
                </c:pt>
                <c:pt idx="156">
                  <c:v>4368</c:v>
                </c:pt>
                <c:pt idx="157">
                  <c:v>4368</c:v>
                </c:pt>
                <c:pt idx="158">
                  <c:v>4367</c:v>
                </c:pt>
                <c:pt idx="159">
                  <c:v>4368</c:v>
                </c:pt>
                <c:pt idx="160">
                  <c:v>4369</c:v>
                </c:pt>
                <c:pt idx="161">
                  <c:v>4373</c:v>
                </c:pt>
                <c:pt idx="162">
                  <c:v>4374</c:v>
                </c:pt>
                <c:pt idx="163">
                  <c:v>4372</c:v>
                </c:pt>
                <c:pt idx="164">
                  <c:v>4373</c:v>
                </c:pt>
                <c:pt idx="165">
                  <c:v>4378</c:v>
                </c:pt>
                <c:pt idx="166">
                  <c:v>4377</c:v>
                </c:pt>
                <c:pt idx="167">
                  <c:v>4377</c:v>
                </c:pt>
                <c:pt idx="168">
                  <c:v>4377</c:v>
                </c:pt>
                <c:pt idx="169">
                  <c:v>4379</c:v>
                </c:pt>
                <c:pt idx="170">
                  <c:v>4385</c:v>
                </c:pt>
                <c:pt idx="171">
                  <c:v>4391</c:v>
                </c:pt>
                <c:pt idx="172">
                  <c:v>4399</c:v>
                </c:pt>
                <c:pt idx="173">
                  <c:v>4405</c:v>
                </c:pt>
                <c:pt idx="174">
                  <c:v>4408</c:v>
                </c:pt>
                <c:pt idx="175">
                  <c:v>4408</c:v>
                </c:pt>
                <c:pt idx="176">
                  <c:v>4410</c:v>
                </c:pt>
                <c:pt idx="177">
                  <c:v>4415</c:v>
                </c:pt>
                <c:pt idx="178">
                  <c:v>4429</c:v>
                </c:pt>
                <c:pt idx="179">
                  <c:v>4429</c:v>
                </c:pt>
                <c:pt idx="180">
                  <c:v>4430</c:v>
                </c:pt>
                <c:pt idx="181">
                  <c:v>4431</c:v>
                </c:pt>
                <c:pt idx="182">
                  <c:v>4432</c:v>
                </c:pt>
                <c:pt idx="183">
                  <c:v>4434</c:v>
                </c:pt>
                <c:pt idx="184">
                  <c:v>4436</c:v>
                </c:pt>
                <c:pt idx="185">
                  <c:v>4447</c:v>
                </c:pt>
                <c:pt idx="186">
                  <c:v>4452</c:v>
                </c:pt>
                <c:pt idx="187">
                  <c:v>4452</c:v>
                </c:pt>
                <c:pt idx="188">
                  <c:v>4461</c:v>
                </c:pt>
                <c:pt idx="189">
                  <c:v>4468</c:v>
                </c:pt>
                <c:pt idx="190">
                  <c:v>4480</c:v>
                </c:pt>
                <c:pt idx="191">
                  <c:v>4511</c:v>
                </c:pt>
                <c:pt idx="192">
                  <c:v>4541</c:v>
                </c:pt>
                <c:pt idx="193">
                  <c:v>4561</c:v>
                </c:pt>
                <c:pt idx="194">
                  <c:v>4583</c:v>
                </c:pt>
                <c:pt idx="195">
                  <c:v>4642</c:v>
                </c:pt>
                <c:pt idx="196">
                  <c:v>4662</c:v>
                </c:pt>
                <c:pt idx="197">
                  <c:v>4667</c:v>
                </c:pt>
                <c:pt idx="198">
                  <c:v>4736</c:v>
                </c:pt>
                <c:pt idx="199">
                  <c:v>4823</c:v>
                </c:pt>
                <c:pt idx="200">
                  <c:v>4897</c:v>
                </c:pt>
                <c:pt idx="201">
                  <c:v>4908</c:v>
                </c:pt>
                <c:pt idx="202">
                  <c:v>4923</c:v>
                </c:pt>
                <c:pt idx="203">
                  <c:v>5015</c:v>
                </c:pt>
                <c:pt idx="204">
                  <c:v>5081</c:v>
                </c:pt>
                <c:pt idx="205">
                  <c:v>5151</c:v>
                </c:pt>
                <c:pt idx="206">
                  <c:v>5187</c:v>
                </c:pt>
                <c:pt idx="207">
                  <c:v>5209</c:v>
                </c:pt>
                <c:pt idx="208">
                  <c:v>5212</c:v>
                </c:pt>
                <c:pt idx="209">
                  <c:v>5215</c:v>
                </c:pt>
                <c:pt idx="210">
                  <c:v>5216</c:v>
                </c:pt>
                <c:pt idx="211">
                  <c:v>5219</c:v>
                </c:pt>
                <c:pt idx="212">
                  <c:v>5220</c:v>
                </c:pt>
                <c:pt idx="213">
                  <c:v>5222</c:v>
                </c:pt>
                <c:pt idx="214">
                  <c:v>5223</c:v>
                </c:pt>
                <c:pt idx="215">
                  <c:v>5223</c:v>
                </c:pt>
                <c:pt idx="216">
                  <c:v>5225</c:v>
                </c:pt>
                <c:pt idx="217">
                  <c:v>5226</c:v>
                </c:pt>
                <c:pt idx="218">
                  <c:v>5225</c:v>
                </c:pt>
                <c:pt idx="219">
                  <c:v>5225</c:v>
                </c:pt>
                <c:pt idx="220">
                  <c:v>5224</c:v>
                </c:pt>
                <c:pt idx="221">
                  <c:v>5223</c:v>
                </c:pt>
                <c:pt idx="222">
                  <c:v>5222</c:v>
                </c:pt>
                <c:pt idx="223">
                  <c:v>5222</c:v>
                </c:pt>
                <c:pt idx="224">
                  <c:v>5222</c:v>
                </c:pt>
                <c:pt idx="225">
                  <c:v>5223</c:v>
                </c:pt>
                <c:pt idx="226">
                  <c:v>5229</c:v>
                </c:pt>
                <c:pt idx="227">
                  <c:v>5232</c:v>
                </c:pt>
                <c:pt idx="228">
                  <c:v>5235</c:v>
                </c:pt>
                <c:pt idx="229">
                  <c:v>5235</c:v>
                </c:pt>
                <c:pt idx="230">
                  <c:v>5238</c:v>
                </c:pt>
                <c:pt idx="231">
                  <c:v>5268</c:v>
                </c:pt>
                <c:pt idx="232">
                  <c:v>5276</c:v>
                </c:pt>
                <c:pt idx="233">
                  <c:v>5276</c:v>
                </c:pt>
                <c:pt idx="234">
                  <c:v>5278</c:v>
                </c:pt>
                <c:pt idx="235">
                  <c:v>5281</c:v>
                </c:pt>
                <c:pt idx="236">
                  <c:v>5282</c:v>
                </c:pt>
                <c:pt idx="237">
                  <c:v>5282</c:v>
                </c:pt>
                <c:pt idx="238">
                  <c:v>5304</c:v>
                </c:pt>
                <c:pt idx="239">
                  <c:v>5303</c:v>
                </c:pt>
                <c:pt idx="240">
                  <c:v>5303</c:v>
                </c:pt>
                <c:pt idx="241">
                  <c:v>5306</c:v>
                </c:pt>
                <c:pt idx="242">
                  <c:v>5308</c:v>
                </c:pt>
                <c:pt idx="243">
                  <c:v>5307</c:v>
                </c:pt>
                <c:pt idx="244">
                  <c:v>5304</c:v>
                </c:pt>
                <c:pt idx="245">
                  <c:v>5304</c:v>
                </c:pt>
                <c:pt idx="246">
                  <c:v>5305</c:v>
                </c:pt>
                <c:pt idx="247">
                  <c:v>5306</c:v>
                </c:pt>
                <c:pt idx="248">
                  <c:v>5306</c:v>
                </c:pt>
                <c:pt idx="249">
                  <c:v>5306</c:v>
                </c:pt>
                <c:pt idx="250">
                  <c:v>5307</c:v>
                </c:pt>
                <c:pt idx="251">
                  <c:v>5311</c:v>
                </c:pt>
                <c:pt idx="252">
                  <c:v>5320</c:v>
                </c:pt>
                <c:pt idx="253">
                  <c:v>5322</c:v>
                </c:pt>
                <c:pt idx="254">
                  <c:v>5323</c:v>
                </c:pt>
                <c:pt idx="255">
                  <c:v>5323</c:v>
                </c:pt>
                <c:pt idx="256">
                  <c:v>5326</c:v>
                </c:pt>
                <c:pt idx="257">
                  <c:v>5324</c:v>
                </c:pt>
                <c:pt idx="258">
                  <c:v>5346</c:v>
                </c:pt>
                <c:pt idx="259">
                  <c:v>5350</c:v>
                </c:pt>
                <c:pt idx="260">
                  <c:v>5352</c:v>
                </c:pt>
                <c:pt idx="261">
                  <c:v>5355</c:v>
                </c:pt>
                <c:pt idx="262">
                  <c:v>5355</c:v>
                </c:pt>
                <c:pt idx="263">
                  <c:v>5353</c:v>
                </c:pt>
                <c:pt idx="264">
                  <c:v>5355</c:v>
                </c:pt>
                <c:pt idx="265">
                  <c:v>5360</c:v>
                </c:pt>
                <c:pt idx="266">
                  <c:v>5360</c:v>
                </c:pt>
                <c:pt idx="267">
                  <c:v>5360</c:v>
                </c:pt>
                <c:pt idx="268">
                  <c:v>5361</c:v>
                </c:pt>
                <c:pt idx="269">
                  <c:v>5360</c:v>
                </c:pt>
                <c:pt idx="270">
                  <c:v>5360</c:v>
                </c:pt>
                <c:pt idx="271">
                  <c:v>5360</c:v>
                </c:pt>
                <c:pt idx="272">
                  <c:v>5365</c:v>
                </c:pt>
                <c:pt idx="273">
                  <c:v>5368</c:v>
                </c:pt>
                <c:pt idx="274">
                  <c:v>5368</c:v>
                </c:pt>
                <c:pt idx="275">
                  <c:v>5368</c:v>
                </c:pt>
                <c:pt idx="276">
                  <c:v>5380</c:v>
                </c:pt>
                <c:pt idx="277">
                  <c:v>5388</c:v>
                </c:pt>
                <c:pt idx="278">
                  <c:v>5390</c:v>
                </c:pt>
                <c:pt idx="279">
                  <c:v>5394</c:v>
                </c:pt>
                <c:pt idx="280">
                  <c:v>5412</c:v>
                </c:pt>
                <c:pt idx="281">
                  <c:v>5447</c:v>
                </c:pt>
                <c:pt idx="282">
                  <c:v>5496</c:v>
                </c:pt>
                <c:pt idx="283">
                  <c:v>5527</c:v>
                </c:pt>
                <c:pt idx="284">
                  <c:v>5571</c:v>
                </c:pt>
                <c:pt idx="285">
                  <c:v>5594</c:v>
                </c:pt>
                <c:pt idx="286">
                  <c:v>5627</c:v>
                </c:pt>
                <c:pt idx="287">
                  <c:v>5647</c:v>
                </c:pt>
                <c:pt idx="288">
                  <c:v>5669</c:v>
                </c:pt>
                <c:pt idx="289">
                  <c:v>5685</c:v>
                </c:pt>
                <c:pt idx="290">
                  <c:v>5688</c:v>
                </c:pt>
                <c:pt idx="291">
                  <c:v>5703</c:v>
                </c:pt>
                <c:pt idx="292">
                  <c:v>5709</c:v>
                </c:pt>
                <c:pt idx="293">
                  <c:v>5716</c:v>
                </c:pt>
                <c:pt idx="294">
                  <c:v>5725</c:v>
                </c:pt>
                <c:pt idx="295">
                  <c:v>5729</c:v>
                </c:pt>
                <c:pt idx="296">
                  <c:v>5735</c:v>
                </c:pt>
                <c:pt idx="297">
                  <c:v>5741</c:v>
                </c:pt>
                <c:pt idx="298">
                  <c:v>5745</c:v>
                </c:pt>
                <c:pt idx="299">
                  <c:v>5747</c:v>
                </c:pt>
                <c:pt idx="300">
                  <c:v>5748</c:v>
                </c:pt>
                <c:pt idx="301">
                  <c:v>5749</c:v>
                </c:pt>
                <c:pt idx="302">
                  <c:v>5751</c:v>
                </c:pt>
                <c:pt idx="303">
                  <c:v>5748</c:v>
                </c:pt>
                <c:pt idx="304">
                  <c:v>5750</c:v>
                </c:pt>
                <c:pt idx="305">
                  <c:v>5750</c:v>
                </c:pt>
                <c:pt idx="306">
                  <c:v>5752</c:v>
                </c:pt>
                <c:pt idx="307">
                  <c:v>5752</c:v>
                </c:pt>
                <c:pt idx="308">
                  <c:v>5749</c:v>
                </c:pt>
                <c:pt idx="309">
                  <c:v>5751</c:v>
                </c:pt>
                <c:pt idx="310">
                  <c:v>5752</c:v>
                </c:pt>
                <c:pt idx="311">
                  <c:v>5752</c:v>
                </c:pt>
                <c:pt idx="312">
                  <c:v>5753</c:v>
                </c:pt>
                <c:pt idx="313">
                  <c:v>5753</c:v>
                </c:pt>
                <c:pt idx="314">
                  <c:v>5755</c:v>
                </c:pt>
                <c:pt idx="315">
                  <c:v>5752</c:v>
                </c:pt>
                <c:pt idx="316">
                  <c:v>5752</c:v>
                </c:pt>
                <c:pt idx="317">
                  <c:v>5750</c:v>
                </c:pt>
                <c:pt idx="318">
                  <c:v>5751</c:v>
                </c:pt>
                <c:pt idx="319">
                  <c:v>5751</c:v>
                </c:pt>
                <c:pt idx="320">
                  <c:v>5750</c:v>
                </c:pt>
                <c:pt idx="321">
                  <c:v>5750</c:v>
                </c:pt>
                <c:pt idx="322">
                  <c:v>5752</c:v>
                </c:pt>
                <c:pt idx="323">
                  <c:v>5750</c:v>
                </c:pt>
                <c:pt idx="324">
                  <c:v>5750</c:v>
                </c:pt>
                <c:pt idx="325">
                  <c:v>5752</c:v>
                </c:pt>
                <c:pt idx="326">
                  <c:v>5751</c:v>
                </c:pt>
                <c:pt idx="327">
                  <c:v>5753</c:v>
                </c:pt>
                <c:pt idx="328">
                  <c:v>5751</c:v>
                </c:pt>
                <c:pt idx="329">
                  <c:v>5750</c:v>
                </c:pt>
                <c:pt idx="330">
                  <c:v>5750</c:v>
                </c:pt>
                <c:pt idx="331">
                  <c:v>5751</c:v>
                </c:pt>
                <c:pt idx="332">
                  <c:v>5752</c:v>
                </c:pt>
                <c:pt idx="333">
                  <c:v>5753</c:v>
                </c:pt>
                <c:pt idx="334">
                  <c:v>5751</c:v>
                </c:pt>
                <c:pt idx="335">
                  <c:v>5752</c:v>
                </c:pt>
                <c:pt idx="336">
                  <c:v>5753</c:v>
                </c:pt>
                <c:pt idx="337">
                  <c:v>5754</c:v>
                </c:pt>
                <c:pt idx="338">
                  <c:v>5754</c:v>
                </c:pt>
                <c:pt idx="339">
                  <c:v>5754</c:v>
                </c:pt>
                <c:pt idx="340">
                  <c:v>5753</c:v>
                </c:pt>
                <c:pt idx="341">
                  <c:v>5753</c:v>
                </c:pt>
                <c:pt idx="342">
                  <c:v>5753</c:v>
                </c:pt>
                <c:pt idx="343">
                  <c:v>5754</c:v>
                </c:pt>
                <c:pt idx="344">
                  <c:v>5755</c:v>
                </c:pt>
                <c:pt idx="345">
                  <c:v>5758</c:v>
                </c:pt>
                <c:pt idx="346">
                  <c:v>5759</c:v>
                </c:pt>
                <c:pt idx="347">
                  <c:v>5813</c:v>
                </c:pt>
                <c:pt idx="348">
                  <c:v>5836</c:v>
                </c:pt>
                <c:pt idx="349">
                  <c:v>5843</c:v>
                </c:pt>
                <c:pt idx="350">
                  <c:v>5843</c:v>
                </c:pt>
                <c:pt idx="351">
                  <c:v>5847</c:v>
                </c:pt>
                <c:pt idx="352">
                  <c:v>5849</c:v>
                </c:pt>
                <c:pt idx="353">
                  <c:v>6338</c:v>
                </c:pt>
                <c:pt idx="354">
                  <c:v>6716</c:v>
                </c:pt>
                <c:pt idx="355">
                  <c:v>6770</c:v>
                </c:pt>
                <c:pt idx="356">
                  <c:v>6784</c:v>
                </c:pt>
                <c:pt idx="357">
                  <c:v>6788</c:v>
                </c:pt>
                <c:pt idx="358">
                  <c:v>6798</c:v>
                </c:pt>
                <c:pt idx="359">
                  <c:v>6798</c:v>
                </c:pt>
                <c:pt idx="360">
                  <c:v>6797</c:v>
                </c:pt>
                <c:pt idx="361">
                  <c:v>6798</c:v>
                </c:pt>
                <c:pt idx="362">
                  <c:v>6796</c:v>
                </c:pt>
                <c:pt idx="363">
                  <c:v>6797</c:v>
                </c:pt>
                <c:pt idx="364">
                  <c:v>6800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27-467B-8D27-C6411BD7D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29936"/>
        <c:axId val="328730264"/>
      </c:lineChart>
      <c:catAx>
        <c:axId val="32872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0264"/>
        <c:crosses val="autoZero"/>
        <c:auto val="1"/>
        <c:lblAlgn val="ctr"/>
        <c:lblOffset val="100"/>
        <c:noMultiLvlLbl val="0"/>
      </c:catAx>
      <c:valAx>
        <c:axId val="32873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2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613</c:v>
                </c:pt>
                <c:pt idx="1">
                  <c:v>113</c:v>
                </c:pt>
                <c:pt idx="2">
                  <c:v>31</c:v>
                </c:pt>
                <c:pt idx="3">
                  <c:v>17</c:v>
                </c:pt>
                <c:pt idx="4">
                  <c:v>2556</c:v>
                </c:pt>
                <c:pt idx="5">
                  <c:v>822</c:v>
                </c:pt>
                <c:pt idx="6">
                  <c:v>445</c:v>
                </c:pt>
                <c:pt idx="7">
                  <c:v>2827</c:v>
                </c:pt>
                <c:pt idx="8">
                  <c:v>1277</c:v>
                </c:pt>
                <c:pt idx="9">
                  <c:v>453</c:v>
                </c:pt>
                <c:pt idx="10">
                  <c:v>201</c:v>
                </c:pt>
                <c:pt idx="11">
                  <c:v>1466</c:v>
                </c:pt>
                <c:pt idx="12">
                  <c:v>1211</c:v>
                </c:pt>
                <c:pt idx="13">
                  <c:v>355</c:v>
                </c:pt>
                <c:pt idx="14">
                  <c:v>277</c:v>
                </c:pt>
                <c:pt idx="15">
                  <c:v>44</c:v>
                </c:pt>
                <c:pt idx="16">
                  <c:v>2379</c:v>
                </c:pt>
                <c:pt idx="17">
                  <c:v>314</c:v>
                </c:pt>
                <c:pt idx="18">
                  <c:v>98</c:v>
                </c:pt>
                <c:pt idx="19">
                  <c:v>1157</c:v>
                </c:pt>
                <c:pt idx="20">
                  <c:v>5356</c:v>
                </c:pt>
                <c:pt idx="21">
                  <c:v>2418</c:v>
                </c:pt>
                <c:pt idx="22">
                  <c:v>2753</c:v>
                </c:pt>
                <c:pt idx="23">
                  <c:v>1943</c:v>
                </c:pt>
                <c:pt idx="24">
                  <c:v>4764</c:v>
                </c:pt>
                <c:pt idx="25">
                  <c:v>2431</c:v>
                </c:pt>
                <c:pt idx="26">
                  <c:v>6519</c:v>
                </c:pt>
                <c:pt idx="27">
                  <c:v>5701</c:v>
                </c:pt>
                <c:pt idx="28">
                  <c:v>4382</c:v>
                </c:pt>
                <c:pt idx="29">
                  <c:v>10811</c:v>
                </c:pt>
                <c:pt idx="30">
                  <c:v>5498</c:v>
                </c:pt>
                <c:pt idx="31">
                  <c:v>12119</c:v>
                </c:pt>
                <c:pt idx="32">
                  <c:v>10705</c:v>
                </c:pt>
                <c:pt idx="33">
                  <c:v>9009</c:v>
                </c:pt>
                <c:pt idx="34">
                  <c:v>5492</c:v>
                </c:pt>
                <c:pt idx="35">
                  <c:v>4523</c:v>
                </c:pt>
                <c:pt idx="36">
                  <c:v>6483</c:v>
                </c:pt>
                <c:pt idx="37">
                  <c:v>11293</c:v>
                </c:pt>
                <c:pt idx="38">
                  <c:v>3989</c:v>
                </c:pt>
                <c:pt idx="39">
                  <c:v>15143</c:v>
                </c:pt>
                <c:pt idx="40">
                  <c:v>4560</c:v>
                </c:pt>
                <c:pt idx="41">
                  <c:v>2734</c:v>
                </c:pt>
                <c:pt idx="42">
                  <c:v>2896</c:v>
                </c:pt>
                <c:pt idx="43">
                  <c:v>3595</c:v>
                </c:pt>
                <c:pt idx="44">
                  <c:v>1438</c:v>
                </c:pt>
                <c:pt idx="45">
                  <c:v>1166</c:v>
                </c:pt>
                <c:pt idx="46">
                  <c:v>4283</c:v>
                </c:pt>
                <c:pt idx="47">
                  <c:v>2447</c:v>
                </c:pt>
                <c:pt idx="48">
                  <c:v>5807</c:v>
                </c:pt>
                <c:pt idx="49">
                  <c:v>3618</c:v>
                </c:pt>
                <c:pt idx="50">
                  <c:v>3578</c:v>
                </c:pt>
                <c:pt idx="51">
                  <c:v>2843</c:v>
                </c:pt>
                <c:pt idx="52">
                  <c:v>1565</c:v>
                </c:pt>
                <c:pt idx="53">
                  <c:v>3279</c:v>
                </c:pt>
                <c:pt idx="54">
                  <c:v>5336</c:v>
                </c:pt>
                <c:pt idx="55">
                  <c:v>2681</c:v>
                </c:pt>
                <c:pt idx="56">
                  <c:v>1643</c:v>
                </c:pt>
                <c:pt idx="57">
                  <c:v>5190</c:v>
                </c:pt>
                <c:pt idx="58">
                  <c:v>1345</c:v>
                </c:pt>
                <c:pt idx="59">
                  <c:v>731</c:v>
                </c:pt>
                <c:pt idx="60">
                  <c:v>4417</c:v>
                </c:pt>
                <c:pt idx="61">
                  <c:v>5562</c:v>
                </c:pt>
                <c:pt idx="62">
                  <c:v>6326</c:v>
                </c:pt>
                <c:pt idx="63">
                  <c:v>2637</c:v>
                </c:pt>
                <c:pt idx="64">
                  <c:v>3334</c:v>
                </c:pt>
                <c:pt idx="65">
                  <c:v>3867</c:v>
                </c:pt>
                <c:pt idx="66">
                  <c:v>3764</c:v>
                </c:pt>
                <c:pt idx="67">
                  <c:v>1799</c:v>
                </c:pt>
                <c:pt idx="68">
                  <c:v>7668</c:v>
                </c:pt>
                <c:pt idx="69">
                  <c:v>9842</c:v>
                </c:pt>
                <c:pt idx="70">
                  <c:v>8685</c:v>
                </c:pt>
                <c:pt idx="71">
                  <c:v>9302</c:v>
                </c:pt>
                <c:pt idx="72">
                  <c:v>9629</c:v>
                </c:pt>
                <c:pt idx="73">
                  <c:v>3714</c:v>
                </c:pt>
                <c:pt idx="74">
                  <c:v>6886</c:v>
                </c:pt>
                <c:pt idx="75">
                  <c:v>8597</c:v>
                </c:pt>
                <c:pt idx="76">
                  <c:v>15339</c:v>
                </c:pt>
                <c:pt idx="77">
                  <c:v>28862</c:v>
                </c:pt>
                <c:pt idx="78">
                  <c:v>16049</c:v>
                </c:pt>
                <c:pt idx="79">
                  <c:v>9871</c:v>
                </c:pt>
                <c:pt idx="80">
                  <c:v>6674</c:v>
                </c:pt>
                <c:pt idx="81">
                  <c:v>3770</c:v>
                </c:pt>
                <c:pt idx="82">
                  <c:v>3821</c:v>
                </c:pt>
                <c:pt idx="83">
                  <c:v>2892</c:v>
                </c:pt>
                <c:pt idx="84">
                  <c:v>3654</c:v>
                </c:pt>
                <c:pt idx="85">
                  <c:v>1249</c:v>
                </c:pt>
                <c:pt idx="86">
                  <c:v>4082</c:v>
                </c:pt>
                <c:pt idx="87">
                  <c:v>488</c:v>
                </c:pt>
                <c:pt idx="88">
                  <c:v>181</c:v>
                </c:pt>
                <c:pt idx="89">
                  <c:v>2003</c:v>
                </c:pt>
                <c:pt idx="90">
                  <c:v>3221</c:v>
                </c:pt>
                <c:pt idx="91">
                  <c:v>2518</c:v>
                </c:pt>
                <c:pt idx="92">
                  <c:v>2976</c:v>
                </c:pt>
                <c:pt idx="93">
                  <c:v>2494</c:v>
                </c:pt>
                <c:pt idx="94">
                  <c:v>801</c:v>
                </c:pt>
                <c:pt idx="95">
                  <c:v>368</c:v>
                </c:pt>
                <c:pt idx="96">
                  <c:v>113</c:v>
                </c:pt>
                <c:pt idx="97">
                  <c:v>2234</c:v>
                </c:pt>
                <c:pt idx="98">
                  <c:v>3543</c:v>
                </c:pt>
                <c:pt idx="99">
                  <c:v>846</c:v>
                </c:pt>
                <c:pt idx="100">
                  <c:v>2207</c:v>
                </c:pt>
                <c:pt idx="101">
                  <c:v>400</c:v>
                </c:pt>
                <c:pt idx="102">
                  <c:v>218</c:v>
                </c:pt>
                <c:pt idx="103">
                  <c:v>2354</c:v>
                </c:pt>
                <c:pt idx="104">
                  <c:v>4541</c:v>
                </c:pt>
                <c:pt idx="105">
                  <c:v>4827</c:v>
                </c:pt>
                <c:pt idx="106">
                  <c:v>4569</c:v>
                </c:pt>
                <c:pt idx="107">
                  <c:v>6819</c:v>
                </c:pt>
                <c:pt idx="108">
                  <c:v>4902</c:v>
                </c:pt>
                <c:pt idx="109">
                  <c:v>5870</c:v>
                </c:pt>
                <c:pt idx="110">
                  <c:v>3471</c:v>
                </c:pt>
                <c:pt idx="111">
                  <c:v>1682</c:v>
                </c:pt>
                <c:pt idx="112">
                  <c:v>13103</c:v>
                </c:pt>
                <c:pt idx="113">
                  <c:v>7375</c:v>
                </c:pt>
                <c:pt idx="114">
                  <c:v>5994</c:v>
                </c:pt>
                <c:pt idx="115">
                  <c:v>6788</c:v>
                </c:pt>
                <c:pt idx="116">
                  <c:v>3493</c:v>
                </c:pt>
                <c:pt idx="117">
                  <c:v>5687</c:v>
                </c:pt>
                <c:pt idx="118">
                  <c:v>3471</c:v>
                </c:pt>
                <c:pt idx="119">
                  <c:v>3654</c:v>
                </c:pt>
                <c:pt idx="120">
                  <c:v>4795</c:v>
                </c:pt>
                <c:pt idx="121">
                  <c:v>9558</c:v>
                </c:pt>
                <c:pt idx="122">
                  <c:v>5342</c:v>
                </c:pt>
                <c:pt idx="123">
                  <c:v>6998</c:v>
                </c:pt>
                <c:pt idx="124">
                  <c:v>4417</c:v>
                </c:pt>
                <c:pt idx="125">
                  <c:v>4478</c:v>
                </c:pt>
                <c:pt idx="126">
                  <c:v>11054</c:v>
                </c:pt>
                <c:pt idx="127">
                  <c:v>7369</c:v>
                </c:pt>
                <c:pt idx="128">
                  <c:v>5156</c:v>
                </c:pt>
                <c:pt idx="129">
                  <c:v>2055</c:v>
                </c:pt>
                <c:pt idx="130">
                  <c:v>19143</c:v>
                </c:pt>
                <c:pt idx="131">
                  <c:v>10691</c:v>
                </c:pt>
                <c:pt idx="132">
                  <c:v>6642</c:v>
                </c:pt>
                <c:pt idx="133">
                  <c:v>7957</c:v>
                </c:pt>
                <c:pt idx="134">
                  <c:v>7508</c:v>
                </c:pt>
                <c:pt idx="135">
                  <c:v>5815</c:v>
                </c:pt>
                <c:pt idx="136">
                  <c:v>3006</c:v>
                </c:pt>
                <c:pt idx="137">
                  <c:v>2310</c:v>
                </c:pt>
                <c:pt idx="138">
                  <c:v>3572</c:v>
                </c:pt>
                <c:pt idx="139">
                  <c:v>5503</c:v>
                </c:pt>
                <c:pt idx="140">
                  <c:v>7584</c:v>
                </c:pt>
                <c:pt idx="141">
                  <c:v>5353</c:v>
                </c:pt>
                <c:pt idx="142">
                  <c:v>5246</c:v>
                </c:pt>
                <c:pt idx="143">
                  <c:v>2609</c:v>
                </c:pt>
                <c:pt idx="144">
                  <c:v>1768</c:v>
                </c:pt>
                <c:pt idx="145">
                  <c:v>3720</c:v>
                </c:pt>
                <c:pt idx="146">
                  <c:v>7406</c:v>
                </c:pt>
                <c:pt idx="147">
                  <c:v>7115</c:v>
                </c:pt>
                <c:pt idx="148">
                  <c:v>5973</c:v>
                </c:pt>
                <c:pt idx="149">
                  <c:v>4674</c:v>
                </c:pt>
                <c:pt idx="150">
                  <c:v>5347</c:v>
                </c:pt>
                <c:pt idx="151">
                  <c:v>3583</c:v>
                </c:pt>
                <c:pt idx="152">
                  <c:v>5505</c:v>
                </c:pt>
                <c:pt idx="153">
                  <c:v>3795</c:v>
                </c:pt>
                <c:pt idx="154">
                  <c:v>4357</c:v>
                </c:pt>
                <c:pt idx="155">
                  <c:v>6026</c:v>
                </c:pt>
                <c:pt idx="156">
                  <c:v>3630</c:v>
                </c:pt>
                <c:pt idx="157">
                  <c:v>3757</c:v>
                </c:pt>
                <c:pt idx="158">
                  <c:v>3081</c:v>
                </c:pt>
                <c:pt idx="159">
                  <c:v>4391</c:v>
                </c:pt>
                <c:pt idx="160">
                  <c:v>15135</c:v>
                </c:pt>
                <c:pt idx="161">
                  <c:v>5862</c:v>
                </c:pt>
                <c:pt idx="162">
                  <c:v>2542</c:v>
                </c:pt>
                <c:pt idx="163">
                  <c:v>1493</c:v>
                </c:pt>
                <c:pt idx="164">
                  <c:v>4127</c:v>
                </c:pt>
                <c:pt idx="165">
                  <c:v>2307</c:v>
                </c:pt>
                <c:pt idx="166">
                  <c:v>1229</c:v>
                </c:pt>
                <c:pt idx="167">
                  <c:v>2884</c:v>
                </c:pt>
                <c:pt idx="168">
                  <c:v>1404</c:v>
                </c:pt>
                <c:pt idx="169">
                  <c:v>6763</c:v>
                </c:pt>
                <c:pt idx="170">
                  <c:v>9703</c:v>
                </c:pt>
                <c:pt idx="171">
                  <c:v>4127</c:v>
                </c:pt>
                <c:pt idx="172">
                  <c:v>2888</c:v>
                </c:pt>
                <c:pt idx="173">
                  <c:v>22423</c:v>
                </c:pt>
                <c:pt idx="174">
                  <c:v>8444</c:v>
                </c:pt>
                <c:pt idx="175">
                  <c:v>3654</c:v>
                </c:pt>
                <c:pt idx="176">
                  <c:v>4025</c:v>
                </c:pt>
                <c:pt idx="177">
                  <c:v>15086</c:v>
                </c:pt>
                <c:pt idx="178">
                  <c:v>8270</c:v>
                </c:pt>
                <c:pt idx="179">
                  <c:v>3660</c:v>
                </c:pt>
                <c:pt idx="180">
                  <c:v>1875</c:v>
                </c:pt>
                <c:pt idx="181">
                  <c:v>3235</c:v>
                </c:pt>
                <c:pt idx="182">
                  <c:v>1673</c:v>
                </c:pt>
                <c:pt idx="183">
                  <c:v>2959</c:v>
                </c:pt>
                <c:pt idx="184">
                  <c:v>2594</c:v>
                </c:pt>
                <c:pt idx="185">
                  <c:v>5360</c:v>
                </c:pt>
                <c:pt idx="186">
                  <c:v>5191</c:v>
                </c:pt>
                <c:pt idx="187">
                  <c:v>3913</c:v>
                </c:pt>
                <c:pt idx="188">
                  <c:v>7847</c:v>
                </c:pt>
                <c:pt idx="189">
                  <c:v>8008</c:v>
                </c:pt>
                <c:pt idx="190">
                  <c:v>31294</c:v>
                </c:pt>
                <c:pt idx="191">
                  <c:v>25790</c:v>
                </c:pt>
                <c:pt idx="192">
                  <c:v>24395</c:v>
                </c:pt>
                <c:pt idx="193">
                  <c:v>27590</c:v>
                </c:pt>
                <c:pt idx="194">
                  <c:v>26034</c:v>
                </c:pt>
                <c:pt idx="195">
                  <c:v>36389</c:v>
                </c:pt>
                <c:pt idx="196">
                  <c:v>17793</c:v>
                </c:pt>
                <c:pt idx="197">
                  <c:v>13226</c:v>
                </c:pt>
                <c:pt idx="198">
                  <c:v>57473</c:v>
                </c:pt>
                <c:pt idx="199">
                  <c:v>51198</c:v>
                </c:pt>
                <c:pt idx="200">
                  <c:v>47326</c:v>
                </c:pt>
                <c:pt idx="201">
                  <c:v>13815</c:v>
                </c:pt>
                <c:pt idx="202">
                  <c:v>15597</c:v>
                </c:pt>
                <c:pt idx="203">
                  <c:v>34151</c:v>
                </c:pt>
                <c:pt idx="204">
                  <c:v>40149</c:v>
                </c:pt>
                <c:pt idx="205">
                  <c:v>38961</c:v>
                </c:pt>
                <c:pt idx="206">
                  <c:v>35212</c:v>
                </c:pt>
                <c:pt idx="207">
                  <c:v>30631</c:v>
                </c:pt>
                <c:pt idx="208">
                  <c:v>8544</c:v>
                </c:pt>
                <c:pt idx="209">
                  <c:v>6060</c:v>
                </c:pt>
                <c:pt idx="210">
                  <c:v>10409</c:v>
                </c:pt>
                <c:pt idx="211">
                  <c:v>12347</c:v>
                </c:pt>
                <c:pt idx="212">
                  <c:v>10781</c:v>
                </c:pt>
                <c:pt idx="213">
                  <c:v>5542</c:v>
                </c:pt>
                <c:pt idx="214">
                  <c:v>3041</c:v>
                </c:pt>
                <c:pt idx="215">
                  <c:v>674</c:v>
                </c:pt>
                <c:pt idx="216">
                  <c:v>6016</c:v>
                </c:pt>
                <c:pt idx="217">
                  <c:v>4068</c:v>
                </c:pt>
                <c:pt idx="218">
                  <c:v>2405</c:v>
                </c:pt>
                <c:pt idx="219">
                  <c:v>2847</c:v>
                </c:pt>
                <c:pt idx="220">
                  <c:v>1491</c:v>
                </c:pt>
                <c:pt idx="221">
                  <c:v>1119</c:v>
                </c:pt>
                <c:pt idx="222">
                  <c:v>4135</c:v>
                </c:pt>
                <c:pt idx="223">
                  <c:v>5556</c:v>
                </c:pt>
                <c:pt idx="224">
                  <c:v>4219</c:v>
                </c:pt>
                <c:pt idx="225">
                  <c:v>7188</c:v>
                </c:pt>
                <c:pt idx="226">
                  <c:v>10476</c:v>
                </c:pt>
                <c:pt idx="227">
                  <c:v>8375</c:v>
                </c:pt>
                <c:pt idx="228">
                  <c:v>6173</c:v>
                </c:pt>
                <c:pt idx="229">
                  <c:v>1704</c:v>
                </c:pt>
                <c:pt idx="230">
                  <c:v>5162</c:v>
                </c:pt>
                <c:pt idx="231">
                  <c:v>7162</c:v>
                </c:pt>
                <c:pt idx="232">
                  <c:v>6862</c:v>
                </c:pt>
                <c:pt idx="233">
                  <c:v>5336</c:v>
                </c:pt>
                <c:pt idx="234">
                  <c:v>6374</c:v>
                </c:pt>
                <c:pt idx="235">
                  <c:v>5819</c:v>
                </c:pt>
                <c:pt idx="236">
                  <c:v>5567</c:v>
                </c:pt>
                <c:pt idx="237">
                  <c:v>5206</c:v>
                </c:pt>
                <c:pt idx="238">
                  <c:v>4616</c:v>
                </c:pt>
                <c:pt idx="239">
                  <c:v>2630</c:v>
                </c:pt>
                <c:pt idx="240">
                  <c:v>3493</c:v>
                </c:pt>
                <c:pt idx="241">
                  <c:v>1416</c:v>
                </c:pt>
                <c:pt idx="242">
                  <c:v>617</c:v>
                </c:pt>
                <c:pt idx="243">
                  <c:v>209</c:v>
                </c:pt>
                <c:pt idx="244">
                  <c:v>96</c:v>
                </c:pt>
                <c:pt idx="245">
                  <c:v>1990</c:v>
                </c:pt>
                <c:pt idx="246">
                  <c:v>1746</c:v>
                </c:pt>
                <c:pt idx="247">
                  <c:v>4039</c:v>
                </c:pt>
                <c:pt idx="248">
                  <c:v>1309</c:v>
                </c:pt>
                <c:pt idx="249">
                  <c:v>509</c:v>
                </c:pt>
                <c:pt idx="250">
                  <c:v>2252</c:v>
                </c:pt>
                <c:pt idx="251">
                  <c:v>2867</c:v>
                </c:pt>
                <c:pt idx="252">
                  <c:v>3808</c:v>
                </c:pt>
                <c:pt idx="253">
                  <c:v>3583</c:v>
                </c:pt>
                <c:pt idx="254">
                  <c:v>3880</c:v>
                </c:pt>
                <c:pt idx="255">
                  <c:v>1333</c:v>
                </c:pt>
                <c:pt idx="256">
                  <c:v>2912</c:v>
                </c:pt>
                <c:pt idx="257">
                  <c:v>2619</c:v>
                </c:pt>
                <c:pt idx="258">
                  <c:v>13744</c:v>
                </c:pt>
                <c:pt idx="259">
                  <c:v>7401</c:v>
                </c:pt>
                <c:pt idx="260">
                  <c:v>3081</c:v>
                </c:pt>
                <c:pt idx="261">
                  <c:v>4211</c:v>
                </c:pt>
                <c:pt idx="262">
                  <c:v>1892</c:v>
                </c:pt>
                <c:pt idx="263">
                  <c:v>2681</c:v>
                </c:pt>
                <c:pt idx="264">
                  <c:v>3381</c:v>
                </c:pt>
                <c:pt idx="265">
                  <c:v>2213</c:v>
                </c:pt>
                <c:pt idx="266">
                  <c:v>1725</c:v>
                </c:pt>
                <c:pt idx="267">
                  <c:v>2803</c:v>
                </c:pt>
                <c:pt idx="268">
                  <c:v>2379</c:v>
                </c:pt>
                <c:pt idx="269">
                  <c:v>580</c:v>
                </c:pt>
                <c:pt idx="270">
                  <c:v>371</c:v>
                </c:pt>
                <c:pt idx="271">
                  <c:v>5371</c:v>
                </c:pt>
                <c:pt idx="272">
                  <c:v>3126</c:v>
                </c:pt>
                <c:pt idx="273">
                  <c:v>3324</c:v>
                </c:pt>
                <c:pt idx="274">
                  <c:v>2757</c:v>
                </c:pt>
                <c:pt idx="275">
                  <c:v>2753</c:v>
                </c:pt>
                <c:pt idx="276">
                  <c:v>21809</c:v>
                </c:pt>
                <c:pt idx="277">
                  <c:v>7141</c:v>
                </c:pt>
                <c:pt idx="278">
                  <c:v>3745</c:v>
                </c:pt>
                <c:pt idx="279">
                  <c:v>1320</c:v>
                </c:pt>
                <c:pt idx="280">
                  <c:v>24628</c:v>
                </c:pt>
                <c:pt idx="281">
                  <c:v>28297</c:v>
                </c:pt>
                <c:pt idx="282">
                  <c:v>28372</c:v>
                </c:pt>
                <c:pt idx="283">
                  <c:v>28037</c:v>
                </c:pt>
                <c:pt idx="284">
                  <c:v>33677</c:v>
                </c:pt>
                <c:pt idx="285">
                  <c:v>27836</c:v>
                </c:pt>
                <c:pt idx="286">
                  <c:v>26010</c:v>
                </c:pt>
                <c:pt idx="287">
                  <c:v>23275</c:v>
                </c:pt>
                <c:pt idx="288">
                  <c:v>21022</c:v>
                </c:pt>
                <c:pt idx="289">
                  <c:v>8756</c:v>
                </c:pt>
                <c:pt idx="290">
                  <c:v>7843</c:v>
                </c:pt>
                <c:pt idx="291">
                  <c:v>11774</c:v>
                </c:pt>
                <c:pt idx="292">
                  <c:v>6970</c:v>
                </c:pt>
                <c:pt idx="293">
                  <c:v>6589</c:v>
                </c:pt>
                <c:pt idx="294">
                  <c:v>6968</c:v>
                </c:pt>
                <c:pt idx="295">
                  <c:v>6179</c:v>
                </c:pt>
                <c:pt idx="296">
                  <c:v>6734</c:v>
                </c:pt>
                <c:pt idx="297">
                  <c:v>5960</c:v>
                </c:pt>
                <c:pt idx="298">
                  <c:v>3612</c:v>
                </c:pt>
                <c:pt idx="299">
                  <c:v>751</c:v>
                </c:pt>
                <c:pt idx="300">
                  <c:v>327</c:v>
                </c:pt>
                <c:pt idx="301">
                  <c:v>2609</c:v>
                </c:pt>
                <c:pt idx="302">
                  <c:v>551</c:v>
                </c:pt>
                <c:pt idx="303">
                  <c:v>4674</c:v>
                </c:pt>
                <c:pt idx="304">
                  <c:v>1416</c:v>
                </c:pt>
                <c:pt idx="305">
                  <c:v>1074</c:v>
                </c:pt>
                <c:pt idx="306">
                  <c:v>4408</c:v>
                </c:pt>
                <c:pt idx="307">
                  <c:v>3197</c:v>
                </c:pt>
                <c:pt idx="308">
                  <c:v>3834</c:v>
                </c:pt>
                <c:pt idx="309">
                  <c:v>2444</c:v>
                </c:pt>
                <c:pt idx="310">
                  <c:v>3975</c:v>
                </c:pt>
                <c:pt idx="311">
                  <c:v>3601</c:v>
                </c:pt>
                <c:pt idx="312">
                  <c:v>1033</c:v>
                </c:pt>
                <c:pt idx="313">
                  <c:v>2521</c:v>
                </c:pt>
                <c:pt idx="314">
                  <c:v>3913</c:v>
                </c:pt>
                <c:pt idx="315">
                  <c:v>2175</c:v>
                </c:pt>
                <c:pt idx="316">
                  <c:v>4307</c:v>
                </c:pt>
                <c:pt idx="317">
                  <c:v>3264</c:v>
                </c:pt>
                <c:pt idx="318">
                  <c:v>843</c:v>
                </c:pt>
                <c:pt idx="319">
                  <c:v>428</c:v>
                </c:pt>
                <c:pt idx="320">
                  <c:v>2780</c:v>
                </c:pt>
                <c:pt idx="321">
                  <c:v>3996</c:v>
                </c:pt>
                <c:pt idx="322">
                  <c:v>3274</c:v>
                </c:pt>
                <c:pt idx="323">
                  <c:v>6242</c:v>
                </c:pt>
                <c:pt idx="324">
                  <c:v>4382</c:v>
                </c:pt>
                <c:pt idx="325">
                  <c:v>2096</c:v>
                </c:pt>
                <c:pt idx="326">
                  <c:v>943</c:v>
                </c:pt>
                <c:pt idx="327">
                  <c:v>3150</c:v>
                </c:pt>
                <c:pt idx="328">
                  <c:v>2354</c:v>
                </c:pt>
                <c:pt idx="329">
                  <c:v>2674</c:v>
                </c:pt>
                <c:pt idx="330">
                  <c:v>3934</c:v>
                </c:pt>
                <c:pt idx="331">
                  <c:v>3488</c:v>
                </c:pt>
                <c:pt idx="332">
                  <c:v>1763</c:v>
                </c:pt>
                <c:pt idx="333">
                  <c:v>2648</c:v>
                </c:pt>
                <c:pt idx="334">
                  <c:v>6586</c:v>
                </c:pt>
                <c:pt idx="335">
                  <c:v>4460</c:v>
                </c:pt>
                <c:pt idx="336">
                  <c:v>3887</c:v>
                </c:pt>
                <c:pt idx="337">
                  <c:v>1424</c:v>
                </c:pt>
                <c:pt idx="338">
                  <c:v>3289</c:v>
                </c:pt>
                <c:pt idx="339">
                  <c:v>840</c:v>
                </c:pt>
                <c:pt idx="340">
                  <c:v>335</c:v>
                </c:pt>
                <c:pt idx="341">
                  <c:v>164</c:v>
                </c:pt>
                <c:pt idx="342">
                  <c:v>3099</c:v>
                </c:pt>
                <c:pt idx="343">
                  <c:v>2656</c:v>
                </c:pt>
                <c:pt idx="344">
                  <c:v>817</c:v>
                </c:pt>
                <c:pt idx="345">
                  <c:v>4764</c:v>
                </c:pt>
                <c:pt idx="346">
                  <c:v>4046</c:v>
                </c:pt>
                <c:pt idx="347">
                  <c:v>6223</c:v>
                </c:pt>
                <c:pt idx="348">
                  <c:v>6815</c:v>
                </c:pt>
                <c:pt idx="349">
                  <c:v>4980</c:v>
                </c:pt>
                <c:pt idx="350">
                  <c:v>3543</c:v>
                </c:pt>
                <c:pt idx="351">
                  <c:v>4616</c:v>
                </c:pt>
                <c:pt idx="352">
                  <c:v>3630</c:v>
                </c:pt>
                <c:pt idx="353">
                  <c:v>15191</c:v>
                </c:pt>
                <c:pt idx="354">
                  <c:v>15730</c:v>
                </c:pt>
                <c:pt idx="355">
                  <c:v>4505</c:v>
                </c:pt>
                <c:pt idx="356">
                  <c:v>2984</c:v>
                </c:pt>
                <c:pt idx="357">
                  <c:v>3381</c:v>
                </c:pt>
                <c:pt idx="358">
                  <c:v>4349</c:v>
                </c:pt>
                <c:pt idx="359">
                  <c:v>3666</c:v>
                </c:pt>
                <c:pt idx="360">
                  <c:v>1021</c:v>
                </c:pt>
                <c:pt idx="361">
                  <c:v>785</c:v>
                </c:pt>
                <c:pt idx="362">
                  <c:v>5949</c:v>
                </c:pt>
                <c:pt idx="363">
                  <c:v>3122</c:v>
                </c:pt>
                <c:pt idx="364">
                  <c:v>4714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B8-4538-8F07-13092F3D5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733216"/>
        <c:axId val="328734856"/>
      </c:lineChart>
      <c:catAx>
        <c:axId val="32873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4856"/>
        <c:crosses val="autoZero"/>
        <c:auto val="1"/>
        <c:lblAlgn val="ctr"/>
        <c:lblOffset val="100"/>
        <c:noMultiLvlLbl val="0"/>
      </c:catAx>
      <c:valAx>
        <c:axId val="32873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3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</c:v>
                </c:pt>
                <c:pt idx="1">
                  <c:v>7</c:v>
                </c:pt>
                <c:pt idx="2">
                  <c:v>2</c:v>
                </c:pt>
                <c:pt idx="3">
                  <c:v>5</c:v>
                </c:pt>
                <c:pt idx="4">
                  <c:v>109</c:v>
                </c:pt>
                <c:pt idx="5">
                  <c:v>25</c:v>
                </c:pt>
                <c:pt idx="6">
                  <c:v>7</c:v>
                </c:pt>
                <c:pt idx="7">
                  <c:v>193</c:v>
                </c:pt>
                <c:pt idx="8">
                  <c:v>43</c:v>
                </c:pt>
                <c:pt idx="9">
                  <c:v>13</c:v>
                </c:pt>
                <c:pt idx="10">
                  <c:v>7</c:v>
                </c:pt>
                <c:pt idx="11">
                  <c:v>84</c:v>
                </c:pt>
                <c:pt idx="12">
                  <c:v>34</c:v>
                </c:pt>
                <c:pt idx="13">
                  <c:v>10</c:v>
                </c:pt>
                <c:pt idx="14">
                  <c:v>4</c:v>
                </c:pt>
                <c:pt idx="15">
                  <c:v>3</c:v>
                </c:pt>
                <c:pt idx="16">
                  <c:v>99</c:v>
                </c:pt>
                <c:pt idx="17">
                  <c:v>13</c:v>
                </c:pt>
                <c:pt idx="18">
                  <c:v>7</c:v>
                </c:pt>
                <c:pt idx="19">
                  <c:v>81</c:v>
                </c:pt>
                <c:pt idx="20">
                  <c:v>223</c:v>
                </c:pt>
                <c:pt idx="21">
                  <c:v>166</c:v>
                </c:pt>
                <c:pt idx="22">
                  <c:v>162</c:v>
                </c:pt>
                <c:pt idx="23">
                  <c:v>93</c:v>
                </c:pt>
                <c:pt idx="24">
                  <c:v>468</c:v>
                </c:pt>
                <c:pt idx="25">
                  <c:v>164</c:v>
                </c:pt>
                <c:pt idx="26">
                  <c:v>488</c:v>
                </c:pt>
                <c:pt idx="27">
                  <c:v>423</c:v>
                </c:pt>
                <c:pt idx="28">
                  <c:v>308</c:v>
                </c:pt>
                <c:pt idx="29">
                  <c:v>521</c:v>
                </c:pt>
                <c:pt idx="30">
                  <c:v>234</c:v>
                </c:pt>
                <c:pt idx="31">
                  <c:v>966</c:v>
                </c:pt>
                <c:pt idx="32">
                  <c:v>1081</c:v>
                </c:pt>
                <c:pt idx="33">
                  <c:v>422</c:v>
                </c:pt>
                <c:pt idx="34">
                  <c:v>298</c:v>
                </c:pt>
                <c:pt idx="35">
                  <c:v>166</c:v>
                </c:pt>
                <c:pt idx="36">
                  <c:v>539</c:v>
                </c:pt>
                <c:pt idx="37">
                  <c:v>623</c:v>
                </c:pt>
                <c:pt idx="38">
                  <c:v>188</c:v>
                </c:pt>
                <c:pt idx="39">
                  <c:v>1194</c:v>
                </c:pt>
                <c:pt idx="40">
                  <c:v>283</c:v>
                </c:pt>
                <c:pt idx="41">
                  <c:v>118</c:v>
                </c:pt>
                <c:pt idx="42">
                  <c:v>119</c:v>
                </c:pt>
                <c:pt idx="43">
                  <c:v>173</c:v>
                </c:pt>
                <c:pt idx="44">
                  <c:v>37</c:v>
                </c:pt>
                <c:pt idx="45">
                  <c:v>65</c:v>
                </c:pt>
                <c:pt idx="46">
                  <c:v>208</c:v>
                </c:pt>
                <c:pt idx="47">
                  <c:v>90</c:v>
                </c:pt>
                <c:pt idx="48">
                  <c:v>253</c:v>
                </c:pt>
                <c:pt idx="49">
                  <c:v>97</c:v>
                </c:pt>
                <c:pt idx="50">
                  <c:v>207</c:v>
                </c:pt>
                <c:pt idx="51">
                  <c:v>199</c:v>
                </c:pt>
                <c:pt idx="52">
                  <c:v>65</c:v>
                </c:pt>
                <c:pt idx="53">
                  <c:v>126</c:v>
                </c:pt>
                <c:pt idx="54">
                  <c:v>281</c:v>
                </c:pt>
                <c:pt idx="55">
                  <c:v>100</c:v>
                </c:pt>
                <c:pt idx="56">
                  <c:v>111</c:v>
                </c:pt>
                <c:pt idx="57">
                  <c:v>255</c:v>
                </c:pt>
                <c:pt idx="58">
                  <c:v>37</c:v>
                </c:pt>
                <c:pt idx="59">
                  <c:v>11</c:v>
                </c:pt>
                <c:pt idx="60">
                  <c:v>253</c:v>
                </c:pt>
                <c:pt idx="61">
                  <c:v>213</c:v>
                </c:pt>
                <c:pt idx="62">
                  <c:v>361</c:v>
                </c:pt>
                <c:pt idx="63">
                  <c:v>90</c:v>
                </c:pt>
                <c:pt idx="64">
                  <c:v>160</c:v>
                </c:pt>
                <c:pt idx="65">
                  <c:v>264</c:v>
                </c:pt>
                <c:pt idx="66">
                  <c:v>184</c:v>
                </c:pt>
                <c:pt idx="67">
                  <c:v>76</c:v>
                </c:pt>
                <c:pt idx="68">
                  <c:v>521</c:v>
                </c:pt>
                <c:pt idx="69">
                  <c:v>898</c:v>
                </c:pt>
                <c:pt idx="70">
                  <c:v>678</c:v>
                </c:pt>
                <c:pt idx="71">
                  <c:v>683</c:v>
                </c:pt>
                <c:pt idx="72">
                  <c:v>615</c:v>
                </c:pt>
                <c:pt idx="73">
                  <c:v>160</c:v>
                </c:pt>
                <c:pt idx="74">
                  <c:v>373</c:v>
                </c:pt>
                <c:pt idx="75">
                  <c:v>593</c:v>
                </c:pt>
                <c:pt idx="76">
                  <c:v>1071</c:v>
                </c:pt>
                <c:pt idx="77">
                  <c:v>2022</c:v>
                </c:pt>
                <c:pt idx="78">
                  <c:v>906</c:v>
                </c:pt>
                <c:pt idx="79">
                  <c:v>631</c:v>
                </c:pt>
                <c:pt idx="80">
                  <c:v>363</c:v>
                </c:pt>
                <c:pt idx="81">
                  <c:v>132</c:v>
                </c:pt>
                <c:pt idx="82">
                  <c:v>212</c:v>
                </c:pt>
                <c:pt idx="83">
                  <c:v>94</c:v>
                </c:pt>
                <c:pt idx="84">
                  <c:v>171</c:v>
                </c:pt>
                <c:pt idx="85">
                  <c:v>34</c:v>
                </c:pt>
                <c:pt idx="86">
                  <c:v>233</c:v>
                </c:pt>
                <c:pt idx="87">
                  <c:v>14</c:v>
                </c:pt>
                <c:pt idx="88">
                  <c:v>9</c:v>
                </c:pt>
                <c:pt idx="89">
                  <c:v>82</c:v>
                </c:pt>
                <c:pt idx="90">
                  <c:v>151</c:v>
                </c:pt>
                <c:pt idx="91">
                  <c:v>95</c:v>
                </c:pt>
                <c:pt idx="92">
                  <c:v>119</c:v>
                </c:pt>
                <c:pt idx="93">
                  <c:v>125</c:v>
                </c:pt>
                <c:pt idx="94">
                  <c:v>31</c:v>
                </c:pt>
                <c:pt idx="95">
                  <c:v>12</c:v>
                </c:pt>
                <c:pt idx="96">
                  <c:v>7</c:v>
                </c:pt>
                <c:pt idx="97">
                  <c:v>97</c:v>
                </c:pt>
                <c:pt idx="98">
                  <c:v>147</c:v>
                </c:pt>
                <c:pt idx="99">
                  <c:v>11</c:v>
                </c:pt>
                <c:pt idx="100">
                  <c:v>71</c:v>
                </c:pt>
                <c:pt idx="101">
                  <c:v>14</c:v>
                </c:pt>
                <c:pt idx="102">
                  <c:v>8</c:v>
                </c:pt>
                <c:pt idx="103">
                  <c:v>96</c:v>
                </c:pt>
                <c:pt idx="104">
                  <c:v>262</c:v>
                </c:pt>
                <c:pt idx="105">
                  <c:v>278</c:v>
                </c:pt>
                <c:pt idx="106">
                  <c:v>265</c:v>
                </c:pt>
                <c:pt idx="107">
                  <c:v>336</c:v>
                </c:pt>
                <c:pt idx="108">
                  <c:v>253</c:v>
                </c:pt>
                <c:pt idx="109">
                  <c:v>251</c:v>
                </c:pt>
                <c:pt idx="110">
                  <c:v>91</c:v>
                </c:pt>
                <c:pt idx="111">
                  <c:v>14</c:v>
                </c:pt>
                <c:pt idx="112">
                  <c:v>686</c:v>
                </c:pt>
                <c:pt idx="113">
                  <c:v>478</c:v>
                </c:pt>
                <c:pt idx="114">
                  <c:v>317</c:v>
                </c:pt>
                <c:pt idx="115">
                  <c:v>330</c:v>
                </c:pt>
                <c:pt idx="116">
                  <c:v>118</c:v>
                </c:pt>
                <c:pt idx="117">
                  <c:v>294</c:v>
                </c:pt>
                <c:pt idx="118">
                  <c:v>112</c:v>
                </c:pt>
                <c:pt idx="119">
                  <c:v>154</c:v>
                </c:pt>
                <c:pt idx="120">
                  <c:v>215</c:v>
                </c:pt>
                <c:pt idx="121">
                  <c:v>599</c:v>
                </c:pt>
                <c:pt idx="122">
                  <c:v>203</c:v>
                </c:pt>
                <c:pt idx="123">
                  <c:v>319</c:v>
                </c:pt>
                <c:pt idx="124">
                  <c:v>142</c:v>
                </c:pt>
                <c:pt idx="125">
                  <c:v>260</c:v>
                </c:pt>
                <c:pt idx="126">
                  <c:v>401</c:v>
                </c:pt>
                <c:pt idx="127">
                  <c:v>293</c:v>
                </c:pt>
                <c:pt idx="128">
                  <c:v>175</c:v>
                </c:pt>
                <c:pt idx="129">
                  <c:v>43</c:v>
                </c:pt>
                <c:pt idx="130">
                  <c:v>93</c:v>
                </c:pt>
                <c:pt idx="131">
                  <c:v>54</c:v>
                </c:pt>
                <c:pt idx="132">
                  <c:v>301</c:v>
                </c:pt>
                <c:pt idx="133">
                  <c:v>306</c:v>
                </c:pt>
                <c:pt idx="134">
                  <c:v>244</c:v>
                </c:pt>
                <c:pt idx="135">
                  <c:v>286</c:v>
                </c:pt>
                <c:pt idx="136">
                  <c:v>55</c:v>
                </c:pt>
                <c:pt idx="137">
                  <c:v>21</c:v>
                </c:pt>
                <c:pt idx="138">
                  <c:v>91</c:v>
                </c:pt>
                <c:pt idx="139">
                  <c:v>154</c:v>
                </c:pt>
                <c:pt idx="140">
                  <c:v>302</c:v>
                </c:pt>
                <c:pt idx="141">
                  <c:v>84</c:v>
                </c:pt>
                <c:pt idx="142">
                  <c:v>206</c:v>
                </c:pt>
                <c:pt idx="143">
                  <c:v>36</c:v>
                </c:pt>
                <c:pt idx="144">
                  <c:v>23</c:v>
                </c:pt>
                <c:pt idx="145">
                  <c:v>153</c:v>
                </c:pt>
                <c:pt idx="146">
                  <c:v>333</c:v>
                </c:pt>
                <c:pt idx="147">
                  <c:v>264</c:v>
                </c:pt>
                <c:pt idx="148">
                  <c:v>316</c:v>
                </c:pt>
                <c:pt idx="149">
                  <c:v>247</c:v>
                </c:pt>
                <c:pt idx="150">
                  <c:v>313</c:v>
                </c:pt>
                <c:pt idx="151">
                  <c:v>133</c:v>
                </c:pt>
                <c:pt idx="152">
                  <c:v>328</c:v>
                </c:pt>
                <c:pt idx="153">
                  <c:v>154</c:v>
                </c:pt>
                <c:pt idx="154">
                  <c:v>306</c:v>
                </c:pt>
                <c:pt idx="155">
                  <c:v>360</c:v>
                </c:pt>
                <c:pt idx="156">
                  <c:v>125</c:v>
                </c:pt>
                <c:pt idx="157">
                  <c:v>130</c:v>
                </c:pt>
                <c:pt idx="158">
                  <c:v>67</c:v>
                </c:pt>
                <c:pt idx="159">
                  <c:v>166</c:v>
                </c:pt>
                <c:pt idx="160">
                  <c:v>521</c:v>
                </c:pt>
                <c:pt idx="161">
                  <c:v>237</c:v>
                </c:pt>
                <c:pt idx="162">
                  <c:v>57</c:v>
                </c:pt>
                <c:pt idx="163">
                  <c:v>11</c:v>
                </c:pt>
                <c:pt idx="164">
                  <c:v>268</c:v>
                </c:pt>
                <c:pt idx="165">
                  <c:v>86</c:v>
                </c:pt>
                <c:pt idx="166">
                  <c:v>16</c:v>
                </c:pt>
                <c:pt idx="167">
                  <c:v>84</c:v>
                </c:pt>
                <c:pt idx="168">
                  <c:v>15</c:v>
                </c:pt>
                <c:pt idx="169">
                  <c:v>649</c:v>
                </c:pt>
                <c:pt idx="170">
                  <c:v>290</c:v>
                </c:pt>
                <c:pt idx="171">
                  <c:v>159</c:v>
                </c:pt>
                <c:pt idx="172">
                  <c:v>95</c:v>
                </c:pt>
                <c:pt idx="173">
                  <c:v>993</c:v>
                </c:pt>
                <c:pt idx="174">
                  <c:v>387</c:v>
                </c:pt>
                <c:pt idx="175">
                  <c:v>131</c:v>
                </c:pt>
                <c:pt idx="176">
                  <c:v>192</c:v>
                </c:pt>
                <c:pt idx="177">
                  <c:v>587</c:v>
                </c:pt>
                <c:pt idx="178">
                  <c:v>459</c:v>
                </c:pt>
                <c:pt idx="179">
                  <c:v>125</c:v>
                </c:pt>
                <c:pt idx="180">
                  <c:v>37</c:v>
                </c:pt>
                <c:pt idx="181">
                  <c:v>105</c:v>
                </c:pt>
                <c:pt idx="182">
                  <c:v>20</c:v>
                </c:pt>
                <c:pt idx="183">
                  <c:v>147</c:v>
                </c:pt>
                <c:pt idx="184">
                  <c:v>122</c:v>
                </c:pt>
                <c:pt idx="185">
                  <c:v>374</c:v>
                </c:pt>
                <c:pt idx="186">
                  <c:v>275</c:v>
                </c:pt>
                <c:pt idx="187">
                  <c:v>236</c:v>
                </c:pt>
                <c:pt idx="188">
                  <c:v>875</c:v>
                </c:pt>
                <c:pt idx="189">
                  <c:v>866</c:v>
                </c:pt>
                <c:pt idx="190">
                  <c:v>1095</c:v>
                </c:pt>
                <c:pt idx="191">
                  <c:v>667</c:v>
                </c:pt>
                <c:pt idx="192">
                  <c:v>423</c:v>
                </c:pt>
                <c:pt idx="193">
                  <c:v>401</c:v>
                </c:pt>
                <c:pt idx="194">
                  <c:v>563</c:v>
                </c:pt>
                <c:pt idx="195">
                  <c:v>2158</c:v>
                </c:pt>
                <c:pt idx="196">
                  <c:v>1316</c:v>
                </c:pt>
                <c:pt idx="197">
                  <c:v>900</c:v>
                </c:pt>
                <c:pt idx="198">
                  <c:v>2255</c:v>
                </c:pt>
                <c:pt idx="199">
                  <c:v>1177</c:v>
                </c:pt>
                <c:pt idx="200">
                  <c:v>1093</c:v>
                </c:pt>
                <c:pt idx="201">
                  <c:v>1140</c:v>
                </c:pt>
                <c:pt idx="202">
                  <c:v>1074</c:v>
                </c:pt>
                <c:pt idx="203">
                  <c:v>2228</c:v>
                </c:pt>
                <c:pt idx="204">
                  <c:v>2480</c:v>
                </c:pt>
                <c:pt idx="205">
                  <c:v>1702</c:v>
                </c:pt>
                <c:pt idx="206">
                  <c:v>1068</c:v>
                </c:pt>
                <c:pt idx="207">
                  <c:v>513</c:v>
                </c:pt>
                <c:pt idx="208">
                  <c:v>123</c:v>
                </c:pt>
                <c:pt idx="209">
                  <c:v>287</c:v>
                </c:pt>
                <c:pt idx="210">
                  <c:v>150</c:v>
                </c:pt>
                <c:pt idx="211">
                  <c:v>157</c:v>
                </c:pt>
                <c:pt idx="212">
                  <c:v>129</c:v>
                </c:pt>
                <c:pt idx="213">
                  <c:v>39</c:v>
                </c:pt>
                <c:pt idx="214">
                  <c:v>16</c:v>
                </c:pt>
                <c:pt idx="215">
                  <c:v>17</c:v>
                </c:pt>
                <c:pt idx="216">
                  <c:v>195</c:v>
                </c:pt>
                <c:pt idx="217">
                  <c:v>227</c:v>
                </c:pt>
                <c:pt idx="218">
                  <c:v>94</c:v>
                </c:pt>
                <c:pt idx="219">
                  <c:v>159</c:v>
                </c:pt>
                <c:pt idx="220">
                  <c:v>43</c:v>
                </c:pt>
                <c:pt idx="221">
                  <c:v>22</c:v>
                </c:pt>
                <c:pt idx="222">
                  <c:v>198</c:v>
                </c:pt>
                <c:pt idx="223">
                  <c:v>134</c:v>
                </c:pt>
                <c:pt idx="224">
                  <c:v>103</c:v>
                </c:pt>
                <c:pt idx="225">
                  <c:v>105</c:v>
                </c:pt>
                <c:pt idx="226">
                  <c:v>436</c:v>
                </c:pt>
                <c:pt idx="227">
                  <c:v>142</c:v>
                </c:pt>
                <c:pt idx="228">
                  <c:v>29</c:v>
                </c:pt>
                <c:pt idx="229">
                  <c:v>18</c:v>
                </c:pt>
                <c:pt idx="230">
                  <c:v>468</c:v>
                </c:pt>
                <c:pt idx="231">
                  <c:v>603</c:v>
                </c:pt>
                <c:pt idx="232">
                  <c:v>512</c:v>
                </c:pt>
                <c:pt idx="233">
                  <c:v>293</c:v>
                </c:pt>
                <c:pt idx="234">
                  <c:v>490</c:v>
                </c:pt>
                <c:pt idx="235">
                  <c:v>132</c:v>
                </c:pt>
                <c:pt idx="236">
                  <c:v>170</c:v>
                </c:pt>
                <c:pt idx="237">
                  <c:v>306</c:v>
                </c:pt>
                <c:pt idx="238">
                  <c:v>419</c:v>
                </c:pt>
                <c:pt idx="239">
                  <c:v>157</c:v>
                </c:pt>
                <c:pt idx="240">
                  <c:v>209</c:v>
                </c:pt>
                <c:pt idx="241">
                  <c:v>62</c:v>
                </c:pt>
                <c:pt idx="242">
                  <c:v>21</c:v>
                </c:pt>
                <c:pt idx="243">
                  <c:v>4</c:v>
                </c:pt>
                <c:pt idx="244">
                  <c:v>6</c:v>
                </c:pt>
                <c:pt idx="245">
                  <c:v>61</c:v>
                </c:pt>
                <c:pt idx="246">
                  <c:v>53</c:v>
                </c:pt>
                <c:pt idx="247">
                  <c:v>279</c:v>
                </c:pt>
                <c:pt idx="248">
                  <c:v>51</c:v>
                </c:pt>
                <c:pt idx="249">
                  <c:v>19</c:v>
                </c:pt>
                <c:pt idx="250">
                  <c:v>156</c:v>
                </c:pt>
                <c:pt idx="251">
                  <c:v>131</c:v>
                </c:pt>
                <c:pt idx="252">
                  <c:v>344</c:v>
                </c:pt>
                <c:pt idx="253">
                  <c:v>237</c:v>
                </c:pt>
                <c:pt idx="254">
                  <c:v>185</c:v>
                </c:pt>
                <c:pt idx="255">
                  <c:v>53</c:v>
                </c:pt>
                <c:pt idx="256">
                  <c:v>150</c:v>
                </c:pt>
                <c:pt idx="257">
                  <c:v>114</c:v>
                </c:pt>
                <c:pt idx="258">
                  <c:v>1207</c:v>
                </c:pt>
                <c:pt idx="259">
                  <c:v>488</c:v>
                </c:pt>
                <c:pt idx="260">
                  <c:v>227</c:v>
                </c:pt>
                <c:pt idx="261">
                  <c:v>287</c:v>
                </c:pt>
                <c:pt idx="262">
                  <c:v>84</c:v>
                </c:pt>
                <c:pt idx="263">
                  <c:v>179</c:v>
                </c:pt>
                <c:pt idx="264">
                  <c:v>263</c:v>
                </c:pt>
                <c:pt idx="265">
                  <c:v>100</c:v>
                </c:pt>
                <c:pt idx="266">
                  <c:v>63</c:v>
                </c:pt>
                <c:pt idx="267">
                  <c:v>153</c:v>
                </c:pt>
                <c:pt idx="268">
                  <c:v>114</c:v>
                </c:pt>
                <c:pt idx="269">
                  <c:v>23</c:v>
                </c:pt>
                <c:pt idx="270">
                  <c:v>11</c:v>
                </c:pt>
                <c:pt idx="271">
                  <c:v>323</c:v>
                </c:pt>
                <c:pt idx="272">
                  <c:v>122</c:v>
                </c:pt>
                <c:pt idx="273">
                  <c:v>287</c:v>
                </c:pt>
                <c:pt idx="274">
                  <c:v>216</c:v>
                </c:pt>
                <c:pt idx="275">
                  <c:v>157</c:v>
                </c:pt>
                <c:pt idx="276">
                  <c:v>1038</c:v>
                </c:pt>
                <c:pt idx="277">
                  <c:v>265</c:v>
                </c:pt>
                <c:pt idx="278">
                  <c:v>142</c:v>
                </c:pt>
                <c:pt idx="279">
                  <c:v>58</c:v>
                </c:pt>
                <c:pt idx="280">
                  <c:v>349</c:v>
                </c:pt>
                <c:pt idx="281">
                  <c:v>381</c:v>
                </c:pt>
                <c:pt idx="282">
                  <c:v>385</c:v>
                </c:pt>
                <c:pt idx="283">
                  <c:v>348</c:v>
                </c:pt>
                <c:pt idx="284">
                  <c:v>328</c:v>
                </c:pt>
                <c:pt idx="285">
                  <c:v>255</c:v>
                </c:pt>
                <c:pt idx="286">
                  <c:v>272</c:v>
                </c:pt>
                <c:pt idx="287">
                  <c:v>259</c:v>
                </c:pt>
                <c:pt idx="288">
                  <c:v>244</c:v>
                </c:pt>
                <c:pt idx="289">
                  <c:v>291</c:v>
                </c:pt>
                <c:pt idx="290">
                  <c:v>218</c:v>
                </c:pt>
                <c:pt idx="291">
                  <c:v>419</c:v>
                </c:pt>
                <c:pt idx="292">
                  <c:v>85</c:v>
                </c:pt>
                <c:pt idx="293">
                  <c:v>72</c:v>
                </c:pt>
                <c:pt idx="294">
                  <c:v>92</c:v>
                </c:pt>
                <c:pt idx="295">
                  <c:v>81</c:v>
                </c:pt>
                <c:pt idx="296">
                  <c:v>80</c:v>
                </c:pt>
                <c:pt idx="297">
                  <c:v>153</c:v>
                </c:pt>
                <c:pt idx="298">
                  <c:v>203</c:v>
                </c:pt>
                <c:pt idx="299">
                  <c:v>35</c:v>
                </c:pt>
                <c:pt idx="300">
                  <c:v>12</c:v>
                </c:pt>
                <c:pt idx="301">
                  <c:v>103</c:v>
                </c:pt>
                <c:pt idx="302">
                  <c:v>22</c:v>
                </c:pt>
                <c:pt idx="303">
                  <c:v>465</c:v>
                </c:pt>
                <c:pt idx="304">
                  <c:v>78</c:v>
                </c:pt>
                <c:pt idx="305">
                  <c:v>80</c:v>
                </c:pt>
                <c:pt idx="306">
                  <c:v>338</c:v>
                </c:pt>
                <c:pt idx="307">
                  <c:v>135</c:v>
                </c:pt>
                <c:pt idx="308">
                  <c:v>366</c:v>
                </c:pt>
                <c:pt idx="309">
                  <c:v>109</c:v>
                </c:pt>
                <c:pt idx="310">
                  <c:v>293</c:v>
                </c:pt>
                <c:pt idx="311">
                  <c:v>198</c:v>
                </c:pt>
                <c:pt idx="312">
                  <c:v>54</c:v>
                </c:pt>
                <c:pt idx="313">
                  <c:v>126</c:v>
                </c:pt>
                <c:pt idx="314">
                  <c:v>196</c:v>
                </c:pt>
                <c:pt idx="315">
                  <c:v>95</c:v>
                </c:pt>
                <c:pt idx="316">
                  <c:v>228</c:v>
                </c:pt>
                <c:pt idx="317">
                  <c:v>193</c:v>
                </c:pt>
                <c:pt idx="318">
                  <c:v>29</c:v>
                </c:pt>
                <c:pt idx="319">
                  <c:v>19</c:v>
                </c:pt>
                <c:pt idx="320">
                  <c:v>130</c:v>
                </c:pt>
                <c:pt idx="321">
                  <c:v>468</c:v>
                </c:pt>
                <c:pt idx="322">
                  <c:v>268</c:v>
                </c:pt>
                <c:pt idx="323">
                  <c:v>438</c:v>
                </c:pt>
                <c:pt idx="324">
                  <c:v>356</c:v>
                </c:pt>
                <c:pt idx="325">
                  <c:v>122</c:v>
                </c:pt>
                <c:pt idx="326">
                  <c:v>54</c:v>
                </c:pt>
                <c:pt idx="327">
                  <c:v>201</c:v>
                </c:pt>
                <c:pt idx="328">
                  <c:v>135</c:v>
                </c:pt>
                <c:pt idx="329">
                  <c:v>135</c:v>
                </c:pt>
                <c:pt idx="330">
                  <c:v>283</c:v>
                </c:pt>
                <c:pt idx="331">
                  <c:v>208</c:v>
                </c:pt>
                <c:pt idx="332">
                  <c:v>106</c:v>
                </c:pt>
                <c:pt idx="333">
                  <c:v>179</c:v>
                </c:pt>
                <c:pt idx="334">
                  <c:v>498</c:v>
                </c:pt>
                <c:pt idx="335">
                  <c:v>226</c:v>
                </c:pt>
                <c:pt idx="336">
                  <c:v>288</c:v>
                </c:pt>
                <c:pt idx="337">
                  <c:v>71</c:v>
                </c:pt>
                <c:pt idx="338">
                  <c:v>153</c:v>
                </c:pt>
                <c:pt idx="339">
                  <c:v>26</c:v>
                </c:pt>
                <c:pt idx="340">
                  <c:v>17</c:v>
                </c:pt>
                <c:pt idx="341">
                  <c:v>4</c:v>
                </c:pt>
                <c:pt idx="342">
                  <c:v>192</c:v>
                </c:pt>
                <c:pt idx="343">
                  <c:v>127</c:v>
                </c:pt>
                <c:pt idx="344">
                  <c:v>48</c:v>
                </c:pt>
                <c:pt idx="345">
                  <c:v>785</c:v>
                </c:pt>
                <c:pt idx="346">
                  <c:v>426</c:v>
                </c:pt>
                <c:pt idx="347">
                  <c:v>689</c:v>
                </c:pt>
                <c:pt idx="348">
                  <c:v>713</c:v>
                </c:pt>
                <c:pt idx="349">
                  <c:v>391</c:v>
                </c:pt>
                <c:pt idx="350">
                  <c:v>243</c:v>
                </c:pt>
                <c:pt idx="351">
                  <c:v>403</c:v>
                </c:pt>
                <c:pt idx="352">
                  <c:v>584</c:v>
                </c:pt>
                <c:pt idx="353">
                  <c:v>2811</c:v>
                </c:pt>
                <c:pt idx="354">
                  <c:v>2875</c:v>
                </c:pt>
                <c:pt idx="355">
                  <c:v>707</c:v>
                </c:pt>
                <c:pt idx="356">
                  <c:v>444</c:v>
                </c:pt>
                <c:pt idx="357">
                  <c:v>524</c:v>
                </c:pt>
                <c:pt idx="358">
                  <c:v>502</c:v>
                </c:pt>
                <c:pt idx="359">
                  <c:v>362</c:v>
                </c:pt>
                <c:pt idx="360">
                  <c:v>73</c:v>
                </c:pt>
                <c:pt idx="361">
                  <c:v>57</c:v>
                </c:pt>
                <c:pt idx="362">
                  <c:v>619</c:v>
                </c:pt>
                <c:pt idx="363">
                  <c:v>256</c:v>
                </c:pt>
                <c:pt idx="364">
                  <c:v>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31-4798-B39E-8BE40CCA3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243736"/>
        <c:axId val="332240128"/>
      </c:lineChart>
      <c:catAx>
        <c:axId val="33224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40128"/>
        <c:crosses val="autoZero"/>
        <c:auto val="1"/>
        <c:lblAlgn val="ctr"/>
        <c:lblOffset val="100"/>
        <c:noMultiLvlLbl val="0"/>
      </c:catAx>
      <c:valAx>
        <c:axId val="33224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4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01.03.2017</c:v>
                </c:pt>
                <c:pt idx="1">
                  <c:v>02.03.2017</c:v>
                </c:pt>
                <c:pt idx="2">
                  <c:v>03.03.2017</c:v>
                </c:pt>
                <c:pt idx="3">
                  <c:v>04.03.2017</c:v>
                </c:pt>
                <c:pt idx="4">
                  <c:v>05.03.2017</c:v>
                </c:pt>
                <c:pt idx="5">
                  <c:v>06.03.2017</c:v>
                </c:pt>
                <c:pt idx="6">
                  <c:v>07.03.2017</c:v>
                </c:pt>
                <c:pt idx="7">
                  <c:v>08.03.2017</c:v>
                </c:pt>
                <c:pt idx="8">
                  <c:v>09.03.2017</c:v>
                </c:pt>
                <c:pt idx="9">
                  <c:v>10.03.2017</c:v>
                </c:pt>
                <c:pt idx="10">
                  <c:v>11.03.2017</c:v>
                </c:pt>
                <c:pt idx="11">
                  <c:v>12.03.2017</c:v>
                </c:pt>
                <c:pt idx="12">
                  <c:v>13.03.2017</c:v>
                </c:pt>
                <c:pt idx="13">
                  <c:v>14.03.2017</c:v>
                </c:pt>
                <c:pt idx="14">
                  <c:v>15.03.2017</c:v>
                </c:pt>
                <c:pt idx="15">
                  <c:v>16.03.2017</c:v>
                </c:pt>
                <c:pt idx="16">
                  <c:v>17.03.2017</c:v>
                </c:pt>
                <c:pt idx="17">
                  <c:v>18.03.2017</c:v>
                </c:pt>
                <c:pt idx="18">
                  <c:v>19.03.2017</c:v>
                </c:pt>
                <c:pt idx="19">
                  <c:v>20.03.2017</c:v>
                </c:pt>
                <c:pt idx="20">
                  <c:v>21.03.2017</c:v>
                </c:pt>
                <c:pt idx="21">
                  <c:v>22.03.2017</c:v>
                </c:pt>
                <c:pt idx="22">
                  <c:v>23.03.2017</c:v>
                </c:pt>
                <c:pt idx="23">
                  <c:v>24.03.2017</c:v>
                </c:pt>
                <c:pt idx="24">
                  <c:v>25.03.2017</c:v>
                </c:pt>
                <c:pt idx="25">
                  <c:v>26.03.2017</c:v>
                </c:pt>
                <c:pt idx="26">
                  <c:v>27.03.2017</c:v>
                </c:pt>
                <c:pt idx="27">
                  <c:v>28.03.2017</c:v>
                </c:pt>
                <c:pt idx="28">
                  <c:v>29.03.2017</c:v>
                </c:pt>
                <c:pt idx="29">
                  <c:v>30.03.2017</c:v>
                </c:pt>
                <c:pt idx="30">
                  <c:v>31.03.2017</c:v>
                </c:pt>
                <c:pt idx="31">
                  <c:v>01.04.2017</c:v>
                </c:pt>
                <c:pt idx="32">
                  <c:v>02.04.2017</c:v>
                </c:pt>
                <c:pt idx="33">
                  <c:v>03.04.2017</c:v>
                </c:pt>
                <c:pt idx="34">
                  <c:v>04.04.2017</c:v>
                </c:pt>
                <c:pt idx="35">
                  <c:v>05.04.2017</c:v>
                </c:pt>
                <c:pt idx="36">
                  <c:v>06.04.2017</c:v>
                </c:pt>
                <c:pt idx="37">
                  <c:v>07.04.2017</c:v>
                </c:pt>
                <c:pt idx="38">
                  <c:v>08.04.2017</c:v>
                </c:pt>
                <c:pt idx="39">
                  <c:v>09.04.2017</c:v>
                </c:pt>
                <c:pt idx="40">
                  <c:v>10.04.2017</c:v>
                </c:pt>
                <c:pt idx="41">
                  <c:v>11.04.2017</c:v>
                </c:pt>
                <c:pt idx="42">
                  <c:v>12.04.2017</c:v>
                </c:pt>
                <c:pt idx="43">
                  <c:v>13.04.2017</c:v>
                </c:pt>
                <c:pt idx="44">
                  <c:v>14.04.2017</c:v>
                </c:pt>
                <c:pt idx="45">
                  <c:v>15.04.2017</c:v>
                </c:pt>
                <c:pt idx="46">
                  <c:v>16.04.2017</c:v>
                </c:pt>
                <c:pt idx="47">
                  <c:v>17.04.2017</c:v>
                </c:pt>
                <c:pt idx="48">
                  <c:v>18.04.2017</c:v>
                </c:pt>
                <c:pt idx="49">
                  <c:v>19.04.2017</c:v>
                </c:pt>
                <c:pt idx="50">
                  <c:v>20.04.2017</c:v>
                </c:pt>
                <c:pt idx="51">
                  <c:v>21.04.2017</c:v>
                </c:pt>
                <c:pt idx="52">
                  <c:v>22.04.2017</c:v>
                </c:pt>
                <c:pt idx="53">
                  <c:v>23.04.2017</c:v>
                </c:pt>
                <c:pt idx="54">
                  <c:v>24.04.2017</c:v>
                </c:pt>
                <c:pt idx="55">
                  <c:v>25.04.2017</c:v>
                </c:pt>
                <c:pt idx="56">
                  <c:v>26.04.2017</c:v>
                </c:pt>
                <c:pt idx="57">
                  <c:v>27.04.2017</c:v>
                </c:pt>
                <c:pt idx="58">
                  <c:v>28.04.2017</c:v>
                </c:pt>
                <c:pt idx="59">
                  <c:v>29.04.2017</c:v>
                </c:pt>
                <c:pt idx="60">
                  <c:v>30.04.2017</c:v>
                </c:pt>
                <c:pt idx="61">
                  <c:v>01.05.2017</c:v>
                </c:pt>
                <c:pt idx="62">
                  <c:v>02.05.2017</c:v>
                </c:pt>
                <c:pt idx="63">
                  <c:v>03.05.2017</c:v>
                </c:pt>
                <c:pt idx="64">
                  <c:v>04.05.2017</c:v>
                </c:pt>
                <c:pt idx="65">
                  <c:v>05.05.2017</c:v>
                </c:pt>
                <c:pt idx="66">
                  <c:v>06.05.2017</c:v>
                </c:pt>
                <c:pt idx="67">
                  <c:v>07.05.2017</c:v>
                </c:pt>
                <c:pt idx="68">
                  <c:v>08.05.2017</c:v>
                </c:pt>
                <c:pt idx="69">
                  <c:v>09.05.2017</c:v>
                </c:pt>
                <c:pt idx="70">
                  <c:v>10.05.2017</c:v>
                </c:pt>
                <c:pt idx="71">
                  <c:v>11.05.2017</c:v>
                </c:pt>
                <c:pt idx="72">
                  <c:v>12.05.2017</c:v>
                </c:pt>
                <c:pt idx="73">
                  <c:v>13.05.2017</c:v>
                </c:pt>
                <c:pt idx="74">
                  <c:v>14.05.2017</c:v>
                </c:pt>
                <c:pt idx="75">
                  <c:v>15.05.2017</c:v>
                </c:pt>
                <c:pt idx="76">
                  <c:v>16.05.2017</c:v>
                </c:pt>
                <c:pt idx="77">
                  <c:v>17.05.2017</c:v>
                </c:pt>
                <c:pt idx="78">
                  <c:v>18.05.2017</c:v>
                </c:pt>
                <c:pt idx="79">
                  <c:v>19.05.2017</c:v>
                </c:pt>
                <c:pt idx="80">
                  <c:v>20.05.2017</c:v>
                </c:pt>
                <c:pt idx="81">
                  <c:v>21.05.2017</c:v>
                </c:pt>
                <c:pt idx="82">
                  <c:v>22.05.2017</c:v>
                </c:pt>
                <c:pt idx="83">
                  <c:v>23.05.2017</c:v>
                </c:pt>
                <c:pt idx="84">
                  <c:v>24.05.2017</c:v>
                </c:pt>
                <c:pt idx="85">
                  <c:v>25.05.2017</c:v>
                </c:pt>
                <c:pt idx="86">
                  <c:v>26.05.2017</c:v>
                </c:pt>
                <c:pt idx="87">
                  <c:v>27.05.2017</c:v>
                </c:pt>
                <c:pt idx="88">
                  <c:v>28.05.2017</c:v>
                </c:pt>
                <c:pt idx="89">
                  <c:v>29.05.2017</c:v>
                </c:pt>
                <c:pt idx="90">
                  <c:v>30.05.2017</c:v>
                </c:pt>
                <c:pt idx="91">
                  <c:v>31.05.2017</c:v>
                </c:pt>
                <c:pt idx="92">
                  <c:v>01.06.2017</c:v>
                </c:pt>
                <c:pt idx="93">
                  <c:v>02.06.2017</c:v>
                </c:pt>
                <c:pt idx="94">
                  <c:v>03.06.2017</c:v>
                </c:pt>
                <c:pt idx="95">
                  <c:v>04.06.2017</c:v>
                </c:pt>
                <c:pt idx="96">
                  <c:v>05.06.2017</c:v>
                </c:pt>
                <c:pt idx="97">
                  <c:v>06.06.2017</c:v>
                </c:pt>
                <c:pt idx="98">
                  <c:v>07.06.2017</c:v>
                </c:pt>
                <c:pt idx="99">
                  <c:v>08.06.2017</c:v>
                </c:pt>
                <c:pt idx="100">
                  <c:v>09.06.2017</c:v>
                </c:pt>
                <c:pt idx="101">
                  <c:v>10.06.2017</c:v>
                </c:pt>
                <c:pt idx="102">
                  <c:v>11.06.2017</c:v>
                </c:pt>
                <c:pt idx="103">
                  <c:v>12.06.2017</c:v>
                </c:pt>
                <c:pt idx="104">
                  <c:v>13.06.2017</c:v>
                </c:pt>
                <c:pt idx="105">
                  <c:v>14.06.2017</c:v>
                </c:pt>
                <c:pt idx="106">
                  <c:v>15.06.2017</c:v>
                </c:pt>
                <c:pt idx="107">
                  <c:v>16.06.2017</c:v>
                </c:pt>
                <c:pt idx="108">
                  <c:v>17.06.2017</c:v>
                </c:pt>
                <c:pt idx="109">
                  <c:v>18.06.2017</c:v>
                </c:pt>
                <c:pt idx="110">
                  <c:v>19.06.2017</c:v>
                </c:pt>
                <c:pt idx="111">
                  <c:v>20.06.2017</c:v>
                </c:pt>
                <c:pt idx="112">
                  <c:v>21.06.2017</c:v>
                </c:pt>
                <c:pt idx="113">
                  <c:v>22.06.2017</c:v>
                </c:pt>
                <c:pt idx="114">
                  <c:v>23.06.2017</c:v>
                </c:pt>
                <c:pt idx="115">
                  <c:v>24.06.2017</c:v>
                </c:pt>
                <c:pt idx="116">
                  <c:v>25.06.2017</c:v>
                </c:pt>
                <c:pt idx="117">
                  <c:v>26.06.2017</c:v>
                </c:pt>
                <c:pt idx="118">
                  <c:v>27.06.2017</c:v>
                </c:pt>
                <c:pt idx="119">
                  <c:v>28.06.2017</c:v>
                </c:pt>
                <c:pt idx="120">
                  <c:v>29.06.2017</c:v>
                </c:pt>
                <c:pt idx="121">
                  <c:v>30.06.2017</c:v>
                </c:pt>
                <c:pt idx="122">
                  <c:v>01.07.2017</c:v>
                </c:pt>
                <c:pt idx="123">
                  <c:v>02.07.2017</c:v>
                </c:pt>
                <c:pt idx="124">
                  <c:v>03.07.2017</c:v>
                </c:pt>
                <c:pt idx="125">
                  <c:v>04.07.2017</c:v>
                </c:pt>
                <c:pt idx="126">
                  <c:v>05.07.2017</c:v>
                </c:pt>
                <c:pt idx="127">
                  <c:v>06.07.2017</c:v>
                </c:pt>
                <c:pt idx="128">
                  <c:v>07.07.2017</c:v>
                </c:pt>
                <c:pt idx="129">
                  <c:v>08.07.2017</c:v>
                </c:pt>
                <c:pt idx="130">
                  <c:v>09.07.2017</c:v>
                </c:pt>
                <c:pt idx="131">
                  <c:v>10.07.2017</c:v>
                </c:pt>
                <c:pt idx="132">
                  <c:v>11.07.2017</c:v>
                </c:pt>
                <c:pt idx="133">
                  <c:v>12.07.2017</c:v>
                </c:pt>
                <c:pt idx="134">
                  <c:v>13.07.2017</c:v>
                </c:pt>
                <c:pt idx="135">
                  <c:v>14.07.2017</c:v>
                </c:pt>
                <c:pt idx="136">
                  <c:v>15.07.2017</c:v>
                </c:pt>
                <c:pt idx="137">
                  <c:v>16.07.2017</c:v>
                </c:pt>
                <c:pt idx="138">
                  <c:v>17.07.2017</c:v>
                </c:pt>
                <c:pt idx="139">
                  <c:v>18.07.2017</c:v>
                </c:pt>
                <c:pt idx="140">
                  <c:v>19.07.2017</c:v>
                </c:pt>
                <c:pt idx="141">
                  <c:v>20.07.2017</c:v>
                </c:pt>
                <c:pt idx="142">
                  <c:v>21.07.2017</c:v>
                </c:pt>
                <c:pt idx="143">
                  <c:v>22.07.2017</c:v>
                </c:pt>
                <c:pt idx="144">
                  <c:v>23.07.2017</c:v>
                </c:pt>
                <c:pt idx="145">
                  <c:v>24.07.2017</c:v>
                </c:pt>
                <c:pt idx="146">
                  <c:v>25.07.2017</c:v>
                </c:pt>
                <c:pt idx="147">
                  <c:v>26.07.2017</c:v>
                </c:pt>
                <c:pt idx="148">
                  <c:v>27.07.2017</c:v>
                </c:pt>
                <c:pt idx="149">
                  <c:v>28.07.2017</c:v>
                </c:pt>
                <c:pt idx="150">
                  <c:v>29.07.2017</c:v>
                </c:pt>
                <c:pt idx="151">
                  <c:v>30.07.2017</c:v>
                </c:pt>
                <c:pt idx="152">
                  <c:v>31.07.2017</c:v>
                </c:pt>
                <c:pt idx="153">
                  <c:v>01.08.2017</c:v>
                </c:pt>
                <c:pt idx="154">
                  <c:v>02.08.2017</c:v>
                </c:pt>
                <c:pt idx="155">
                  <c:v>03.08.2017</c:v>
                </c:pt>
                <c:pt idx="156">
                  <c:v>04.08.2017</c:v>
                </c:pt>
                <c:pt idx="157">
                  <c:v>05.08.2017</c:v>
                </c:pt>
                <c:pt idx="158">
                  <c:v>06.08.2017</c:v>
                </c:pt>
                <c:pt idx="159">
                  <c:v>07.08.2017</c:v>
                </c:pt>
                <c:pt idx="160">
                  <c:v>08.08.2017</c:v>
                </c:pt>
                <c:pt idx="161">
                  <c:v>09.08.2017</c:v>
                </c:pt>
                <c:pt idx="162">
                  <c:v>10.08.2017</c:v>
                </c:pt>
                <c:pt idx="163">
                  <c:v>11.08.2017</c:v>
                </c:pt>
                <c:pt idx="164">
                  <c:v>12.08.2017</c:v>
                </c:pt>
                <c:pt idx="165">
                  <c:v>13.08.2017</c:v>
                </c:pt>
                <c:pt idx="166">
                  <c:v>14.08.2017</c:v>
                </c:pt>
                <c:pt idx="167">
                  <c:v>15.08.2017</c:v>
                </c:pt>
                <c:pt idx="168">
                  <c:v>16.08.2017</c:v>
                </c:pt>
                <c:pt idx="169">
                  <c:v>17.08.2017</c:v>
                </c:pt>
                <c:pt idx="170">
                  <c:v>18.08.2017</c:v>
                </c:pt>
                <c:pt idx="171">
                  <c:v>19.08.2017</c:v>
                </c:pt>
                <c:pt idx="172">
                  <c:v>20.08.2017</c:v>
                </c:pt>
                <c:pt idx="173">
                  <c:v>21.08.2017</c:v>
                </c:pt>
                <c:pt idx="174">
                  <c:v>22.08.2017</c:v>
                </c:pt>
                <c:pt idx="175">
                  <c:v>23.08.2017</c:v>
                </c:pt>
                <c:pt idx="176">
                  <c:v>24.08.2017</c:v>
                </c:pt>
                <c:pt idx="177">
                  <c:v>25.08.2017</c:v>
                </c:pt>
                <c:pt idx="178">
                  <c:v>26.08.2017</c:v>
                </c:pt>
                <c:pt idx="179">
                  <c:v>27.08.2017</c:v>
                </c:pt>
                <c:pt idx="180">
                  <c:v>28.08.2017</c:v>
                </c:pt>
                <c:pt idx="181">
                  <c:v>29.08.2017</c:v>
                </c:pt>
                <c:pt idx="182">
                  <c:v>30.08.2017</c:v>
                </c:pt>
                <c:pt idx="183">
                  <c:v>31.08.2017</c:v>
                </c:pt>
                <c:pt idx="184">
                  <c:v>01.09.2017</c:v>
                </c:pt>
                <c:pt idx="185">
                  <c:v>02.09.2017</c:v>
                </c:pt>
                <c:pt idx="186">
                  <c:v>03.09.2017</c:v>
                </c:pt>
                <c:pt idx="187">
                  <c:v>04.09.2017</c:v>
                </c:pt>
                <c:pt idx="188">
                  <c:v>05.09.2017</c:v>
                </c:pt>
                <c:pt idx="189">
                  <c:v>06.09.2017</c:v>
                </c:pt>
                <c:pt idx="190">
                  <c:v>07.09.2017</c:v>
                </c:pt>
                <c:pt idx="191">
                  <c:v>08.09.2017</c:v>
                </c:pt>
                <c:pt idx="192">
                  <c:v>09.09.2017</c:v>
                </c:pt>
                <c:pt idx="193">
                  <c:v>10.09.2017</c:v>
                </c:pt>
                <c:pt idx="194">
                  <c:v>11.09.2017</c:v>
                </c:pt>
                <c:pt idx="195">
                  <c:v>12.09.2017</c:v>
                </c:pt>
                <c:pt idx="196">
                  <c:v>13.09.2017</c:v>
                </c:pt>
                <c:pt idx="197">
                  <c:v>14.09.2017</c:v>
                </c:pt>
                <c:pt idx="198">
                  <c:v>15.09.2017</c:v>
                </c:pt>
                <c:pt idx="199">
                  <c:v>16.09.2017</c:v>
                </c:pt>
                <c:pt idx="200">
                  <c:v>17.09.2017</c:v>
                </c:pt>
                <c:pt idx="201">
                  <c:v>18.09.2017</c:v>
                </c:pt>
                <c:pt idx="202">
                  <c:v>19.09.2017</c:v>
                </c:pt>
                <c:pt idx="203">
                  <c:v>20.09.2017</c:v>
                </c:pt>
                <c:pt idx="204">
                  <c:v>21.09.2017</c:v>
                </c:pt>
                <c:pt idx="205">
                  <c:v>22.09.2017</c:v>
                </c:pt>
                <c:pt idx="206">
                  <c:v>23.09.2017</c:v>
                </c:pt>
                <c:pt idx="207">
                  <c:v>24.09.2017</c:v>
                </c:pt>
                <c:pt idx="208">
                  <c:v>25.09.2017</c:v>
                </c:pt>
                <c:pt idx="209">
                  <c:v>26.09.2017</c:v>
                </c:pt>
                <c:pt idx="210">
                  <c:v>27.09.2017</c:v>
                </c:pt>
                <c:pt idx="211">
                  <c:v>28.09.2017</c:v>
                </c:pt>
                <c:pt idx="212">
                  <c:v>29.09.2017</c:v>
                </c:pt>
                <c:pt idx="213">
                  <c:v>30.09.2017</c:v>
                </c:pt>
                <c:pt idx="214">
                  <c:v>01.10.2017</c:v>
                </c:pt>
                <c:pt idx="215">
                  <c:v>02.10.2017</c:v>
                </c:pt>
                <c:pt idx="216">
                  <c:v>03.10.2017</c:v>
                </c:pt>
                <c:pt idx="217">
                  <c:v>04.10.2017</c:v>
                </c:pt>
                <c:pt idx="218">
                  <c:v>05.10.2017</c:v>
                </c:pt>
                <c:pt idx="219">
                  <c:v>06.10.2017</c:v>
                </c:pt>
                <c:pt idx="220">
                  <c:v>07.10.2017</c:v>
                </c:pt>
                <c:pt idx="221">
                  <c:v>08.10.2017</c:v>
                </c:pt>
                <c:pt idx="222">
                  <c:v>09.10.2017</c:v>
                </c:pt>
                <c:pt idx="223">
                  <c:v>10.10.2017</c:v>
                </c:pt>
                <c:pt idx="224">
                  <c:v>11.10.2017</c:v>
                </c:pt>
                <c:pt idx="225">
                  <c:v>12.10.2017</c:v>
                </c:pt>
                <c:pt idx="226">
                  <c:v>13.10.2017</c:v>
                </c:pt>
                <c:pt idx="227">
                  <c:v>14.10.2017</c:v>
                </c:pt>
                <c:pt idx="228">
                  <c:v>15.10.2017</c:v>
                </c:pt>
                <c:pt idx="229">
                  <c:v>16.10.2017</c:v>
                </c:pt>
                <c:pt idx="230">
                  <c:v>17.10.2017</c:v>
                </c:pt>
                <c:pt idx="231">
                  <c:v>18.10.2017</c:v>
                </c:pt>
                <c:pt idx="232">
                  <c:v>19.10.2017</c:v>
                </c:pt>
                <c:pt idx="233">
                  <c:v>20.10.2017</c:v>
                </c:pt>
                <c:pt idx="234">
                  <c:v>21.10.2017</c:v>
                </c:pt>
                <c:pt idx="235">
                  <c:v>22.10.2017</c:v>
                </c:pt>
                <c:pt idx="236">
                  <c:v>23.10.2017</c:v>
                </c:pt>
                <c:pt idx="237">
                  <c:v>24.10.2017</c:v>
                </c:pt>
                <c:pt idx="238">
                  <c:v>25.10.2017</c:v>
                </c:pt>
                <c:pt idx="239">
                  <c:v>26.10.2017</c:v>
                </c:pt>
                <c:pt idx="240">
                  <c:v>27.10.2017</c:v>
                </c:pt>
                <c:pt idx="241">
                  <c:v>28.10.2017</c:v>
                </c:pt>
                <c:pt idx="242">
                  <c:v>29.10.2017</c:v>
                </c:pt>
                <c:pt idx="243">
                  <c:v>30.10.2017</c:v>
                </c:pt>
                <c:pt idx="244">
                  <c:v>31.10.2017</c:v>
                </c:pt>
                <c:pt idx="245">
                  <c:v>01.11.2017</c:v>
                </c:pt>
                <c:pt idx="246">
                  <c:v>02.11.2017</c:v>
                </c:pt>
                <c:pt idx="247">
                  <c:v>03.11.2017</c:v>
                </c:pt>
                <c:pt idx="248">
                  <c:v>04.11.2017</c:v>
                </c:pt>
                <c:pt idx="249">
                  <c:v>05.11.2017</c:v>
                </c:pt>
                <c:pt idx="250">
                  <c:v>06.11.2017</c:v>
                </c:pt>
                <c:pt idx="251">
                  <c:v>07.11.2017</c:v>
                </c:pt>
                <c:pt idx="252">
                  <c:v>08.11.2017</c:v>
                </c:pt>
                <c:pt idx="253">
                  <c:v>09.11.2017</c:v>
                </c:pt>
                <c:pt idx="254">
                  <c:v>10.11.2017</c:v>
                </c:pt>
                <c:pt idx="255">
                  <c:v>11.11.2017</c:v>
                </c:pt>
                <c:pt idx="256">
                  <c:v>12.11.2017</c:v>
                </c:pt>
                <c:pt idx="257">
                  <c:v>13.11.2017</c:v>
                </c:pt>
                <c:pt idx="258">
                  <c:v>14.11.2017</c:v>
                </c:pt>
                <c:pt idx="259">
                  <c:v>15.11.2017</c:v>
                </c:pt>
                <c:pt idx="260">
                  <c:v>16.11.2017</c:v>
                </c:pt>
                <c:pt idx="261">
                  <c:v>17.11.2017</c:v>
                </c:pt>
                <c:pt idx="262">
                  <c:v>18.11.2017</c:v>
                </c:pt>
                <c:pt idx="263">
                  <c:v>19.11.2017</c:v>
                </c:pt>
                <c:pt idx="264">
                  <c:v>20.11.2017</c:v>
                </c:pt>
                <c:pt idx="265">
                  <c:v>21.11.2017</c:v>
                </c:pt>
                <c:pt idx="266">
                  <c:v>22.11.2017</c:v>
                </c:pt>
                <c:pt idx="267">
                  <c:v>23.11.2017</c:v>
                </c:pt>
                <c:pt idx="268">
                  <c:v>24.11.2017</c:v>
                </c:pt>
                <c:pt idx="269">
                  <c:v>25.11.2017</c:v>
                </c:pt>
                <c:pt idx="270">
                  <c:v>26.11.2017</c:v>
                </c:pt>
                <c:pt idx="271">
                  <c:v>27.11.2017</c:v>
                </c:pt>
                <c:pt idx="272">
                  <c:v>28.11.2017</c:v>
                </c:pt>
                <c:pt idx="273">
                  <c:v>29.11.2017</c:v>
                </c:pt>
                <c:pt idx="274">
                  <c:v>30.11.2017</c:v>
                </c:pt>
                <c:pt idx="275">
                  <c:v>01.12.2017</c:v>
                </c:pt>
                <c:pt idx="276">
                  <c:v>02.12.2017</c:v>
                </c:pt>
                <c:pt idx="277">
                  <c:v>03.12.2017</c:v>
                </c:pt>
                <c:pt idx="278">
                  <c:v>04.12.2017</c:v>
                </c:pt>
                <c:pt idx="279">
                  <c:v>05.12.2017</c:v>
                </c:pt>
                <c:pt idx="280">
                  <c:v>06.12.2017</c:v>
                </c:pt>
                <c:pt idx="281">
                  <c:v>07.12.2017</c:v>
                </c:pt>
                <c:pt idx="282">
                  <c:v>08.12.2017</c:v>
                </c:pt>
                <c:pt idx="283">
                  <c:v>09.12.2017</c:v>
                </c:pt>
                <c:pt idx="284">
                  <c:v>10.12.2017</c:v>
                </c:pt>
                <c:pt idx="285">
                  <c:v>11.12.2017</c:v>
                </c:pt>
                <c:pt idx="286">
                  <c:v>12.12.2017</c:v>
                </c:pt>
                <c:pt idx="287">
                  <c:v>13.12.2017</c:v>
                </c:pt>
                <c:pt idx="288">
                  <c:v>14.12.2017</c:v>
                </c:pt>
                <c:pt idx="289">
                  <c:v>15.12.2017</c:v>
                </c:pt>
                <c:pt idx="290">
                  <c:v>16.12.2017</c:v>
                </c:pt>
                <c:pt idx="291">
                  <c:v>17.12.2017</c:v>
                </c:pt>
                <c:pt idx="292">
                  <c:v>18.12.2017</c:v>
                </c:pt>
                <c:pt idx="293">
                  <c:v>19.12.2017</c:v>
                </c:pt>
                <c:pt idx="294">
                  <c:v>20.12.2017</c:v>
                </c:pt>
                <c:pt idx="295">
                  <c:v>21.12.2017</c:v>
                </c:pt>
                <c:pt idx="296">
                  <c:v>22.12.2017</c:v>
                </c:pt>
                <c:pt idx="297">
                  <c:v>23.12.2017</c:v>
                </c:pt>
                <c:pt idx="298">
                  <c:v>24.12.2017</c:v>
                </c:pt>
                <c:pt idx="299">
                  <c:v>25.12.2017</c:v>
                </c:pt>
                <c:pt idx="300">
                  <c:v>26.12.2017</c:v>
                </c:pt>
                <c:pt idx="301">
                  <c:v>27.12.2017</c:v>
                </c:pt>
                <c:pt idx="302">
                  <c:v>28.12.2017</c:v>
                </c:pt>
                <c:pt idx="303">
                  <c:v>29.12.2017</c:v>
                </c:pt>
                <c:pt idx="304">
                  <c:v>30.12.2017</c:v>
                </c:pt>
                <c:pt idx="305">
                  <c:v>31.12.2017</c:v>
                </c:pt>
                <c:pt idx="306">
                  <c:v>01.01.2018</c:v>
                </c:pt>
                <c:pt idx="307">
                  <c:v>02.01.2018</c:v>
                </c:pt>
                <c:pt idx="308">
                  <c:v>03.01.2018</c:v>
                </c:pt>
                <c:pt idx="309">
                  <c:v>04.01.2018</c:v>
                </c:pt>
                <c:pt idx="310">
                  <c:v>05.01.2018</c:v>
                </c:pt>
                <c:pt idx="311">
                  <c:v>06.01.2018</c:v>
                </c:pt>
                <c:pt idx="312">
                  <c:v>07.01.2018</c:v>
                </c:pt>
                <c:pt idx="313">
                  <c:v>08.01.2018</c:v>
                </c:pt>
                <c:pt idx="314">
                  <c:v>09.01.2018</c:v>
                </c:pt>
                <c:pt idx="315">
                  <c:v>10.01.2018</c:v>
                </c:pt>
                <c:pt idx="316">
                  <c:v>11.01.2018</c:v>
                </c:pt>
                <c:pt idx="317">
                  <c:v>12.01.2018</c:v>
                </c:pt>
                <c:pt idx="318">
                  <c:v>13.01.2018</c:v>
                </c:pt>
                <c:pt idx="319">
                  <c:v>14.01.2018</c:v>
                </c:pt>
                <c:pt idx="320">
                  <c:v>15.01.2018</c:v>
                </c:pt>
                <c:pt idx="321">
                  <c:v>16.01.2018</c:v>
                </c:pt>
                <c:pt idx="322">
                  <c:v>17.01.2018</c:v>
                </c:pt>
                <c:pt idx="323">
                  <c:v>18.01.2018</c:v>
                </c:pt>
                <c:pt idx="324">
                  <c:v>19.01.2018</c:v>
                </c:pt>
                <c:pt idx="325">
                  <c:v>20.01.2018</c:v>
                </c:pt>
                <c:pt idx="326">
                  <c:v>21.01.2018</c:v>
                </c:pt>
                <c:pt idx="327">
                  <c:v>22.01.2018</c:v>
                </c:pt>
                <c:pt idx="328">
                  <c:v>23.01.2018</c:v>
                </c:pt>
                <c:pt idx="329">
                  <c:v>24.01.2018</c:v>
                </c:pt>
                <c:pt idx="330">
                  <c:v>25.01.2018</c:v>
                </c:pt>
                <c:pt idx="331">
                  <c:v>26.01.2018</c:v>
                </c:pt>
                <c:pt idx="332">
                  <c:v>27.01.2018</c:v>
                </c:pt>
                <c:pt idx="333">
                  <c:v>28.01.2018</c:v>
                </c:pt>
                <c:pt idx="334">
                  <c:v>29.01.2018</c:v>
                </c:pt>
                <c:pt idx="335">
                  <c:v>30.01.2018</c:v>
                </c:pt>
                <c:pt idx="336">
                  <c:v>31.01.2018</c:v>
                </c:pt>
                <c:pt idx="337">
                  <c:v>01.02.2018</c:v>
                </c:pt>
                <c:pt idx="338">
                  <c:v>02.02.2018</c:v>
                </c:pt>
                <c:pt idx="339">
                  <c:v>03.02.2018</c:v>
                </c:pt>
                <c:pt idx="340">
                  <c:v>04.02.2018</c:v>
                </c:pt>
                <c:pt idx="341">
                  <c:v>05.02.2018</c:v>
                </c:pt>
                <c:pt idx="342">
                  <c:v>06.02.2018</c:v>
                </c:pt>
                <c:pt idx="343">
                  <c:v>07.02.2018</c:v>
                </c:pt>
                <c:pt idx="344">
                  <c:v>08.02.2018</c:v>
                </c:pt>
                <c:pt idx="345">
                  <c:v>09.02.2018</c:v>
                </c:pt>
                <c:pt idx="346">
                  <c:v>10.02.2018</c:v>
                </c:pt>
                <c:pt idx="347">
                  <c:v>11.02.2018</c:v>
                </c:pt>
                <c:pt idx="348">
                  <c:v>12.02.2018</c:v>
                </c:pt>
                <c:pt idx="349">
                  <c:v>13.02.2018</c:v>
                </c:pt>
                <c:pt idx="350">
                  <c:v>14.02.2018</c:v>
                </c:pt>
                <c:pt idx="351">
                  <c:v>15.02.2018</c:v>
                </c:pt>
                <c:pt idx="352">
                  <c:v>16.02.2018</c:v>
                </c:pt>
                <c:pt idx="353">
                  <c:v>17.02.2018</c:v>
                </c:pt>
                <c:pt idx="354">
                  <c:v>18.02.2018</c:v>
                </c:pt>
                <c:pt idx="355">
                  <c:v>19.02.2018</c:v>
                </c:pt>
                <c:pt idx="356">
                  <c:v>20.02.2018</c:v>
                </c:pt>
                <c:pt idx="357">
                  <c:v>21.02.2018</c:v>
                </c:pt>
                <c:pt idx="358">
                  <c:v>22.02.2018</c:v>
                </c:pt>
                <c:pt idx="359">
                  <c:v>23.02.2018</c:v>
                </c:pt>
                <c:pt idx="360">
                  <c:v>24.02.2018</c:v>
                </c:pt>
                <c:pt idx="361">
                  <c:v>25.02.2018</c:v>
                </c:pt>
                <c:pt idx="362">
                  <c:v>26.02.2018</c:v>
                </c:pt>
                <c:pt idx="363">
                  <c:v>27.02.2018</c:v>
                </c:pt>
                <c:pt idx="364">
                  <c:v>28.02.2018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15</c:v>
                </c:pt>
                <c:pt idx="1">
                  <c:v>8</c:v>
                </c:pt>
                <c:pt idx="2">
                  <c:v>3</c:v>
                </c:pt>
                <c:pt idx="3">
                  <c:v>13</c:v>
                </c:pt>
                <c:pt idx="4">
                  <c:v>11</c:v>
                </c:pt>
                <c:pt idx="5">
                  <c:v>4</c:v>
                </c:pt>
                <c:pt idx="6">
                  <c:v>6</c:v>
                </c:pt>
                <c:pt idx="7">
                  <c:v>8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5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4</c:v>
                </c:pt>
                <c:pt idx="19">
                  <c:v>3</c:v>
                </c:pt>
                <c:pt idx="20">
                  <c:v>222</c:v>
                </c:pt>
                <c:pt idx="21">
                  <c:v>33</c:v>
                </c:pt>
                <c:pt idx="22">
                  <c:v>15</c:v>
                </c:pt>
                <c:pt idx="23">
                  <c:v>17</c:v>
                </c:pt>
                <c:pt idx="24">
                  <c:v>672</c:v>
                </c:pt>
                <c:pt idx="25">
                  <c:v>235</c:v>
                </c:pt>
                <c:pt idx="26">
                  <c:v>736</c:v>
                </c:pt>
                <c:pt idx="27">
                  <c:v>623</c:v>
                </c:pt>
                <c:pt idx="28">
                  <c:v>504</c:v>
                </c:pt>
                <c:pt idx="29">
                  <c:v>735</c:v>
                </c:pt>
                <c:pt idx="30">
                  <c:v>170</c:v>
                </c:pt>
                <c:pt idx="31">
                  <c:v>1093</c:v>
                </c:pt>
                <c:pt idx="32">
                  <c:v>1659</c:v>
                </c:pt>
                <c:pt idx="33">
                  <c:v>431</c:v>
                </c:pt>
                <c:pt idx="34">
                  <c:v>315</c:v>
                </c:pt>
                <c:pt idx="35">
                  <c:v>99</c:v>
                </c:pt>
                <c:pt idx="36">
                  <c:v>820</c:v>
                </c:pt>
                <c:pt idx="37">
                  <c:v>747</c:v>
                </c:pt>
                <c:pt idx="38">
                  <c:v>137</c:v>
                </c:pt>
                <c:pt idx="39">
                  <c:v>1748</c:v>
                </c:pt>
                <c:pt idx="40">
                  <c:v>326</c:v>
                </c:pt>
                <c:pt idx="41">
                  <c:v>48</c:v>
                </c:pt>
                <c:pt idx="42">
                  <c:v>346</c:v>
                </c:pt>
                <c:pt idx="43">
                  <c:v>71</c:v>
                </c:pt>
                <c:pt idx="44">
                  <c:v>35</c:v>
                </c:pt>
                <c:pt idx="45">
                  <c:v>19</c:v>
                </c:pt>
                <c:pt idx="46">
                  <c:v>14</c:v>
                </c:pt>
                <c:pt idx="47">
                  <c:v>10</c:v>
                </c:pt>
                <c:pt idx="48">
                  <c:v>29</c:v>
                </c:pt>
                <c:pt idx="49">
                  <c:v>4</c:v>
                </c:pt>
                <c:pt idx="50">
                  <c:v>316</c:v>
                </c:pt>
                <c:pt idx="51">
                  <c:v>904</c:v>
                </c:pt>
                <c:pt idx="52">
                  <c:v>190</c:v>
                </c:pt>
                <c:pt idx="53">
                  <c:v>43</c:v>
                </c:pt>
                <c:pt idx="54">
                  <c:v>15</c:v>
                </c:pt>
                <c:pt idx="55">
                  <c:v>9</c:v>
                </c:pt>
                <c:pt idx="56">
                  <c:v>7</c:v>
                </c:pt>
                <c:pt idx="57">
                  <c:v>18</c:v>
                </c:pt>
                <c:pt idx="58">
                  <c:v>4</c:v>
                </c:pt>
                <c:pt idx="59">
                  <c:v>7</c:v>
                </c:pt>
                <c:pt idx="60">
                  <c:v>10</c:v>
                </c:pt>
                <c:pt idx="61">
                  <c:v>702</c:v>
                </c:pt>
                <c:pt idx="62">
                  <c:v>309</c:v>
                </c:pt>
                <c:pt idx="63">
                  <c:v>55</c:v>
                </c:pt>
                <c:pt idx="64">
                  <c:v>33</c:v>
                </c:pt>
                <c:pt idx="65">
                  <c:v>345</c:v>
                </c:pt>
                <c:pt idx="66">
                  <c:v>153</c:v>
                </c:pt>
                <c:pt idx="67">
                  <c:v>71</c:v>
                </c:pt>
                <c:pt idx="68">
                  <c:v>2072</c:v>
                </c:pt>
                <c:pt idx="69">
                  <c:v>1600</c:v>
                </c:pt>
                <c:pt idx="70">
                  <c:v>1831</c:v>
                </c:pt>
                <c:pt idx="71">
                  <c:v>2490</c:v>
                </c:pt>
                <c:pt idx="72">
                  <c:v>1945</c:v>
                </c:pt>
                <c:pt idx="73">
                  <c:v>477</c:v>
                </c:pt>
                <c:pt idx="74">
                  <c:v>528</c:v>
                </c:pt>
                <c:pt idx="75">
                  <c:v>1678</c:v>
                </c:pt>
                <c:pt idx="76">
                  <c:v>2784</c:v>
                </c:pt>
                <c:pt idx="77">
                  <c:v>2612</c:v>
                </c:pt>
                <c:pt idx="78">
                  <c:v>709</c:v>
                </c:pt>
                <c:pt idx="79">
                  <c:v>572</c:v>
                </c:pt>
                <c:pt idx="80">
                  <c:v>204</c:v>
                </c:pt>
                <c:pt idx="81">
                  <c:v>104</c:v>
                </c:pt>
                <c:pt idx="82">
                  <c:v>300</c:v>
                </c:pt>
                <c:pt idx="83">
                  <c:v>68</c:v>
                </c:pt>
                <c:pt idx="84">
                  <c:v>31</c:v>
                </c:pt>
                <c:pt idx="85">
                  <c:v>36</c:v>
                </c:pt>
                <c:pt idx="86">
                  <c:v>36</c:v>
                </c:pt>
                <c:pt idx="87">
                  <c:v>9</c:v>
                </c:pt>
                <c:pt idx="88">
                  <c:v>12</c:v>
                </c:pt>
                <c:pt idx="89">
                  <c:v>4</c:v>
                </c:pt>
                <c:pt idx="90">
                  <c:v>21</c:v>
                </c:pt>
                <c:pt idx="91">
                  <c:v>146</c:v>
                </c:pt>
                <c:pt idx="92">
                  <c:v>43</c:v>
                </c:pt>
                <c:pt idx="93">
                  <c:v>33</c:v>
                </c:pt>
                <c:pt idx="94">
                  <c:v>8</c:v>
                </c:pt>
                <c:pt idx="95">
                  <c:v>14</c:v>
                </c:pt>
                <c:pt idx="96">
                  <c:v>8</c:v>
                </c:pt>
                <c:pt idx="97">
                  <c:v>21</c:v>
                </c:pt>
                <c:pt idx="98">
                  <c:v>5</c:v>
                </c:pt>
                <c:pt idx="99">
                  <c:v>12</c:v>
                </c:pt>
                <c:pt idx="100">
                  <c:v>28</c:v>
                </c:pt>
                <c:pt idx="101">
                  <c:v>15</c:v>
                </c:pt>
                <c:pt idx="102">
                  <c:v>21</c:v>
                </c:pt>
                <c:pt idx="103">
                  <c:v>8</c:v>
                </c:pt>
                <c:pt idx="104">
                  <c:v>8</c:v>
                </c:pt>
                <c:pt idx="105">
                  <c:v>826</c:v>
                </c:pt>
                <c:pt idx="106">
                  <c:v>577</c:v>
                </c:pt>
                <c:pt idx="107">
                  <c:v>609</c:v>
                </c:pt>
                <c:pt idx="108">
                  <c:v>680</c:v>
                </c:pt>
                <c:pt idx="109">
                  <c:v>307</c:v>
                </c:pt>
                <c:pt idx="110">
                  <c:v>62</c:v>
                </c:pt>
                <c:pt idx="111">
                  <c:v>35</c:v>
                </c:pt>
                <c:pt idx="112">
                  <c:v>40</c:v>
                </c:pt>
                <c:pt idx="113">
                  <c:v>45</c:v>
                </c:pt>
                <c:pt idx="114">
                  <c:v>712</c:v>
                </c:pt>
                <c:pt idx="115">
                  <c:v>1065</c:v>
                </c:pt>
                <c:pt idx="116">
                  <c:v>379</c:v>
                </c:pt>
                <c:pt idx="117">
                  <c:v>428</c:v>
                </c:pt>
                <c:pt idx="118">
                  <c:v>281</c:v>
                </c:pt>
                <c:pt idx="119">
                  <c:v>88</c:v>
                </c:pt>
                <c:pt idx="120">
                  <c:v>26</c:v>
                </c:pt>
                <c:pt idx="121">
                  <c:v>65</c:v>
                </c:pt>
                <c:pt idx="122">
                  <c:v>40</c:v>
                </c:pt>
                <c:pt idx="123">
                  <c:v>14</c:v>
                </c:pt>
                <c:pt idx="124">
                  <c:v>321</c:v>
                </c:pt>
                <c:pt idx="125">
                  <c:v>143</c:v>
                </c:pt>
                <c:pt idx="126">
                  <c:v>381</c:v>
                </c:pt>
                <c:pt idx="127">
                  <c:v>366</c:v>
                </c:pt>
                <c:pt idx="128">
                  <c:v>44</c:v>
                </c:pt>
                <c:pt idx="129">
                  <c:v>45</c:v>
                </c:pt>
                <c:pt idx="130">
                  <c:v>39</c:v>
                </c:pt>
                <c:pt idx="131">
                  <c:v>35</c:v>
                </c:pt>
                <c:pt idx="132">
                  <c:v>13</c:v>
                </c:pt>
                <c:pt idx="133">
                  <c:v>480</c:v>
                </c:pt>
                <c:pt idx="134">
                  <c:v>124</c:v>
                </c:pt>
                <c:pt idx="135">
                  <c:v>438</c:v>
                </c:pt>
                <c:pt idx="136">
                  <c:v>96</c:v>
                </c:pt>
                <c:pt idx="137">
                  <c:v>36</c:v>
                </c:pt>
                <c:pt idx="138">
                  <c:v>33</c:v>
                </c:pt>
                <c:pt idx="139">
                  <c:v>413</c:v>
                </c:pt>
                <c:pt idx="140">
                  <c:v>484</c:v>
                </c:pt>
                <c:pt idx="141">
                  <c:v>97</c:v>
                </c:pt>
                <c:pt idx="142">
                  <c:v>30</c:v>
                </c:pt>
                <c:pt idx="143">
                  <c:v>28</c:v>
                </c:pt>
                <c:pt idx="144">
                  <c:v>22</c:v>
                </c:pt>
                <c:pt idx="145">
                  <c:v>214</c:v>
                </c:pt>
                <c:pt idx="146">
                  <c:v>79</c:v>
                </c:pt>
                <c:pt idx="147">
                  <c:v>62</c:v>
                </c:pt>
                <c:pt idx="148">
                  <c:v>28</c:v>
                </c:pt>
                <c:pt idx="149">
                  <c:v>15</c:v>
                </c:pt>
                <c:pt idx="150">
                  <c:v>347</c:v>
                </c:pt>
                <c:pt idx="151">
                  <c:v>188</c:v>
                </c:pt>
                <c:pt idx="152">
                  <c:v>397</c:v>
                </c:pt>
                <c:pt idx="153">
                  <c:v>48</c:v>
                </c:pt>
                <c:pt idx="154">
                  <c:v>670</c:v>
                </c:pt>
                <c:pt idx="155">
                  <c:v>74</c:v>
                </c:pt>
                <c:pt idx="156">
                  <c:v>24</c:v>
                </c:pt>
                <c:pt idx="157">
                  <c:v>25</c:v>
                </c:pt>
                <c:pt idx="158">
                  <c:v>20</c:v>
                </c:pt>
                <c:pt idx="159">
                  <c:v>449</c:v>
                </c:pt>
                <c:pt idx="160">
                  <c:v>80</c:v>
                </c:pt>
                <c:pt idx="161">
                  <c:v>25</c:v>
                </c:pt>
                <c:pt idx="162">
                  <c:v>27</c:v>
                </c:pt>
                <c:pt idx="163">
                  <c:v>3</c:v>
                </c:pt>
                <c:pt idx="164">
                  <c:v>475</c:v>
                </c:pt>
                <c:pt idx="165">
                  <c:v>148</c:v>
                </c:pt>
                <c:pt idx="166">
                  <c:v>27</c:v>
                </c:pt>
                <c:pt idx="167">
                  <c:v>16</c:v>
                </c:pt>
                <c:pt idx="168">
                  <c:v>9</c:v>
                </c:pt>
                <c:pt idx="169">
                  <c:v>1528</c:v>
                </c:pt>
                <c:pt idx="170">
                  <c:v>329</c:v>
                </c:pt>
                <c:pt idx="171">
                  <c:v>68</c:v>
                </c:pt>
                <c:pt idx="172">
                  <c:v>69</c:v>
                </c:pt>
                <c:pt idx="173">
                  <c:v>1422</c:v>
                </c:pt>
                <c:pt idx="174">
                  <c:v>385</c:v>
                </c:pt>
                <c:pt idx="175">
                  <c:v>44</c:v>
                </c:pt>
                <c:pt idx="176">
                  <c:v>53</c:v>
                </c:pt>
                <c:pt idx="177">
                  <c:v>887</c:v>
                </c:pt>
                <c:pt idx="178">
                  <c:v>974</c:v>
                </c:pt>
                <c:pt idx="179">
                  <c:v>324</c:v>
                </c:pt>
                <c:pt idx="180">
                  <c:v>85</c:v>
                </c:pt>
                <c:pt idx="181">
                  <c:v>60</c:v>
                </c:pt>
                <c:pt idx="182">
                  <c:v>45</c:v>
                </c:pt>
                <c:pt idx="183">
                  <c:v>24</c:v>
                </c:pt>
                <c:pt idx="184">
                  <c:v>274</c:v>
                </c:pt>
                <c:pt idx="185">
                  <c:v>1033</c:v>
                </c:pt>
                <c:pt idx="186">
                  <c:v>725</c:v>
                </c:pt>
                <c:pt idx="187">
                  <c:v>629</c:v>
                </c:pt>
                <c:pt idx="188">
                  <c:v>1792</c:v>
                </c:pt>
                <c:pt idx="189">
                  <c:v>3150</c:v>
                </c:pt>
                <c:pt idx="190">
                  <c:v>5924</c:v>
                </c:pt>
                <c:pt idx="191">
                  <c:v>5667</c:v>
                </c:pt>
                <c:pt idx="192">
                  <c:v>4832</c:v>
                </c:pt>
                <c:pt idx="193">
                  <c:v>4854</c:v>
                </c:pt>
                <c:pt idx="194">
                  <c:v>4823</c:v>
                </c:pt>
                <c:pt idx="195">
                  <c:v>9794</c:v>
                </c:pt>
                <c:pt idx="196">
                  <c:v>4423</c:v>
                </c:pt>
                <c:pt idx="197">
                  <c:v>2510</c:v>
                </c:pt>
                <c:pt idx="198">
                  <c:v>14506</c:v>
                </c:pt>
                <c:pt idx="199">
                  <c:v>10366</c:v>
                </c:pt>
                <c:pt idx="200">
                  <c:v>7961</c:v>
                </c:pt>
                <c:pt idx="201">
                  <c:v>2492</c:v>
                </c:pt>
                <c:pt idx="202">
                  <c:v>2586</c:v>
                </c:pt>
                <c:pt idx="203">
                  <c:v>8218</c:v>
                </c:pt>
                <c:pt idx="204">
                  <c:v>8319</c:v>
                </c:pt>
                <c:pt idx="205">
                  <c:v>6754</c:v>
                </c:pt>
                <c:pt idx="206">
                  <c:v>4174</c:v>
                </c:pt>
                <c:pt idx="207">
                  <c:v>2905</c:v>
                </c:pt>
                <c:pt idx="208">
                  <c:v>452</c:v>
                </c:pt>
                <c:pt idx="209">
                  <c:v>794</c:v>
                </c:pt>
                <c:pt idx="210">
                  <c:v>229</c:v>
                </c:pt>
                <c:pt idx="211">
                  <c:v>97</c:v>
                </c:pt>
                <c:pt idx="212">
                  <c:v>63</c:v>
                </c:pt>
                <c:pt idx="213">
                  <c:v>53</c:v>
                </c:pt>
                <c:pt idx="214">
                  <c:v>39</c:v>
                </c:pt>
                <c:pt idx="215">
                  <c:v>32</c:v>
                </c:pt>
                <c:pt idx="216">
                  <c:v>44</c:v>
                </c:pt>
                <c:pt idx="217">
                  <c:v>59</c:v>
                </c:pt>
                <c:pt idx="218">
                  <c:v>273</c:v>
                </c:pt>
                <c:pt idx="219">
                  <c:v>60</c:v>
                </c:pt>
                <c:pt idx="220">
                  <c:v>26</c:v>
                </c:pt>
                <c:pt idx="221">
                  <c:v>68</c:v>
                </c:pt>
                <c:pt idx="222">
                  <c:v>315</c:v>
                </c:pt>
                <c:pt idx="223">
                  <c:v>84</c:v>
                </c:pt>
                <c:pt idx="224">
                  <c:v>47</c:v>
                </c:pt>
                <c:pt idx="225">
                  <c:v>45</c:v>
                </c:pt>
                <c:pt idx="226">
                  <c:v>974</c:v>
                </c:pt>
                <c:pt idx="227">
                  <c:v>327</c:v>
                </c:pt>
                <c:pt idx="228">
                  <c:v>93</c:v>
                </c:pt>
                <c:pt idx="229">
                  <c:v>67</c:v>
                </c:pt>
                <c:pt idx="230">
                  <c:v>1141</c:v>
                </c:pt>
                <c:pt idx="231">
                  <c:v>486</c:v>
                </c:pt>
                <c:pt idx="232">
                  <c:v>193</c:v>
                </c:pt>
                <c:pt idx="233">
                  <c:v>572</c:v>
                </c:pt>
                <c:pt idx="234">
                  <c:v>1241</c:v>
                </c:pt>
                <c:pt idx="235">
                  <c:v>385</c:v>
                </c:pt>
                <c:pt idx="236">
                  <c:v>131</c:v>
                </c:pt>
                <c:pt idx="237">
                  <c:v>881</c:v>
                </c:pt>
                <c:pt idx="238">
                  <c:v>739</c:v>
                </c:pt>
                <c:pt idx="239">
                  <c:v>381</c:v>
                </c:pt>
                <c:pt idx="240">
                  <c:v>514</c:v>
                </c:pt>
                <c:pt idx="241">
                  <c:v>163</c:v>
                </c:pt>
                <c:pt idx="242">
                  <c:v>70</c:v>
                </c:pt>
                <c:pt idx="243">
                  <c:v>20</c:v>
                </c:pt>
                <c:pt idx="244">
                  <c:v>16</c:v>
                </c:pt>
                <c:pt idx="245">
                  <c:v>12</c:v>
                </c:pt>
                <c:pt idx="246">
                  <c:v>6</c:v>
                </c:pt>
                <c:pt idx="247">
                  <c:v>655</c:v>
                </c:pt>
                <c:pt idx="248">
                  <c:v>140</c:v>
                </c:pt>
                <c:pt idx="249">
                  <c:v>63</c:v>
                </c:pt>
                <c:pt idx="250">
                  <c:v>241</c:v>
                </c:pt>
                <c:pt idx="251">
                  <c:v>50</c:v>
                </c:pt>
                <c:pt idx="252">
                  <c:v>538</c:v>
                </c:pt>
                <c:pt idx="253">
                  <c:v>131</c:v>
                </c:pt>
                <c:pt idx="254">
                  <c:v>398</c:v>
                </c:pt>
                <c:pt idx="255">
                  <c:v>106</c:v>
                </c:pt>
                <c:pt idx="256">
                  <c:v>66</c:v>
                </c:pt>
                <c:pt idx="257">
                  <c:v>33</c:v>
                </c:pt>
                <c:pt idx="258">
                  <c:v>1678</c:v>
                </c:pt>
                <c:pt idx="259">
                  <c:v>1012</c:v>
                </c:pt>
                <c:pt idx="260">
                  <c:v>242</c:v>
                </c:pt>
                <c:pt idx="261">
                  <c:v>560</c:v>
                </c:pt>
                <c:pt idx="262">
                  <c:v>153</c:v>
                </c:pt>
                <c:pt idx="263">
                  <c:v>749</c:v>
                </c:pt>
                <c:pt idx="264">
                  <c:v>728</c:v>
                </c:pt>
                <c:pt idx="265">
                  <c:v>202</c:v>
                </c:pt>
                <c:pt idx="266">
                  <c:v>88</c:v>
                </c:pt>
                <c:pt idx="267">
                  <c:v>51</c:v>
                </c:pt>
                <c:pt idx="268">
                  <c:v>40</c:v>
                </c:pt>
                <c:pt idx="269">
                  <c:v>22</c:v>
                </c:pt>
                <c:pt idx="270">
                  <c:v>19</c:v>
                </c:pt>
                <c:pt idx="271">
                  <c:v>659</c:v>
                </c:pt>
                <c:pt idx="272">
                  <c:v>132</c:v>
                </c:pt>
                <c:pt idx="273">
                  <c:v>60</c:v>
                </c:pt>
                <c:pt idx="274">
                  <c:v>47</c:v>
                </c:pt>
                <c:pt idx="275">
                  <c:v>183</c:v>
                </c:pt>
                <c:pt idx="276">
                  <c:v>1020</c:v>
                </c:pt>
                <c:pt idx="277">
                  <c:v>318</c:v>
                </c:pt>
                <c:pt idx="278">
                  <c:v>215</c:v>
                </c:pt>
                <c:pt idx="279">
                  <c:v>104</c:v>
                </c:pt>
                <c:pt idx="280">
                  <c:v>3801</c:v>
                </c:pt>
                <c:pt idx="281">
                  <c:v>4200</c:v>
                </c:pt>
                <c:pt idx="282">
                  <c:v>3930</c:v>
                </c:pt>
                <c:pt idx="283">
                  <c:v>3443</c:v>
                </c:pt>
                <c:pt idx="284">
                  <c:v>4156</c:v>
                </c:pt>
                <c:pt idx="285">
                  <c:v>3421</c:v>
                </c:pt>
                <c:pt idx="286">
                  <c:v>3227</c:v>
                </c:pt>
                <c:pt idx="287">
                  <c:v>2929</c:v>
                </c:pt>
                <c:pt idx="288">
                  <c:v>2884</c:v>
                </c:pt>
                <c:pt idx="289">
                  <c:v>1162</c:v>
                </c:pt>
                <c:pt idx="290">
                  <c:v>1041</c:v>
                </c:pt>
                <c:pt idx="291">
                  <c:v>1681</c:v>
                </c:pt>
                <c:pt idx="292">
                  <c:v>885</c:v>
                </c:pt>
                <c:pt idx="293">
                  <c:v>796</c:v>
                </c:pt>
                <c:pt idx="294">
                  <c:v>830</c:v>
                </c:pt>
                <c:pt idx="295">
                  <c:v>749</c:v>
                </c:pt>
                <c:pt idx="296">
                  <c:v>880</c:v>
                </c:pt>
                <c:pt idx="297">
                  <c:v>674</c:v>
                </c:pt>
                <c:pt idx="298">
                  <c:v>63</c:v>
                </c:pt>
                <c:pt idx="299">
                  <c:v>31</c:v>
                </c:pt>
                <c:pt idx="300">
                  <c:v>8</c:v>
                </c:pt>
                <c:pt idx="301">
                  <c:v>16</c:v>
                </c:pt>
                <c:pt idx="302">
                  <c:v>13</c:v>
                </c:pt>
                <c:pt idx="303">
                  <c:v>21</c:v>
                </c:pt>
                <c:pt idx="304">
                  <c:v>12</c:v>
                </c:pt>
                <c:pt idx="305">
                  <c:v>8</c:v>
                </c:pt>
                <c:pt idx="306">
                  <c:v>15</c:v>
                </c:pt>
                <c:pt idx="307">
                  <c:v>11</c:v>
                </c:pt>
                <c:pt idx="308">
                  <c:v>23</c:v>
                </c:pt>
                <c:pt idx="309">
                  <c:v>24</c:v>
                </c:pt>
                <c:pt idx="310">
                  <c:v>834</c:v>
                </c:pt>
                <c:pt idx="311">
                  <c:v>667</c:v>
                </c:pt>
                <c:pt idx="312">
                  <c:v>168</c:v>
                </c:pt>
                <c:pt idx="313">
                  <c:v>62</c:v>
                </c:pt>
                <c:pt idx="314">
                  <c:v>38</c:v>
                </c:pt>
                <c:pt idx="315">
                  <c:v>18</c:v>
                </c:pt>
                <c:pt idx="316">
                  <c:v>736</c:v>
                </c:pt>
                <c:pt idx="317">
                  <c:v>137</c:v>
                </c:pt>
                <c:pt idx="318">
                  <c:v>65</c:v>
                </c:pt>
                <c:pt idx="319">
                  <c:v>56</c:v>
                </c:pt>
                <c:pt idx="320">
                  <c:v>34</c:v>
                </c:pt>
                <c:pt idx="321">
                  <c:v>563</c:v>
                </c:pt>
                <c:pt idx="322">
                  <c:v>164</c:v>
                </c:pt>
                <c:pt idx="323">
                  <c:v>53</c:v>
                </c:pt>
                <c:pt idx="324">
                  <c:v>617</c:v>
                </c:pt>
                <c:pt idx="325">
                  <c:v>256</c:v>
                </c:pt>
                <c:pt idx="326">
                  <c:v>95</c:v>
                </c:pt>
                <c:pt idx="327">
                  <c:v>41</c:v>
                </c:pt>
                <c:pt idx="328">
                  <c:v>12</c:v>
                </c:pt>
                <c:pt idx="329">
                  <c:v>11</c:v>
                </c:pt>
                <c:pt idx="330">
                  <c:v>7</c:v>
                </c:pt>
                <c:pt idx="331">
                  <c:v>677</c:v>
                </c:pt>
                <c:pt idx="332">
                  <c:v>318</c:v>
                </c:pt>
                <c:pt idx="333">
                  <c:v>585</c:v>
                </c:pt>
                <c:pt idx="334">
                  <c:v>117</c:v>
                </c:pt>
                <c:pt idx="335">
                  <c:v>40</c:v>
                </c:pt>
                <c:pt idx="336">
                  <c:v>22</c:v>
                </c:pt>
                <c:pt idx="337">
                  <c:v>15</c:v>
                </c:pt>
                <c:pt idx="338">
                  <c:v>12</c:v>
                </c:pt>
                <c:pt idx="339">
                  <c:v>12</c:v>
                </c:pt>
                <c:pt idx="340">
                  <c:v>16</c:v>
                </c:pt>
                <c:pt idx="341">
                  <c:v>4</c:v>
                </c:pt>
                <c:pt idx="342">
                  <c:v>16</c:v>
                </c:pt>
                <c:pt idx="343">
                  <c:v>7</c:v>
                </c:pt>
                <c:pt idx="344">
                  <c:v>20</c:v>
                </c:pt>
                <c:pt idx="345">
                  <c:v>2824</c:v>
                </c:pt>
                <c:pt idx="346">
                  <c:v>941</c:v>
                </c:pt>
                <c:pt idx="347">
                  <c:v>1469</c:v>
                </c:pt>
                <c:pt idx="348">
                  <c:v>1002</c:v>
                </c:pt>
                <c:pt idx="349">
                  <c:v>158</c:v>
                </c:pt>
                <c:pt idx="350">
                  <c:v>52</c:v>
                </c:pt>
                <c:pt idx="351">
                  <c:v>513</c:v>
                </c:pt>
                <c:pt idx="352">
                  <c:v>865</c:v>
                </c:pt>
                <c:pt idx="353">
                  <c:v>6241</c:v>
                </c:pt>
                <c:pt idx="354">
                  <c:v>6089</c:v>
                </c:pt>
                <c:pt idx="355">
                  <c:v>1657</c:v>
                </c:pt>
                <c:pt idx="356">
                  <c:v>547</c:v>
                </c:pt>
                <c:pt idx="357">
                  <c:v>1088</c:v>
                </c:pt>
                <c:pt idx="358">
                  <c:v>278</c:v>
                </c:pt>
                <c:pt idx="359">
                  <c:v>145</c:v>
                </c:pt>
                <c:pt idx="360">
                  <c:v>69</c:v>
                </c:pt>
                <c:pt idx="361">
                  <c:v>48</c:v>
                </c:pt>
                <c:pt idx="362">
                  <c:v>72</c:v>
                </c:pt>
                <c:pt idx="363">
                  <c:v>20</c:v>
                </c:pt>
                <c:pt idx="364">
                  <c:v>1081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26-47DA-8D42-4B498C53E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633584"/>
        <c:axId val="329634896"/>
      </c:lineChart>
      <c:catAx>
        <c:axId val="32963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34896"/>
        <c:crosses val="autoZero"/>
        <c:auto val="1"/>
        <c:lblAlgn val="ctr"/>
        <c:lblOffset val="100"/>
        <c:noMultiLvlLbl val="0"/>
      </c:catAx>
      <c:valAx>
        <c:axId val="32963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3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Schüssel-Schorse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4F-4E91-A648-5378D02F50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Schüssel-Schorse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4F-4E91-A648-5378D02F50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Schüssel-Schorse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4F-4E91-A648-5378D02F50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Schüssel-Schorse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4F-4E91-A648-5378D02F50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Schüssel-Schorse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4F-4E91-A648-5378D02F5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651400"/>
        <c:axId val="42653368"/>
      </c:barChart>
      <c:catAx>
        <c:axId val="4265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3368"/>
        <c:crosses val="autoZero"/>
        <c:auto val="1"/>
        <c:lblAlgn val="ctr"/>
        <c:lblOffset val="100"/>
        <c:noMultiLvlLbl val="0"/>
      </c:catAx>
      <c:valAx>
        <c:axId val="4265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5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A3251-6C7C-4DE7-9AA7-B399F312F5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A606FF-02B1-44A6-A099-D46AB7EA37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927638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D464F-56A3-4CCC-B3BD-8A482EEC4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AF8B7-B534-4A08-8601-94C224142F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1220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882454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4295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648333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60206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717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319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19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Schüssel-Schorse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553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AB49B-E44C-4CA6-B68D-A0EB8C8CA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24481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5B362-1DDA-4E31-8FA1-0A3B4B070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1ECBB-CF3C-4D13-8AF3-4136615014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996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5612357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57661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77748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29755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91540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3803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897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52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Schüssel-Schorse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320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0D793-0136-438D-B2DE-221F3B727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963491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0E0E-DD1C-4587-805B-1038CE8D2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39011D-AF43-4AAE-A6D6-FF672FC0E9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971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66B82-5D1A-4CB0-B28C-7B9A435C6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265FA-B962-4D98-ACC0-C5B4C543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27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EF14C-0D58-4448-811A-1011EE57E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2E781F-90C3-48DF-82B0-CD88751ECB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1888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F18DC-68B3-4B11-86AA-80D7B492D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81341-507A-48E4-BACF-5505FE356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07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2078-99AB-4ACC-80BE-C80F0A9E1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E0712D-BBCD-44D0-9111-4CECEEF0F3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081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26594-EFAF-4039-91B4-BFE7DBA50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05A29-DFA0-4D20-B756-683C8E8C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836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79888-2243-4224-9FB6-86726C0A4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0FD550-FBF6-43FE-802F-68672A564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672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95285-C10B-4261-92DD-6B74CE3D7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3BB86-E055-417B-8D12-6A6C121BD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329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DD388-049B-4102-9ADF-4B785CC7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0E3D2D-DADE-40FB-A6E3-24799AF8A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631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689778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2292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44752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5100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3331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6006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46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Schüssel-Schorse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56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EFE4E-C607-48AD-84B1-02D327989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95338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E6F80-9F23-4E72-A83E-A6F72B45C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6BE82C-8E04-4520-87D2-6AC94095AC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4559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69A4E0-E284-4055-AA29-ADDE9BAE0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B3923-6D10-454A-BA06-FF9BEB975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145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65E6A-0942-4F31-8CEA-AA50420B2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74641-964E-4533-985A-EC55A1017F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316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27639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9051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195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079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465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576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288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957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17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Schüssel-Schorse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730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429F1-9E7C-495E-969F-B02BF1045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441943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4E93E-0E17-41E7-BB1B-7791BEA49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BEE4E9-10F3-4DEA-9BF5-381158FB17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9020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12858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467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7303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6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1925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563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510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0793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41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- 2017-12-02 07:00:00</a:t>
                      </a:r>
                      <a:r>
                        <a:rPr lang="de-DE" sz="1000"/>
                        <a:t>
Ho, ho, ho! Hier kommt mein vorgezogenes Weihachtsgeschenk an Euch! Ich wünsche Euch eine schöne Adventszeit!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72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- 2017-09-20 11:43:50</a:t>
                      </a:r>
                      <a:r>
                        <a:rPr lang="de-DE" sz="1000"/>
                        <a:t>
Das schaff' ich doch mit links 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714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- 2017-09-12 09:56:05</a:t>
                      </a:r>
                      <a:r>
                        <a:rPr lang="de-DE" sz="1000"/>
                        <a:t>
Berufe-Raten in Wittingen. Aufm Marktplatz könnt Ihr noch bis 13 Uhr mitraten.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24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- 2017-09-12 07:30:00</a:t>
                      </a:r>
                      <a:r>
                        <a:rPr lang="de-DE" sz="1000"/>
                        <a:t>
Moin, Leute! Wir suchen 🔭 wieder Berufe🔨! Seid Ihr dabei?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9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- 2018-02-18 18:33:47</a:t>
                      </a:r>
                      <a:r>
                        <a:rPr lang="de-DE" sz="1000"/>
                        <a:t>
Die letzte halbe Stunde vom „Wilden Wunsch-Wochenende“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011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EBDF3-316E-4711-A855-774942D03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328228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DB23C-523A-49C7-AFF5-D88920226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C6437D-9608-4925-BEFD-E0C6D71FC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694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65350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495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4847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133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572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682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228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5461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41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- 2018-02-18 10:14:19</a:t>
                      </a:r>
                      <a:r>
                        <a:rPr lang="de-DE" sz="1000"/>
                        <a:t>
Blick hinter die Kulissen vom “Wilden Wunsch-Wochenende”: Endspurt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26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- 2018-02-17 15:58:46</a:t>
                      </a:r>
                      <a:r>
                        <a:rPr lang="de-DE" sz="1000"/>
                        <a:t>
Hinter den Kulissen vom “Wilden Wunsch-Wochenende” - Halbzeitcheck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09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- 2018-02-18 18:33:47</a:t>
                      </a:r>
                      <a:r>
                        <a:rPr lang="de-DE" sz="1000"/>
                        <a:t>
Die letzte halbe Stunde vom „Wilden Wunsch-Wochenende“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50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- 2018-02-17 09:00:26</a:t>
                      </a:r>
                      <a:r>
                        <a:rPr lang="de-DE" sz="1000"/>
                        <a:t>
Hinter den Kulissen vom “Wilden Wunsch-Wochenende”: Tag 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99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- 2018-01-18 11:12:38</a:t>
                      </a:r>
                      <a:r>
                        <a:rPr lang="de-DE" sz="1000"/>
                        <a:t>
Sturm "Friederike" hat mich weggepustet!😪 Liege mit Erkältung im Bett! Wie sieht es bei Euch aus?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11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AD5C7-46DC-4DD3-A0AE-4D6312AE2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932845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48684-D134-4B93-9508-D81CB47C8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D5390-D85A-4922-ACED-EA8A0F1B7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8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6983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414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7743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1481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652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006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383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2320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9565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04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- 2018-02-18 00:20:19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Wieviel Schlaf braucht Ihr um „fit“ zu sein?😎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49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- 2018-02-27 12:18:32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Türklinken sind Infektions-Risiko zur Grippe-Zeit? Denkste! Es sind die "Nüsschen"😱😵 Wie schützt Ihr Euch vor Erkältungen und Grippe?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9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- 2017-05-19 17:32:19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Leute, die Tour hat uns wirklich Spaß gemacht! Danke für Eure Unterstützung! Hier gibt es die Höhepunkte nochmal im Video!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311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60D0C-A7F4-4FD1-95C9-DDDE91B75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582592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17EA5-DA01-4489-9BD4-03F71E3FD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9B990-4D87-4142-BFA8-BA44346F7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8940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9565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0300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407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3326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46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9019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381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483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106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11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- 2017-06-13 09:35:42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jetzt mein letztes Freibad-Foto? 📷📵⛱️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0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- 2017-05-22 08:08:29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ein fieses Tierchen!🌳🐛🌳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443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75CC0-D26D-41AC-BA9B-246FB9B2C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68851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02505-0075-4FC5-A52D-6E90923EB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8C865A-0A16-40CE-AC45-EC59F751A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639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59243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061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983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454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6924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3298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450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50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- 2017-12-02 07:00:00</a:t>
                      </a:r>
                      <a:r>
                        <a:rPr lang="de-DE" sz="1000"/>
                        <a:t>
Ho, ho, ho! Hier kommt mein vorgezogenes Weihachtsgeschenk an Euch! Ich wünsche Euch eine schöne Adventszeit!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96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- 2017-09-02 05:30:00</a:t>
                      </a:r>
                      <a:r>
                        <a:rPr lang="de-DE" sz="1000"/>
                        <a:t>
Leute, es geht los! Ich bin vom 4. bis 22. September wieder auf Tour!🤘🏻 Übrigens: Mitmachen lohnt sich! Wir verlosen unter allen Teilnehmern iPads und eine Traumreise🏝!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27.02.2018 22:59:00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13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- 2017-09-20 11:43:50</a:t>
                      </a:r>
                      <a:r>
                        <a:rPr lang="de-DE" sz="1000"/>
                        <a:t>
Das schaff' ich doch mit links 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45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- 2017-09-15 11:45:00</a:t>
                      </a:r>
                      <a:r>
                        <a:rPr lang="de-DE" sz="1000"/>
                        <a:t>
Ich finde mich sooo sexy!😍 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62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- 2018-02-18 10:14:19</a:t>
                      </a:r>
                      <a:r>
                        <a:rPr lang="de-DE" sz="1000"/>
                        <a:t>
Blick hinter die Kulissen vom “Wilden Wunsch-Wochenende”: Endspurt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414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8B8B7-A678-4DEE-8362-3075C8CFA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30087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35ED6-F38E-49B4-883E-1E7B4CFE7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FB857-F7D5-4988-ABF7-EC36D60EAA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287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8066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149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271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776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946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01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7619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8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- 2018-02-19 08:47:35</a:t>
                      </a:r>
                      <a:r>
                        <a:rPr lang="de-DE" sz="1000"/>
                        <a:t>
Stefanie Bühnemann gewinnt die Traumreise! Glückwunsch!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31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- 2018-02-28 12:03:08</a:t>
                      </a:r>
                      <a:r>
                        <a:rPr lang="de-DE" sz="1000"/>
                        <a:t>
Leute, es ist zwar kalt - aber das Eis ⛄️ ❄️ trägt noch nicht! Haltet Euch von den Eisflächen fern!🚷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1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- 2017-09-12 07:30:00</a:t>
                      </a:r>
                      <a:r>
                        <a:rPr lang="de-DE" sz="1000"/>
                        <a:t>
Moin, Leute! Wir suchen 🔭 wieder Berufe🔨! Seid Ihr dabei?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17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- 2018-01-26 11:09:57</a:t>
                      </a:r>
                      <a:r>
                        <a:rPr lang="de-DE" sz="1000"/>
                        <a:t>
Früher gab es Dating - heute ist "SCHRÖDERN" das neue Ding! Welches ist Euer Gesicht der Woche?⬇️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96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- 2018-02-09 10:15:00</a:t>
                      </a:r>
                      <a:r>
                        <a:rPr lang="de-DE" sz="1000"/>
                        <a:t>
Sport hält bekanntlich fit!😜😍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924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AD614-518E-4D74-83D7-02EEE8498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906495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03650-1B38-4B7B-AB42-49930E25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901262-A5BF-4BAE-906C-21F2C7989F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7072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3360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969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30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186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182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9332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491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46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- 2017-09-12 10:53:06</a:t>
                      </a:r>
                      <a:r>
                        <a:rPr lang="de-DE" sz="1000"/>
                        <a:t>
Wirklich schön hier in Wittingen!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75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- 2017-09-12 07:50:01</a:t>
                      </a:r>
                      <a:r>
                        <a:rPr lang="de-DE" sz="1000"/>
                        <a:t>
Wir sind schon da! Ab 12 sind wir dann auf dem Marktplatz!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15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- 2017-09-13 07:58:25</a:t>
                      </a:r>
                      <a:r>
                        <a:rPr lang="de-DE" sz="1000"/>
                        <a:t>
Wir sind gerade in Uelzen gelandet! Ab 12 Uhr warten wir auf Euch!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25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- 2017-09-13 09:57:56</a:t>
                      </a:r>
                      <a:r>
                        <a:rPr lang="de-DE" sz="1000"/>
                        <a:t>
Ich gebe es zu ... ich wollte eigentlich nicht aus dem Bett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70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- 2017-09-14 12:09:45</a:t>
                      </a:r>
                      <a:r>
                        <a:rPr lang="de-DE" sz="1000"/>
                        <a:t>
Ist wohl nicht so mein Tag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96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6C236-D4A6-436D-8AD1-92C01F34C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1575551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A48C5-361A-4C8A-A866-4DB22F42C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B3F38F-3F4D-4D86-87AE-BB67C5E332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067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9255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863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74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551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482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8868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1573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6179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64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00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- 2017-12-02 07:00:00</a:t>
                      </a:r>
                      <a:r>
                        <a:rPr lang="de-DE" sz="1000"/>
                        <a:t>
Ho, ho, ho! Hier kommt mein vorgezogenes Weihachtsgeschenk an Euch! Ich wünsche Euch eine schöne Adventszeit!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02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- 2017-09-20 11:43:50</a:t>
                      </a:r>
                      <a:r>
                        <a:rPr lang="de-DE" sz="1000"/>
                        <a:t>
Das schaff' ich doch mit links 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3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- 2017-09-02 05:30:00</a:t>
                      </a:r>
                      <a:r>
                        <a:rPr lang="de-DE" sz="1000"/>
                        <a:t>
Leute, es geht los! Ich bin vom 4. bis 22. September wieder auf Tour!🤘🏻 Übrigens: Mitmachen lohnt sich! Wir verlosen unter allen Teilnehmern iPads und eine Traumreise🏝!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27.02.2018 22:59:00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429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- 2017-09-15 11:45:00</a:t>
                      </a:r>
                      <a:r>
                        <a:rPr lang="de-DE" sz="1000"/>
                        <a:t>
Ich finde mich sooo sexy!😍 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38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- 2017-07-07 08:56:09</a:t>
                      </a:r>
                      <a:r>
                        <a:rPr lang="de-DE" sz="1000"/>
                        <a:t>
G20-Gipfel: Sinnvoll oder Geldverschwendung? Was meint Ihr?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675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BC7CA1-C5E0-4F0A-8DD9-ABB9E48D3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37477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82527-F37E-4052-B0F3-18F7BC30C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E4644-AA52-4899-8F4B-8ABAF0C57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745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38533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9150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07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2818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780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3902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3957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184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28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- 2017-09-20 11:43:50</a:t>
                      </a:r>
                      <a:r>
                        <a:rPr lang="de-DE" sz="1000"/>
                        <a:t>
Das schaff' ich doch mit links 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759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- 2017-12-02 07:00:00</a:t>
                      </a:r>
                      <a:r>
                        <a:rPr lang="de-DE" sz="1000"/>
                        <a:t>
Ho, ho, ho! Hier kommt mein vorgezogenes Weihachtsgeschenk an Euch! Ich wünsche Euch eine schöne Adventszeit!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521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- 2018-02-18 10:14:19</a:t>
                      </a:r>
                      <a:r>
                        <a:rPr lang="de-DE" sz="1000"/>
                        <a:t>
Blick hinter die Kulissen vom “Wilden Wunsch-Wochenende”: Endspurt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053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- 2017-09-15 11:45:00</a:t>
                      </a:r>
                      <a:r>
                        <a:rPr lang="de-DE" sz="1000"/>
                        <a:t>
Ich finde mich sooo sexy!😍 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31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- 2017-09-12 09:56:05</a:t>
                      </a:r>
                      <a:r>
                        <a:rPr lang="de-DE" sz="1000"/>
                        <a:t>
Berufe-Raten in Wittingen. Aufm Marktplatz könnt Ihr noch bis 13 Uhr mitraten.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162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39E04-02DD-4A38-8554-DF9C56087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596563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2B33F-B747-44A0-B378-C9A5EB8CF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DFF2ED-36EF-419D-AA39-5D64E78BC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6213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6926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640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5716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4619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837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3764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088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785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17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- 2017-09-13 14:30:03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 12 Uhr bin ich mit Schorsetta in Soltau im Hagen! 
Also kommt vorbei und bringt Eure Lösungen zum "Berufe-Raten" mit!
Alle weiteren Informationen und Tipps zum Gewinnspiel findet Ihr im Internet:
www.ndr.de/beruferaten172.html
Ich freue mich auf Euch!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34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- 2017-09-19 07:39:10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 12 Uhr bin ich auf dem Europaplatz in Vechta! 
Also kommt vorbei und bringt Eure Lösungen zum Berufe-Raten mit! Ich freue mich auf Euch! Bis nachher!
Euer Schorse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107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20781-E58B-409D-80A3-46CDAF47C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160918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D2B2-47E2-492B-81BD-3803F343F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587E23-B446-42A7-8355-E912B434EC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2831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36601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206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9812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5227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8036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0084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484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85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8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- 2017-09-12 15:04:44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Ab 12 Uhr warte ich mit der Schorsetta vor dem Marktcenter in Uelzen auf Euch! Bringt gerne Eure Lösungen zum Berufe-Raten mit!
Alle Informationen zur Aktion und dem Gewinnspiel findet Ihr im Internet:
www.ndr.de/beruferaten172.html
Euer Schorse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60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- 2017-04-06 07:52:12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39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- 2018-02-19 08:47:35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Stefanie Bühnemann gewinnt die Traumreise! Glückwunsch!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561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39EDD-93A1-4EBF-8303-5B07EF401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58544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5990D-8D12-44C1-B677-DD5EA5999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F5327E-C863-4113-92A8-0F0F15C976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35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67417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009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247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483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21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1705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942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615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11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- 2017-09-12 10:53:06</a:t>
                      </a:r>
                      <a:r>
                        <a:rPr lang="de-DE" sz="1000"/>
                        <a:t>
Wirklich schön hier in Wittingen!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54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- 2017-09-13 07:58:25</a:t>
                      </a:r>
                      <a:r>
                        <a:rPr lang="de-DE" sz="1000"/>
                        <a:t>
Wir sind gerade in Uelzen gelandet! Ab 12 Uhr warten wir auf Euch!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83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- 2017-09-13 09:57:56</a:t>
                      </a:r>
                      <a:r>
                        <a:rPr lang="de-DE" sz="1000"/>
                        <a:t>
Ich gebe es zu ... ich wollte eigentlich nicht aus dem Bett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12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- 2017-09-07 12:38:07</a:t>
                      </a:r>
                      <a:r>
                        <a:rPr lang="de-DE" sz="1000"/>
                        <a:t>
Läuft!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52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- 2017-09-07 09:29:15</a:t>
                      </a:r>
                      <a:r>
                        <a:rPr lang="de-DE" sz="1000"/>
                        <a:t>
Alle Bilder zu den Stationen gibt es hier -&gt; www.ndr.de/beruferaten178.html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181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E6889-8E61-4AF1-85C7-151FA7B99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025085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32A05-4CD1-4831-BC56-389D3C877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8D864-F5C5-4368-852B-4B02DE2FE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429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49088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5854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5674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9168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2880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507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910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3739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9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- 2017-12-02 07:00:00</a:t>
                      </a:r>
                      <a:r>
                        <a:rPr lang="de-DE" sz="1000"/>
                        <a:t>
Ho, ho, ho! Hier kommt mein vorgezogenes Weihachtsgeschenk an Euch! Ich wünsche Euch eine schöne Adventszeit!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35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- 2018-02-18 18:33:47</a:t>
                      </a:r>
                      <a:r>
                        <a:rPr lang="de-DE" sz="1000"/>
                        <a:t>
Die letzte halbe Stunde vom „Wilden Wunsch-Wochenende“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18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- 2018-02-18 10:14:19</a:t>
                      </a:r>
                      <a:r>
                        <a:rPr lang="de-DE" sz="1000"/>
                        <a:t>
Blick hinter die Kulissen vom “Wilden Wunsch-Wochenende”: Endspurt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69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- 2018-02-17 15:58:46</a:t>
                      </a:r>
                      <a:r>
                        <a:rPr lang="de-DE" sz="1000"/>
                        <a:t>
Hinter den Kulissen vom “Wilden Wunsch-Wochenende” - Halbzeitcheck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42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Schüssel-Schorse - 2018-02-17 09:00:26</a:t>
                      </a:r>
                      <a:r>
                        <a:rPr lang="de-DE" sz="1000"/>
                        <a:t>
Hinter den Kulissen vom “Wilden Wunsch-Wochenende”: Tag 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667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0E077-A8B7-416B-A40F-7B3312B6B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427151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93CD7-CC10-4FDD-A256-8A44A8F4A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2F0811-56C1-4E50-91D3-538A2F566D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6082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165988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074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6685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8417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620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291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308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1312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115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6611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939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19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- 2017-12-02 07:00:00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Ho, ho, ho! Hier kommt mein vorgezogenes Weihachtsgeschenk an Euch! Ich wünsche Euch eine schöne Adventszeit!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"Weihnachten ist da!" - Das Musikvideo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48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- 2018-02-18 18:33:47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letzte halbe Stunde vom „Wilden Wunsch-Wochenende“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Hinter den Kulissen vom "Wilden Wunsch-Wochenende": Das Finale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98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- 2018-02-18 10:14:19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Blick hinter die Kulissen vom “Wilden Wunsch-Wochenende”: Endspurt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Blick hinter die Kulissen vom Wunsch-Wochenende: Der Endspurt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564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B29C6-1FBA-4750-855D-5F7D79DA6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7602319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FBFC4-308B-43CE-8C40-8D444EC1B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1DB28-D8DE-416E-A8B9-B931EB45E5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09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790411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3277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742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866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251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2671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7255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619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767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6106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9997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53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- 2018-02-17 09:00:26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Hinter den Kulissen vom “Wilden Wunsch-Wochenende”: Tag 2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Das "Wilde Wunsch-Wochenende"! Hinter den Kulissen: Tag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6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Schüssel-Schorse - 2018-02-17 15:58:46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Hinter den Kulissen vom “Wilden Wunsch-Wochenende” - Halbzeitcheck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Halbzeitcheck beim "Wilden Wunsch-Wochenende"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181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B9EEC-644F-47AD-AADA-D97A75CC8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6072839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52387-65D3-4E6A-A629-BBDAC1C1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97C546-B354-41A7-AC38-541F3AA05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957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18942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220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459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5027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510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16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8224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4224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0412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087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349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67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725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164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02.12.2017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02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02.09.2017 05:30:00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09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20.09.2017 11:43:50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66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15.09.2017 11:45:00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9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09.02.2018 14:36:17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871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28ECB-6BF2-46A6-AC3B-4A336B705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785213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308C9-4100-4D5C-8350-BB4AA8F98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2A1038-6BC9-4E7E-B845-C7FB0FF5C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14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562168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519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6480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0537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215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1868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7978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7457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1429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0256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396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495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602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24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02.12.2017 07:00:00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63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15.09.2017 11:45:00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75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09.02.2018 14:36:17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5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24.06.2017 06:00:00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46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17.02.2018 09:00:26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349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DA775-47B5-4755-AC12-F46C8C005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12882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1670</Words>
  <Application>Microsoft Office PowerPoint</Application>
  <PresentationFormat>On-screen Show (4:3)</PresentationFormat>
  <Paragraphs>885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MeFo - Facebook - Social Media - Evaluation</vt:lpstr>
      <vt:lpstr>Profil - Potenz.Reichw.,Aktive Nutzer,I-Rate,Fans</vt:lpstr>
      <vt:lpstr>Anzahl Post, Reaktionen (Kommentare, Shares, Likes) - FB Insights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 - FB Insights</vt:lpstr>
      <vt:lpstr>Distributionstyp - Tabelle - FB Insights</vt:lpstr>
      <vt:lpstr>Eigene Posts - Shares - Export</vt:lpstr>
      <vt:lpstr>Eigene Posts - Kommentare - Export</vt:lpstr>
      <vt:lpstr>Eigene Posts - Links - Export - 1 of 2</vt:lpstr>
      <vt:lpstr>Eigene Posts - Links - Export - 2 of 2</vt:lpstr>
      <vt:lpstr>Eigene Posts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 - 1 of 2</vt:lpstr>
      <vt:lpstr>Eigene Posts - I-Rate Aktive Nutzer - Export - 2 of 2</vt:lpstr>
      <vt:lpstr>Eigene Posts - I-Rate Aktive Nutzer-Flop - Export</vt:lpstr>
      <vt:lpstr>Eigene Post - Summe Interaktionen - Export</vt:lpstr>
      <vt:lpstr>Eigene Posts - Reaktionen - Export - 1 of 2</vt:lpstr>
      <vt:lpstr>Eigene Posts - Reaktionen - Export - 2 of 2</vt:lpstr>
      <vt:lpstr>Eigene Videos - Crossposts - Export</vt:lpstr>
      <vt:lpstr>Eigene Videos - Crossposts (nur Ersteller) - Export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2018-03-02T09:21:10Z</dcterms:created>
  <dcterms:modified xsi:type="dcterms:W3CDTF">2018-03-02T09:22:04Z</dcterms:modified>
</cp:coreProperties>
</file>