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277" r:id="rId21"/>
    <p:sldId id="278" r:id="rId22"/>
    <p:sldId id="280" r:id="rId23"/>
    <p:sldId id="281" r:id="rId24"/>
    <p:sldId id="282" r:id="rId25"/>
    <p:sldId id="284" r:id="rId26"/>
    <p:sldId id="285" r:id="rId27"/>
    <p:sldId id="287" r:id="rId28"/>
    <p:sldId id="288" r:id="rId29"/>
    <p:sldId id="289" r:id="rId30"/>
    <p:sldId id="290"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8808</c:v>
                </c:pt>
                <c:pt idx="1">
                  <c:v>8846</c:v>
                </c:pt>
                <c:pt idx="2">
                  <c:v>8870</c:v>
                </c:pt>
                <c:pt idx="3">
                  <c:v>8887</c:v>
                </c:pt>
                <c:pt idx="4">
                  <c:v>8926</c:v>
                </c:pt>
                <c:pt idx="5">
                  <c:v>8947</c:v>
                </c:pt>
                <c:pt idx="6">
                  <c:v>8961</c:v>
                </c:pt>
                <c:pt idx="7">
                  <c:v>8981</c:v>
                </c:pt>
                <c:pt idx="8">
                  <c:v>8987</c:v>
                </c:pt>
                <c:pt idx="9">
                  <c:v>8997</c:v>
                </c:pt>
                <c:pt idx="10">
                  <c:v>9005</c:v>
                </c:pt>
                <c:pt idx="11">
                  <c:v>9015</c:v>
                </c:pt>
                <c:pt idx="12">
                  <c:v>9023</c:v>
                </c:pt>
                <c:pt idx="13">
                  <c:v>9027</c:v>
                </c:pt>
                <c:pt idx="14">
                  <c:v>9033</c:v>
                </c:pt>
                <c:pt idx="15">
                  <c:v>9039</c:v>
                </c:pt>
                <c:pt idx="16">
                  <c:v>9045</c:v>
                </c:pt>
                <c:pt idx="17">
                  <c:v>9056</c:v>
                </c:pt>
                <c:pt idx="18">
                  <c:v>9145</c:v>
                </c:pt>
                <c:pt idx="19">
                  <c:v>9176</c:v>
                </c:pt>
                <c:pt idx="20">
                  <c:v>9182</c:v>
                </c:pt>
                <c:pt idx="21">
                  <c:v>9187</c:v>
                </c:pt>
                <c:pt idx="22">
                  <c:v>9210</c:v>
                </c:pt>
                <c:pt idx="23">
                  <c:v>9291</c:v>
                </c:pt>
                <c:pt idx="24">
                  <c:v>9327</c:v>
                </c:pt>
                <c:pt idx="25">
                  <c:v>9356</c:v>
                </c:pt>
                <c:pt idx="26">
                  <c:v>9386</c:v>
                </c:pt>
                <c:pt idx="27">
                  <c:v>9396</c:v>
                </c:pt>
                <c:pt idx="28">
                  <c:v>9402</c:v>
                </c:pt>
                <c:pt idx="29">
                  <c:v>9410</c:v>
                </c:pt>
                <c:pt idx="30">
                  <c:v>9415</c:v>
                </c:pt>
                <c:pt idx="31">
                  <c:v>9423</c:v>
                </c:pt>
                <c:pt idx="32">
                  <c:v>9440</c:v>
                </c:pt>
                <c:pt idx="33">
                  <c:v>9444</c:v>
                </c:pt>
                <c:pt idx="34">
                  <c:v>9453</c:v>
                </c:pt>
                <c:pt idx="35">
                  <c:v>9459</c:v>
                </c:pt>
                <c:pt idx="36">
                  <c:v>9480</c:v>
                </c:pt>
                <c:pt idx="37">
                  <c:v>9492</c:v>
                </c:pt>
                <c:pt idx="38">
                  <c:v>9500</c:v>
                </c:pt>
                <c:pt idx="39">
                  <c:v>9511</c:v>
                </c:pt>
                <c:pt idx="40">
                  <c:v>9777</c:v>
                </c:pt>
                <c:pt idx="41">
                  <c:v>9836</c:v>
                </c:pt>
                <c:pt idx="42">
                  <c:v>9863</c:v>
                </c:pt>
                <c:pt idx="43">
                  <c:v>9870</c:v>
                </c:pt>
                <c:pt idx="44">
                  <c:v>9879</c:v>
                </c:pt>
                <c:pt idx="45">
                  <c:v>9892</c:v>
                </c:pt>
                <c:pt idx="46">
                  <c:v>9920</c:v>
                </c:pt>
                <c:pt idx="47">
                  <c:v>9931</c:v>
                </c:pt>
                <c:pt idx="48">
                  <c:v>9938</c:v>
                </c:pt>
                <c:pt idx="49">
                  <c:v>9944</c:v>
                </c:pt>
                <c:pt idx="50">
                  <c:v>9947</c:v>
                </c:pt>
                <c:pt idx="51">
                  <c:v>9972</c:v>
                </c:pt>
                <c:pt idx="52">
                  <c:v>10011</c:v>
                </c:pt>
                <c:pt idx="53">
                  <c:v>10050</c:v>
                </c:pt>
                <c:pt idx="54">
                  <c:v>10055</c:v>
                </c:pt>
                <c:pt idx="55">
                  <c:v>10058</c:v>
                </c:pt>
                <c:pt idx="56">
                  <c:v>10056</c:v>
                </c:pt>
                <c:pt idx="57">
                  <c:v>10068</c:v>
                </c:pt>
                <c:pt idx="58">
                  <c:v>10071</c:v>
                </c:pt>
                <c:pt idx="59">
                  <c:v>10076</c:v>
                </c:pt>
                <c:pt idx="60">
                  <c:v>10103</c:v>
                </c:pt>
                <c:pt idx="61">
                  <c:v>10117</c:v>
                </c:pt>
                <c:pt idx="62">
                  <c:v>10127</c:v>
                </c:pt>
                <c:pt idx="63">
                  <c:v>10163</c:v>
                </c:pt>
                <c:pt idx="64">
                  <c:v>10186</c:v>
                </c:pt>
                <c:pt idx="65">
                  <c:v>10192</c:v>
                </c:pt>
                <c:pt idx="66">
                  <c:v>10210</c:v>
                </c:pt>
                <c:pt idx="67">
                  <c:v>10217</c:v>
                </c:pt>
                <c:pt idx="68">
                  <c:v>10229</c:v>
                </c:pt>
                <c:pt idx="69">
                  <c:v>10238</c:v>
                </c:pt>
                <c:pt idx="70">
                  <c:v>10244</c:v>
                </c:pt>
                <c:pt idx="71">
                  <c:v>10251</c:v>
                </c:pt>
                <c:pt idx="72">
                  <c:v>10271</c:v>
                </c:pt>
                <c:pt idx="73">
                  <c:v>10290</c:v>
                </c:pt>
                <c:pt idx="74">
                  <c:v>10311</c:v>
                </c:pt>
                <c:pt idx="75">
                  <c:v>10317</c:v>
                </c:pt>
                <c:pt idx="76">
                  <c:v>10322</c:v>
                </c:pt>
                <c:pt idx="77">
                  <c:v>10335</c:v>
                </c:pt>
                <c:pt idx="78">
                  <c:v>10353</c:v>
                </c:pt>
                <c:pt idx="79">
                  <c:v>10402</c:v>
                </c:pt>
                <c:pt idx="80">
                  <c:v>10426</c:v>
                </c:pt>
                <c:pt idx="81">
                  <c:v>10500</c:v>
                </c:pt>
                <c:pt idx="82">
                  <c:v>10545</c:v>
                </c:pt>
                <c:pt idx="83">
                  <c:v>10573</c:v>
                </c:pt>
                <c:pt idx="84">
                  <c:v>10601</c:v>
                </c:pt>
                <c:pt idx="85">
                  <c:v>10621</c:v>
                </c:pt>
                <c:pt idx="86">
                  <c:v>10636</c:v>
                </c:pt>
                <c:pt idx="87">
                  <c:v>10660</c:v>
                </c:pt>
                <c:pt idx="88">
                  <c:v>10683</c:v>
                </c:pt>
                <c:pt idx="89">
                  <c:v>10702</c:v>
                </c:pt>
                <c:pt idx="90">
                  <c:v>10719</c:v>
                </c:pt>
                <c:pt idx="91">
                  <c:v>11218</c:v>
                </c:pt>
                <c:pt idx="92">
                  <c:v>11393</c:v>
                </c:pt>
                <c:pt idx="93">
                  <c:v>11425</c:v>
                </c:pt>
                <c:pt idx="94">
                  <c:v>11440</c:v>
                </c:pt>
                <c:pt idx="95">
                  <c:v>11473</c:v>
                </c:pt>
                <c:pt idx="96">
                  <c:v>11483</c:v>
                </c:pt>
                <c:pt idx="97">
                  <c:v>11493</c:v>
                </c:pt>
                <c:pt idx="98">
                  <c:v>11494</c:v>
                </c:pt>
                <c:pt idx="99">
                  <c:v>11499</c:v>
                </c:pt>
                <c:pt idx="100">
                  <c:v>11505</c:v>
                </c:pt>
                <c:pt idx="101">
                  <c:v>11510</c:v>
                </c:pt>
                <c:pt idx="102">
                  <c:v>11546</c:v>
                </c:pt>
                <c:pt idx="103">
                  <c:v>11552</c:v>
                </c:pt>
                <c:pt idx="104">
                  <c:v>11558</c:v>
                </c:pt>
                <c:pt idx="105">
                  <c:v>11557</c:v>
                </c:pt>
                <c:pt idx="106">
                  <c:v>11555</c:v>
                </c:pt>
                <c:pt idx="107">
                  <c:v>11557</c:v>
                </c:pt>
                <c:pt idx="108">
                  <c:v>11557</c:v>
                </c:pt>
                <c:pt idx="109">
                  <c:v>11563</c:v>
                </c:pt>
                <c:pt idx="110">
                  <c:v>11566</c:v>
                </c:pt>
                <c:pt idx="111">
                  <c:v>11566</c:v>
                </c:pt>
                <c:pt idx="112">
                  <c:v>11574</c:v>
                </c:pt>
                <c:pt idx="113">
                  <c:v>11580</c:v>
                </c:pt>
                <c:pt idx="114">
                  <c:v>11580</c:v>
                </c:pt>
                <c:pt idx="115">
                  <c:v>11590</c:v>
                </c:pt>
                <c:pt idx="116">
                  <c:v>11599</c:v>
                </c:pt>
                <c:pt idx="117">
                  <c:v>11607</c:v>
                </c:pt>
                <c:pt idx="118">
                  <c:v>11610</c:v>
                </c:pt>
                <c:pt idx="119">
                  <c:v>11608</c:v>
                </c:pt>
                <c:pt idx="120">
                  <c:v>11614</c:v>
                </c:pt>
                <c:pt idx="121">
                  <c:v>11623</c:v>
                </c:pt>
                <c:pt idx="122">
                  <c:v>11635</c:v>
                </c:pt>
                <c:pt idx="123">
                  <c:v>11643</c:v>
                </c:pt>
                <c:pt idx="124">
                  <c:v>11645</c:v>
                </c:pt>
                <c:pt idx="125">
                  <c:v>11644</c:v>
                </c:pt>
                <c:pt idx="126">
                  <c:v>11649</c:v>
                </c:pt>
                <c:pt idx="127">
                  <c:v>11651</c:v>
                </c:pt>
                <c:pt idx="128">
                  <c:v>11656</c:v>
                </c:pt>
                <c:pt idx="129">
                  <c:v>11662</c:v>
                </c:pt>
                <c:pt idx="130">
                  <c:v>11662</c:v>
                </c:pt>
                <c:pt idx="131">
                  <c:v>11664</c:v>
                </c:pt>
                <c:pt idx="132">
                  <c:v>11667</c:v>
                </c:pt>
                <c:pt idx="133">
                  <c:v>11673</c:v>
                </c:pt>
                <c:pt idx="134">
                  <c:v>11672</c:v>
                </c:pt>
                <c:pt idx="135">
                  <c:v>11676</c:v>
                </c:pt>
                <c:pt idx="136">
                  <c:v>11688</c:v>
                </c:pt>
                <c:pt idx="137">
                  <c:v>11714</c:v>
                </c:pt>
                <c:pt idx="138">
                  <c:v>11731</c:v>
                </c:pt>
                <c:pt idx="139">
                  <c:v>11741</c:v>
                </c:pt>
                <c:pt idx="140">
                  <c:v>11745</c:v>
                </c:pt>
                <c:pt idx="141">
                  <c:v>11757</c:v>
                </c:pt>
                <c:pt idx="142">
                  <c:v>11764</c:v>
                </c:pt>
                <c:pt idx="143">
                  <c:v>11807</c:v>
                </c:pt>
                <c:pt idx="144">
                  <c:v>11823</c:v>
                </c:pt>
                <c:pt idx="145">
                  <c:v>11830</c:v>
                </c:pt>
                <c:pt idx="146">
                  <c:v>11852</c:v>
                </c:pt>
                <c:pt idx="147">
                  <c:v>11857</c:v>
                </c:pt>
                <c:pt idx="148">
                  <c:v>11859</c:v>
                </c:pt>
                <c:pt idx="149">
                  <c:v>11864</c:v>
                </c:pt>
                <c:pt idx="150">
                  <c:v>11864</c:v>
                </c:pt>
                <c:pt idx="151">
                  <c:v>11868</c:v>
                </c:pt>
                <c:pt idx="152">
                  <c:v>11873</c:v>
                </c:pt>
                <c:pt idx="153">
                  <c:v>11875</c:v>
                </c:pt>
                <c:pt idx="154">
                  <c:v>11878</c:v>
                </c:pt>
                <c:pt idx="155">
                  <c:v>11877</c:v>
                </c:pt>
                <c:pt idx="156">
                  <c:v>11891</c:v>
                </c:pt>
                <c:pt idx="157">
                  <c:v>11927</c:v>
                </c:pt>
                <c:pt idx="158">
                  <c:v>11934</c:v>
                </c:pt>
                <c:pt idx="159">
                  <c:v>11934</c:v>
                </c:pt>
                <c:pt idx="160">
                  <c:v>11935</c:v>
                </c:pt>
                <c:pt idx="161">
                  <c:v>11933</c:v>
                </c:pt>
                <c:pt idx="162">
                  <c:v>11930</c:v>
                </c:pt>
                <c:pt idx="163">
                  <c:v>11937</c:v>
                </c:pt>
                <c:pt idx="164">
                  <c:v>11940</c:v>
                </c:pt>
                <c:pt idx="165">
                  <c:v>11953</c:v>
                </c:pt>
                <c:pt idx="166">
                  <c:v>11959</c:v>
                </c:pt>
                <c:pt idx="167">
                  <c:v>11962</c:v>
                </c:pt>
                <c:pt idx="168">
                  <c:v>11970</c:v>
                </c:pt>
                <c:pt idx="169">
                  <c:v>11995</c:v>
                </c:pt>
                <c:pt idx="170">
                  <c:v>12021</c:v>
                </c:pt>
                <c:pt idx="171">
                  <c:v>12065</c:v>
                </c:pt>
                <c:pt idx="172">
                  <c:v>12077</c:v>
                </c:pt>
                <c:pt idx="173">
                  <c:v>12087</c:v>
                </c:pt>
                <c:pt idx="174">
                  <c:v>12094</c:v>
                </c:pt>
                <c:pt idx="175">
                  <c:v>12098</c:v>
                </c:pt>
                <c:pt idx="176">
                  <c:v>12140</c:v>
                </c:pt>
                <c:pt idx="177">
                  <c:v>12159</c:v>
                </c:pt>
                <c:pt idx="178">
                  <c:v>12170</c:v>
                </c:pt>
                <c:pt idx="179">
                  <c:v>12181</c:v>
                </c:pt>
                <c:pt idx="180">
                  <c:v>12205</c:v>
                </c:pt>
                <c:pt idx="181">
                  <c:v>12210</c:v>
                </c:pt>
                <c:pt idx="182">
                  <c:v>12224</c:v>
                </c:pt>
                <c:pt idx="183">
                  <c:v>12221</c:v>
                </c:pt>
                <c:pt idx="184">
                  <c:v>12239</c:v>
                </c:pt>
                <c:pt idx="185">
                  <c:v>12250</c:v>
                </c:pt>
                <c:pt idx="186">
                  <c:v>12267</c:v>
                </c:pt>
                <c:pt idx="187">
                  <c:v>12326</c:v>
                </c:pt>
                <c:pt idx="188">
                  <c:v>12334</c:v>
                </c:pt>
                <c:pt idx="189">
                  <c:v>12344</c:v>
                </c:pt>
                <c:pt idx="190">
                  <c:v>12348</c:v>
                </c:pt>
                <c:pt idx="191">
                  <c:v>12357</c:v>
                </c:pt>
                <c:pt idx="192">
                  <c:v>12367</c:v>
                </c:pt>
                <c:pt idx="193">
                  <c:v>12375</c:v>
                </c:pt>
                <c:pt idx="194">
                  <c:v>12384</c:v>
                </c:pt>
                <c:pt idx="195">
                  <c:v>12382</c:v>
                </c:pt>
                <c:pt idx="196">
                  <c:v>12386</c:v>
                </c:pt>
                <c:pt idx="197">
                  <c:v>12394</c:v>
                </c:pt>
                <c:pt idx="198">
                  <c:v>12405</c:v>
                </c:pt>
                <c:pt idx="199">
                  <c:v>12413</c:v>
                </c:pt>
                <c:pt idx="200">
                  <c:v>12419</c:v>
                </c:pt>
                <c:pt idx="201">
                  <c:v>12435</c:v>
                </c:pt>
                <c:pt idx="202">
                  <c:v>12473</c:v>
                </c:pt>
                <c:pt idx="203">
                  <c:v>12502</c:v>
                </c:pt>
                <c:pt idx="204">
                  <c:v>12514</c:v>
                </c:pt>
                <c:pt idx="205">
                  <c:v>12524</c:v>
                </c:pt>
                <c:pt idx="206">
                  <c:v>12532</c:v>
                </c:pt>
                <c:pt idx="207">
                  <c:v>12541</c:v>
                </c:pt>
                <c:pt idx="208">
                  <c:v>12549</c:v>
                </c:pt>
                <c:pt idx="209">
                  <c:v>12558</c:v>
                </c:pt>
                <c:pt idx="210">
                  <c:v>12561</c:v>
                </c:pt>
                <c:pt idx="211">
                  <c:v>12566</c:v>
                </c:pt>
                <c:pt idx="212">
                  <c:v>12578</c:v>
                </c:pt>
                <c:pt idx="213">
                  <c:v>12594</c:v>
                </c:pt>
                <c:pt idx="214">
                  <c:v>12612</c:v>
                </c:pt>
                <c:pt idx="215">
                  <c:v>12620</c:v>
                </c:pt>
                <c:pt idx="216">
                  <c:v>12681</c:v>
                </c:pt>
                <c:pt idx="217">
                  <c:v>12699</c:v>
                </c:pt>
                <c:pt idx="218">
                  <c:v>12700</c:v>
                </c:pt>
                <c:pt idx="219">
                  <c:v>12705</c:v>
                </c:pt>
                <c:pt idx="220">
                  <c:v>12708</c:v>
                </c:pt>
                <c:pt idx="221">
                  <c:v>12711</c:v>
                </c:pt>
                <c:pt idx="222">
                  <c:v>12715</c:v>
                </c:pt>
                <c:pt idx="223">
                  <c:v>12719</c:v>
                </c:pt>
                <c:pt idx="224">
                  <c:v>12723</c:v>
                </c:pt>
                <c:pt idx="225">
                  <c:v>12728</c:v>
                </c:pt>
                <c:pt idx="226">
                  <c:v>12733</c:v>
                </c:pt>
                <c:pt idx="227">
                  <c:v>12748</c:v>
                </c:pt>
                <c:pt idx="228">
                  <c:v>12761</c:v>
                </c:pt>
                <c:pt idx="229">
                  <c:v>12765</c:v>
                </c:pt>
                <c:pt idx="230">
                  <c:v>12777</c:v>
                </c:pt>
                <c:pt idx="231">
                  <c:v>12791</c:v>
                </c:pt>
                <c:pt idx="232">
                  <c:v>12795</c:v>
                </c:pt>
                <c:pt idx="233">
                  <c:v>12803</c:v>
                </c:pt>
                <c:pt idx="234">
                  <c:v>12808</c:v>
                </c:pt>
                <c:pt idx="235">
                  <c:v>12809</c:v>
                </c:pt>
                <c:pt idx="236">
                  <c:v>12813</c:v>
                </c:pt>
                <c:pt idx="237">
                  <c:v>12818</c:v>
                </c:pt>
                <c:pt idx="238">
                  <c:v>12824</c:v>
                </c:pt>
                <c:pt idx="239">
                  <c:v>12849</c:v>
                </c:pt>
                <c:pt idx="240">
                  <c:v>12881</c:v>
                </c:pt>
                <c:pt idx="241">
                  <c:v>12902</c:v>
                </c:pt>
                <c:pt idx="242">
                  <c:v>12924</c:v>
                </c:pt>
                <c:pt idx="243">
                  <c:v>12937</c:v>
                </c:pt>
                <c:pt idx="244">
                  <c:v>12945</c:v>
                </c:pt>
                <c:pt idx="245">
                  <c:v>12953</c:v>
                </c:pt>
                <c:pt idx="246">
                  <c:v>12961</c:v>
                </c:pt>
                <c:pt idx="247">
                  <c:v>12965</c:v>
                </c:pt>
                <c:pt idx="248">
                  <c:v>12990</c:v>
                </c:pt>
                <c:pt idx="249">
                  <c:v>13013</c:v>
                </c:pt>
                <c:pt idx="250">
                  <c:v>13016</c:v>
                </c:pt>
                <c:pt idx="251">
                  <c:v>13018</c:v>
                </c:pt>
                <c:pt idx="252">
                  <c:v>13027</c:v>
                </c:pt>
                <c:pt idx="253">
                  <c:v>13032</c:v>
                </c:pt>
                <c:pt idx="254">
                  <c:v>13044</c:v>
                </c:pt>
                <c:pt idx="255">
                  <c:v>13053</c:v>
                </c:pt>
                <c:pt idx="256">
                  <c:v>13058</c:v>
                </c:pt>
                <c:pt idx="257">
                  <c:v>13061</c:v>
                </c:pt>
                <c:pt idx="258">
                  <c:v>13069</c:v>
                </c:pt>
                <c:pt idx="259">
                  <c:v>13070</c:v>
                </c:pt>
                <c:pt idx="260">
                  <c:v>13096</c:v>
                </c:pt>
                <c:pt idx="261">
                  <c:v>13108</c:v>
                </c:pt>
                <c:pt idx="262">
                  <c:v>13133</c:v>
                </c:pt>
                <c:pt idx="263">
                  <c:v>13155</c:v>
                </c:pt>
                <c:pt idx="264">
                  <c:v>13162</c:v>
                </c:pt>
                <c:pt idx="265">
                  <c:v>13199</c:v>
                </c:pt>
                <c:pt idx="266">
                  <c:v>13207</c:v>
                </c:pt>
                <c:pt idx="267">
                  <c:v>13210</c:v>
                </c:pt>
                <c:pt idx="268">
                  <c:v>13215</c:v>
                </c:pt>
                <c:pt idx="269">
                  <c:v>13226</c:v>
                </c:pt>
                <c:pt idx="270">
                  <c:v>13235</c:v>
                </c:pt>
                <c:pt idx="271">
                  <c:v>13270</c:v>
                </c:pt>
                <c:pt idx="272">
                  <c:v>13280</c:v>
                </c:pt>
                <c:pt idx="273">
                  <c:v>13286</c:v>
                </c:pt>
                <c:pt idx="274">
                  <c:v>13285</c:v>
                </c:pt>
                <c:pt idx="275">
                  <c:v>13290</c:v>
                </c:pt>
                <c:pt idx="276">
                  <c:v>13308</c:v>
                </c:pt>
                <c:pt idx="277">
                  <c:v>13325</c:v>
                </c:pt>
                <c:pt idx="278">
                  <c:v>13326</c:v>
                </c:pt>
                <c:pt idx="279">
                  <c:v>13335</c:v>
                </c:pt>
                <c:pt idx="280">
                  <c:v>13340</c:v>
                </c:pt>
                <c:pt idx="281">
                  <c:v>13351</c:v>
                </c:pt>
                <c:pt idx="282">
                  <c:v>13364</c:v>
                </c:pt>
                <c:pt idx="283">
                  <c:v>13376</c:v>
                </c:pt>
                <c:pt idx="284">
                  <c:v>13389</c:v>
                </c:pt>
                <c:pt idx="285">
                  <c:v>13392</c:v>
                </c:pt>
                <c:pt idx="286">
                  <c:v>13399</c:v>
                </c:pt>
                <c:pt idx="287">
                  <c:v>13403</c:v>
                </c:pt>
                <c:pt idx="288">
                  <c:v>13404</c:v>
                </c:pt>
                <c:pt idx="289">
                  <c:v>13414</c:v>
                </c:pt>
                <c:pt idx="290">
                  <c:v>13416</c:v>
                </c:pt>
                <c:pt idx="291">
                  <c:v>13421</c:v>
                </c:pt>
                <c:pt idx="292">
                  <c:v>13438</c:v>
                </c:pt>
                <c:pt idx="293">
                  <c:v>13454</c:v>
                </c:pt>
                <c:pt idx="294">
                  <c:v>13464</c:v>
                </c:pt>
                <c:pt idx="295">
                  <c:v>13562</c:v>
                </c:pt>
                <c:pt idx="296">
                  <c:v>13588</c:v>
                </c:pt>
                <c:pt idx="297">
                  <c:v>13595</c:v>
                </c:pt>
                <c:pt idx="298">
                  <c:v>13597</c:v>
                </c:pt>
                <c:pt idx="299">
                  <c:v>13598</c:v>
                </c:pt>
                <c:pt idx="300">
                  <c:v>13598</c:v>
                </c:pt>
                <c:pt idx="301">
                  <c:v>13604</c:v>
                </c:pt>
                <c:pt idx="302">
                  <c:v>13603</c:v>
                </c:pt>
                <c:pt idx="303">
                  <c:v>13602</c:v>
                </c:pt>
                <c:pt idx="304">
                  <c:v>13601</c:v>
                </c:pt>
                <c:pt idx="305">
                  <c:v>13600</c:v>
                </c:pt>
                <c:pt idx="306">
                  <c:v>13603</c:v>
                </c:pt>
                <c:pt idx="307">
                  <c:v>13603</c:v>
                </c:pt>
                <c:pt idx="308">
                  <c:v>13603</c:v>
                </c:pt>
                <c:pt idx="309">
                  <c:v>13612</c:v>
                </c:pt>
                <c:pt idx="310">
                  <c:v>13626</c:v>
                </c:pt>
                <c:pt idx="311">
                  <c:v>13631</c:v>
                </c:pt>
                <c:pt idx="312">
                  <c:v>13655</c:v>
                </c:pt>
                <c:pt idx="313">
                  <c:v>13667</c:v>
                </c:pt>
                <c:pt idx="314">
                  <c:v>13663</c:v>
                </c:pt>
                <c:pt idx="315">
                  <c:v>13678</c:v>
                </c:pt>
                <c:pt idx="316">
                  <c:v>13700</c:v>
                </c:pt>
                <c:pt idx="317">
                  <c:v>13708</c:v>
                </c:pt>
                <c:pt idx="318">
                  <c:v>13714</c:v>
                </c:pt>
                <c:pt idx="319">
                  <c:v>13723</c:v>
                </c:pt>
                <c:pt idx="320">
                  <c:v>13725</c:v>
                </c:pt>
                <c:pt idx="321">
                  <c:v>13726</c:v>
                </c:pt>
                <c:pt idx="322">
                  <c:v>13728</c:v>
                </c:pt>
                <c:pt idx="323">
                  <c:v>13730</c:v>
                </c:pt>
                <c:pt idx="324">
                  <c:v>13736</c:v>
                </c:pt>
                <c:pt idx="325">
                  <c:v>13745</c:v>
                </c:pt>
                <c:pt idx="326">
                  <c:v>13759</c:v>
                </c:pt>
                <c:pt idx="327">
                  <c:v>13784</c:v>
                </c:pt>
                <c:pt idx="328">
                  <c:v>13792</c:v>
                </c:pt>
                <c:pt idx="329">
                  <c:v>13827</c:v>
                </c:pt>
                <c:pt idx="330">
                  <c:v>13838</c:v>
                </c:pt>
                <c:pt idx="331">
                  <c:v>13846</c:v>
                </c:pt>
                <c:pt idx="332">
                  <c:v>13856</c:v>
                </c:pt>
                <c:pt idx="333">
                  <c:v>13869</c:v>
                </c:pt>
                <c:pt idx="334">
                  <c:v>13884</c:v>
                </c:pt>
                <c:pt idx="335">
                  <c:v>13888</c:v>
                </c:pt>
                <c:pt idx="336">
                  <c:v>13892</c:v>
                </c:pt>
                <c:pt idx="337">
                  <c:v>13898</c:v>
                </c:pt>
                <c:pt idx="338">
                  <c:v>13903</c:v>
                </c:pt>
                <c:pt idx="339">
                  <c:v>13924</c:v>
                </c:pt>
                <c:pt idx="340">
                  <c:v>13933</c:v>
                </c:pt>
                <c:pt idx="341">
                  <c:v>13970</c:v>
                </c:pt>
                <c:pt idx="342">
                  <c:v>13976</c:v>
                </c:pt>
                <c:pt idx="343">
                  <c:v>13979</c:v>
                </c:pt>
                <c:pt idx="344">
                  <c:v>13982</c:v>
                </c:pt>
                <c:pt idx="345">
                  <c:v>13990</c:v>
                </c:pt>
                <c:pt idx="346">
                  <c:v>14037</c:v>
                </c:pt>
                <c:pt idx="347">
                  <c:v>14076</c:v>
                </c:pt>
                <c:pt idx="348">
                  <c:v>14078</c:v>
                </c:pt>
                <c:pt idx="349">
                  <c:v>14101</c:v>
                </c:pt>
                <c:pt idx="350">
                  <c:v>14107</c:v>
                </c:pt>
                <c:pt idx="351">
                  <c:v>14105</c:v>
                </c:pt>
                <c:pt idx="352">
                  <c:v>14109</c:v>
                </c:pt>
                <c:pt idx="353">
                  <c:v>14111</c:v>
                </c:pt>
                <c:pt idx="354">
                  <c:v>14128</c:v>
                </c:pt>
                <c:pt idx="355">
                  <c:v>14133</c:v>
                </c:pt>
                <c:pt idx="356">
                  <c:v>14146</c:v>
                </c:pt>
                <c:pt idx="357">
                  <c:v>14163</c:v>
                </c:pt>
                <c:pt idx="358">
                  <c:v>14162</c:v>
                </c:pt>
                <c:pt idx="359">
                  <c:v>14161</c:v>
                </c:pt>
                <c:pt idx="360">
                  <c:v>14167</c:v>
                </c:pt>
                <c:pt idx="361">
                  <c:v>14172</c:v>
                </c:pt>
                <c:pt idx="362">
                  <c:v>14176</c:v>
                </c:pt>
                <c:pt idx="363">
                  <c:v>14181</c:v>
                </c:pt>
                <c:pt idx="364">
                  <c:v>14185</c:v>
                </c:pt>
              </c:numCache>
            </c:numRef>
          </c:val>
          <c:smooth val="0"/>
          <c:extLst>
            <c:ext xmlns:c16="http://schemas.microsoft.com/office/drawing/2014/chart" uri="{C3380CC4-5D6E-409C-BE32-E72D297353CC}">
              <c16:uniqueId val="{00000000-C564-4F69-B193-6045CA0B4098}"/>
            </c:ext>
          </c:extLst>
        </c:ser>
        <c:dLbls>
          <c:showLegendKey val="0"/>
          <c:showVal val="0"/>
          <c:showCatName val="0"/>
          <c:showSerName val="0"/>
          <c:showPercent val="0"/>
          <c:showBubbleSize val="0"/>
        </c:dLbls>
        <c:smooth val="0"/>
        <c:axId val="323992672"/>
        <c:axId val="323989720"/>
      </c:lineChart>
      <c:catAx>
        <c:axId val="32399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89720"/>
        <c:crosses val="autoZero"/>
        <c:auto val="1"/>
        <c:lblAlgn val="ctr"/>
        <c:lblOffset val="100"/>
        <c:noMultiLvlLbl val="0"/>
      </c:catAx>
      <c:valAx>
        <c:axId val="32398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9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55065</c:v>
                </c:pt>
                <c:pt idx="1">
                  <c:v>95899</c:v>
                </c:pt>
                <c:pt idx="2">
                  <c:v>77736</c:v>
                </c:pt>
                <c:pt idx="3">
                  <c:v>50639</c:v>
                </c:pt>
                <c:pt idx="4">
                  <c:v>76277</c:v>
                </c:pt>
                <c:pt idx="5">
                  <c:v>156532</c:v>
                </c:pt>
                <c:pt idx="6">
                  <c:v>85539</c:v>
                </c:pt>
                <c:pt idx="7">
                  <c:v>126758</c:v>
                </c:pt>
                <c:pt idx="8">
                  <c:v>61122</c:v>
                </c:pt>
                <c:pt idx="9">
                  <c:v>36055</c:v>
                </c:pt>
                <c:pt idx="10">
                  <c:v>53323</c:v>
                </c:pt>
                <c:pt idx="11">
                  <c:v>64044</c:v>
                </c:pt>
                <c:pt idx="12">
                  <c:v>40895</c:v>
                </c:pt>
                <c:pt idx="13">
                  <c:v>32261</c:v>
                </c:pt>
                <c:pt idx="14">
                  <c:v>49953</c:v>
                </c:pt>
                <c:pt idx="15">
                  <c:v>23982</c:v>
                </c:pt>
                <c:pt idx="16">
                  <c:v>9756</c:v>
                </c:pt>
                <c:pt idx="17">
                  <c:v>44492</c:v>
                </c:pt>
                <c:pt idx="18">
                  <c:v>73893</c:v>
                </c:pt>
                <c:pt idx="19">
                  <c:v>100229</c:v>
                </c:pt>
                <c:pt idx="20">
                  <c:v>51926</c:v>
                </c:pt>
                <c:pt idx="21">
                  <c:v>40398</c:v>
                </c:pt>
                <c:pt idx="22">
                  <c:v>63953</c:v>
                </c:pt>
                <c:pt idx="23">
                  <c:v>319291</c:v>
                </c:pt>
                <c:pt idx="24">
                  <c:v>170319</c:v>
                </c:pt>
                <c:pt idx="25">
                  <c:v>87430</c:v>
                </c:pt>
                <c:pt idx="26">
                  <c:v>93109</c:v>
                </c:pt>
                <c:pt idx="27">
                  <c:v>32428</c:v>
                </c:pt>
                <c:pt idx="28">
                  <c:v>16108</c:v>
                </c:pt>
                <c:pt idx="29">
                  <c:v>29989</c:v>
                </c:pt>
                <c:pt idx="30">
                  <c:v>38238</c:v>
                </c:pt>
                <c:pt idx="31">
                  <c:v>55332</c:v>
                </c:pt>
                <c:pt idx="32">
                  <c:v>32623</c:v>
                </c:pt>
                <c:pt idx="33">
                  <c:v>39603</c:v>
                </c:pt>
                <c:pt idx="34">
                  <c:v>120011</c:v>
                </c:pt>
                <c:pt idx="35">
                  <c:v>59643</c:v>
                </c:pt>
                <c:pt idx="36">
                  <c:v>57826</c:v>
                </c:pt>
                <c:pt idx="37">
                  <c:v>49101</c:v>
                </c:pt>
                <c:pt idx="38">
                  <c:v>35424</c:v>
                </c:pt>
                <c:pt idx="39">
                  <c:v>45659</c:v>
                </c:pt>
                <c:pt idx="40">
                  <c:v>566194</c:v>
                </c:pt>
                <c:pt idx="41">
                  <c:v>269058</c:v>
                </c:pt>
                <c:pt idx="42">
                  <c:v>131899</c:v>
                </c:pt>
                <c:pt idx="43">
                  <c:v>77186</c:v>
                </c:pt>
                <c:pt idx="44">
                  <c:v>78670</c:v>
                </c:pt>
                <c:pt idx="45">
                  <c:v>69193</c:v>
                </c:pt>
                <c:pt idx="46">
                  <c:v>92747</c:v>
                </c:pt>
                <c:pt idx="47">
                  <c:v>97511</c:v>
                </c:pt>
                <c:pt idx="48">
                  <c:v>41412</c:v>
                </c:pt>
                <c:pt idx="49">
                  <c:v>32687</c:v>
                </c:pt>
                <c:pt idx="50">
                  <c:v>92170</c:v>
                </c:pt>
                <c:pt idx="51">
                  <c:v>82077</c:v>
                </c:pt>
                <c:pt idx="52">
                  <c:v>105868</c:v>
                </c:pt>
                <c:pt idx="53">
                  <c:v>98758</c:v>
                </c:pt>
                <c:pt idx="54">
                  <c:v>61542</c:v>
                </c:pt>
                <c:pt idx="55">
                  <c:v>38288</c:v>
                </c:pt>
                <c:pt idx="56">
                  <c:v>18464</c:v>
                </c:pt>
                <c:pt idx="57">
                  <c:v>43600</c:v>
                </c:pt>
                <c:pt idx="58">
                  <c:v>39978</c:v>
                </c:pt>
                <c:pt idx="59">
                  <c:v>34251</c:v>
                </c:pt>
                <c:pt idx="60">
                  <c:v>61719</c:v>
                </c:pt>
                <c:pt idx="61">
                  <c:v>76456</c:v>
                </c:pt>
                <c:pt idx="62">
                  <c:v>42892</c:v>
                </c:pt>
                <c:pt idx="63">
                  <c:v>232743</c:v>
                </c:pt>
                <c:pt idx="64">
                  <c:v>119509</c:v>
                </c:pt>
                <c:pt idx="65">
                  <c:v>51124</c:v>
                </c:pt>
                <c:pt idx="66">
                  <c:v>43090</c:v>
                </c:pt>
                <c:pt idx="67">
                  <c:v>27922</c:v>
                </c:pt>
                <c:pt idx="68">
                  <c:v>53521</c:v>
                </c:pt>
                <c:pt idx="69">
                  <c:v>30868</c:v>
                </c:pt>
                <c:pt idx="70">
                  <c:v>31020</c:v>
                </c:pt>
                <c:pt idx="71">
                  <c:v>46545</c:v>
                </c:pt>
                <c:pt idx="72">
                  <c:v>88505</c:v>
                </c:pt>
                <c:pt idx="73">
                  <c:v>186910</c:v>
                </c:pt>
                <c:pt idx="74">
                  <c:v>125139</c:v>
                </c:pt>
                <c:pt idx="75">
                  <c:v>61208</c:v>
                </c:pt>
                <c:pt idx="76">
                  <c:v>41273</c:v>
                </c:pt>
                <c:pt idx="77">
                  <c:v>84757</c:v>
                </c:pt>
                <c:pt idx="78">
                  <c:v>75665</c:v>
                </c:pt>
                <c:pt idx="79">
                  <c:v>163337</c:v>
                </c:pt>
                <c:pt idx="80">
                  <c:v>97212</c:v>
                </c:pt>
                <c:pt idx="81">
                  <c:v>236839</c:v>
                </c:pt>
                <c:pt idx="82">
                  <c:v>319567</c:v>
                </c:pt>
                <c:pt idx="83">
                  <c:v>132003</c:v>
                </c:pt>
                <c:pt idx="84">
                  <c:v>98508</c:v>
                </c:pt>
                <c:pt idx="85">
                  <c:v>104963</c:v>
                </c:pt>
                <c:pt idx="86">
                  <c:v>104404</c:v>
                </c:pt>
                <c:pt idx="87">
                  <c:v>105461</c:v>
                </c:pt>
                <c:pt idx="88">
                  <c:v>104579</c:v>
                </c:pt>
                <c:pt idx="89">
                  <c:v>95651</c:v>
                </c:pt>
                <c:pt idx="90">
                  <c:v>77535</c:v>
                </c:pt>
                <c:pt idx="91">
                  <c:v>501088</c:v>
                </c:pt>
                <c:pt idx="92">
                  <c:v>564341</c:v>
                </c:pt>
                <c:pt idx="93">
                  <c:v>184778</c:v>
                </c:pt>
                <c:pt idx="94">
                  <c:v>105619</c:v>
                </c:pt>
                <c:pt idx="95">
                  <c:v>132960</c:v>
                </c:pt>
                <c:pt idx="96">
                  <c:v>97861</c:v>
                </c:pt>
                <c:pt idx="97">
                  <c:v>72133</c:v>
                </c:pt>
                <c:pt idx="98">
                  <c:v>64245</c:v>
                </c:pt>
                <c:pt idx="99">
                  <c:v>65041</c:v>
                </c:pt>
                <c:pt idx="100">
                  <c:v>67972</c:v>
                </c:pt>
                <c:pt idx="101">
                  <c:v>59993</c:v>
                </c:pt>
                <c:pt idx="102">
                  <c:v>123448</c:v>
                </c:pt>
                <c:pt idx="103">
                  <c:v>76163</c:v>
                </c:pt>
                <c:pt idx="104">
                  <c:v>36846</c:v>
                </c:pt>
                <c:pt idx="105">
                  <c:v>42614</c:v>
                </c:pt>
                <c:pt idx="106">
                  <c:v>43496</c:v>
                </c:pt>
                <c:pt idx="107">
                  <c:v>50775</c:v>
                </c:pt>
                <c:pt idx="108">
                  <c:v>35287</c:v>
                </c:pt>
                <c:pt idx="109">
                  <c:v>49020</c:v>
                </c:pt>
                <c:pt idx="110">
                  <c:v>34342</c:v>
                </c:pt>
                <c:pt idx="111">
                  <c:v>30028</c:v>
                </c:pt>
                <c:pt idx="112">
                  <c:v>42393</c:v>
                </c:pt>
                <c:pt idx="113">
                  <c:v>39051</c:v>
                </c:pt>
                <c:pt idx="114">
                  <c:v>18793</c:v>
                </c:pt>
                <c:pt idx="115">
                  <c:v>41370</c:v>
                </c:pt>
                <c:pt idx="116">
                  <c:v>52060</c:v>
                </c:pt>
                <c:pt idx="117">
                  <c:v>48243</c:v>
                </c:pt>
                <c:pt idx="118">
                  <c:v>33212</c:v>
                </c:pt>
                <c:pt idx="119">
                  <c:v>32476</c:v>
                </c:pt>
                <c:pt idx="120">
                  <c:v>31349</c:v>
                </c:pt>
                <c:pt idx="121">
                  <c:v>73693</c:v>
                </c:pt>
                <c:pt idx="122">
                  <c:v>71205</c:v>
                </c:pt>
                <c:pt idx="123">
                  <c:v>52796</c:v>
                </c:pt>
                <c:pt idx="124">
                  <c:v>33835</c:v>
                </c:pt>
                <c:pt idx="125">
                  <c:v>20410</c:v>
                </c:pt>
                <c:pt idx="126">
                  <c:v>16520</c:v>
                </c:pt>
                <c:pt idx="127">
                  <c:v>32675</c:v>
                </c:pt>
                <c:pt idx="128">
                  <c:v>21879</c:v>
                </c:pt>
                <c:pt idx="129">
                  <c:v>23795</c:v>
                </c:pt>
                <c:pt idx="130">
                  <c:v>79365</c:v>
                </c:pt>
                <c:pt idx="131">
                  <c:v>98901</c:v>
                </c:pt>
                <c:pt idx="132">
                  <c:v>55813</c:v>
                </c:pt>
                <c:pt idx="133">
                  <c:v>40693</c:v>
                </c:pt>
                <c:pt idx="134">
                  <c:v>30226</c:v>
                </c:pt>
                <c:pt idx="135">
                  <c:v>24104</c:v>
                </c:pt>
                <c:pt idx="136">
                  <c:v>68193</c:v>
                </c:pt>
                <c:pt idx="137">
                  <c:v>104009</c:v>
                </c:pt>
                <c:pt idx="138">
                  <c:v>90832</c:v>
                </c:pt>
                <c:pt idx="139">
                  <c:v>52802</c:v>
                </c:pt>
                <c:pt idx="140">
                  <c:v>31873</c:v>
                </c:pt>
                <c:pt idx="141">
                  <c:v>72961</c:v>
                </c:pt>
                <c:pt idx="142">
                  <c:v>23496</c:v>
                </c:pt>
                <c:pt idx="143">
                  <c:v>65637</c:v>
                </c:pt>
                <c:pt idx="144">
                  <c:v>49603</c:v>
                </c:pt>
                <c:pt idx="145">
                  <c:v>23581</c:v>
                </c:pt>
                <c:pt idx="146">
                  <c:v>56346</c:v>
                </c:pt>
                <c:pt idx="147">
                  <c:v>29729</c:v>
                </c:pt>
                <c:pt idx="148">
                  <c:v>17088</c:v>
                </c:pt>
                <c:pt idx="149">
                  <c:v>34902</c:v>
                </c:pt>
                <c:pt idx="150">
                  <c:v>33919</c:v>
                </c:pt>
                <c:pt idx="151">
                  <c:v>43139</c:v>
                </c:pt>
                <c:pt idx="152">
                  <c:v>34489</c:v>
                </c:pt>
                <c:pt idx="153">
                  <c:v>16397</c:v>
                </c:pt>
                <c:pt idx="154">
                  <c:v>12061</c:v>
                </c:pt>
                <c:pt idx="155">
                  <c:v>24739</c:v>
                </c:pt>
                <c:pt idx="156">
                  <c:v>30975</c:v>
                </c:pt>
                <c:pt idx="157">
                  <c:v>88944</c:v>
                </c:pt>
                <c:pt idx="158">
                  <c:v>45646</c:v>
                </c:pt>
                <c:pt idx="159">
                  <c:v>22030</c:v>
                </c:pt>
                <c:pt idx="160">
                  <c:v>13933</c:v>
                </c:pt>
                <c:pt idx="161">
                  <c:v>15308</c:v>
                </c:pt>
                <c:pt idx="162">
                  <c:v>8179</c:v>
                </c:pt>
                <c:pt idx="163">
                  <c:v>17866</c:v>
                </c:pt>
                <c:pt idx="164">
                  <c:v>33298</c:v>
                </c:pt>
                <c:pt idx="165">
                  <c:v>71610</c:v>
                </c:pt>
                <c:pt idx="166">
                  <c:v>64554</c:v>
                </c:pt>
                <c:pt idx="167">
                  <c:v>32256</c:v>
                </c:pt>
                <c:pt idx="168">
                  <c:v>128568</c:v>
                </c:pt>
                <c:pt idx="169">
                  <c:v>108073</c:v>
                </c:pt>
                <c:pt idx="170">
                  <c:v>89393</c:v>
                </c:pt>
                <c:pt idx="171">
                  <c:v>135172</c:v>
                </c:pt>
                <c:pt idx="172">
                  <c:v>89599</c:v>
                </c:pt>
                <c:pt idx="173">
                  <c:v>38141</c:v>
                </c:pt>
                <c:pt idx="174">
                  <c:v>38221</c:v>
                </c:pt>
                <c:pt idx="175">
                  <c:v>30092</c:v>
                </c:pt>
                <c:pt idx="176">
                  <c:v>66118</c:v>
                </c:pt>
                <c:pt idx="177">
                  <c:v>71910</c:v>
                </c:pt>
                <c:pt idx="178">
                  <c:v>53561</c:v>
                </c:pt>
                <c:pt idx="179">
                  <c:v>82116</c:v>
                </c:pt>
                <c:pt idx="180">
                  <c:v>95975</c:v>
                </c:pt>
                <c:pt idx="181">
                  <c:v>41828</c:v>
                </c:pt>
                <c:pt idx="182">
                  <c:v>52817</c:v>
                </c:pt>
                <c:pt idx="183">
                  <c:v>54959</c:v>
                </c:pt>
                <c:pt idx="184">
                  <c:v>208148</c:v>
                </c:pt>
                <c:pt idx="185">
                  <c:v>109384</c:v>
                </c:pt>
                <c:pt idx="186">
                  <c:v>76665</c:v>
                </c:pt>
                <c:pt idx="187">
                  <c:v>148889</c:v>
                </c:pt>
                <c:pt idx="188">
                  <c:v>58133</c:v>
                </c:pt>
                <c:pt idx="189">
                  <c:v>54804</c:v>
                </c:pt>
                <c:pt idx="190">
                  <c:v>41215</c:v>
                </c:pt>
                <c:pt idx="191">
                  <c:v>45148</c:v>
                </c:pt>
                <c:pt idx="192">
                  <c:v>60795</c:v>
                </c:pt>
                <c:pt idx="193">
                  <c:v>59384</c:v>
                </c:pt>
                <c:pt idx="194">
                  <c:v>51831</c:v>
                </c:pt>
                <c:pt idx="195">
                  <c:v>32251</c:v>
                </c:pt>
                <c:pt idx="196">
                  <c:v>55829</c:v>
                </c:pt>
                <c:pt idx="197">
                  <c:v>68834</c:v>
                </c:pt>
                <c:pt idx="198">
                  <c:v>57973</c:v>
                </c:pt>
                <c:pt idx="199">
                  <c:v>54942</c:v>
                </c:pt>
                <c:pt idx="200">
                  <c:v>58312</c:v>
                </c:pt>
                <c:pt idx="201">
                  <c:v>92625</c:v>
                </c:pt>
                <c:pt idx="202">
                  <c:v>165433</c:v>
                </c:pt>
                <c:pt idx="203">
                  <c:v>153113</c:v>
                </c:pt>
                <c:pt idx="204">
                  <c:v>123388</c:v>
                </c:pt>
                <c:pt idx="205">
                  <c:v>101360</c:v>
                </c:pt>
                <c:pt idx="206">
                  <c:v>143287</c:v>
                </c:pt>
                <c:pt idx="207">
                  <c:v>111032</c:v>
                </c:pt>
                <c:pt idx="208">
                  <c:v>55303</c:v>
                </c:pt>
                <c:pt idx="209">
                  <c:v>57968</c:v>
                </c:pt>
                <c:pt idx="210">
                  <c:v>34597</c:v>
                </c:pt>
                <c:pt idx="211">
                  <c:v>23307</c:v>
                </c:pt>
                <c:pt idx="212">
                  <c:v>41467</c:v>
                </c:pt>
                <c:pt idx="213">
                  <c:v>67485</c:v>
                </c:pt>
                <c:pt idx="214">
                  <c:v>62281</c:v>
                </c:pt>
                <c:pt idx="215">
                  <c:v>59876</c:v>
                </c:pt>
                <c:pt idx="216">
                  <c:v>192306</c:v>
                </c:pt>
                <c:pt idx="217">
                  <c:v>106685</c:v>
                </c:pt>
                <c:pt idx="218">
                  <c:v>76074</c:v>
                </c:pt>
                <c:pt idx="219">
                  <c:v>133630</c:v>
                </c:pt>
                <c:pt idx="220">
                  <c:v>66719</c:v>
                </c:pt>
                <c:pt idx="221">
                  <c:v>64790</c:v>
                </c:pt>
                <c:pt idx="222">
                  <c:v>43000</c:v>
                </c:pt>
                <c:pt idx="223">
                  <c:v>34878</c:v>
                </c:pt>
                <c:pt idx="224">
                  <c:v>68990</c:v>
                </c:pt>
                <c:pt idx="225">
                  <c:v>42588</c:v>
                </c:pt>
                <c:pt idx="226">
                  <c:v>35083</c:v>
                </c:pt>
                <c:pt idx="227">
                  <c:v>53200</c:v>
                </c:pt>
                <c:pt idx="228">
                  <c:v>53898</c:v>
                </c:pt>
                <c:pt idx="229">
                  <c:v>37620</c:v>
                </c:pt>
                <c:pt idx="230">
                  <c:v>42938</c:v>
                </c:pt>
                <c:pt idx="231">
                  <c:v>26650</c:v>
                </c:pt>
                <c:pt idx="232">
                  <c:v>28494</c:v>
                </c:pt>
                <c:pt idx="233">
                  <c:v>29670</c:v>
                </c:pt>
                <c:pt idx="234">
                  <c:v>51597</c:v>
                </c:pt>
                <c:pt idx="235">
                  <c:v>46301</c:v>
                </c:pt>
                <c:pt idx="236">
                  <c:v>32594</c:v>
                </c:pt>
                <c:pt idx="237">
                  <c:v>39413</c:v>
                </c:pt>
                <c:pt idx="238">
                  <c:v>70157</c:v>
                </c:pt>
                <c:pt idx="239">
                  <c:v>106574</c:v>
                </c:pt>
                <c:pt idx="240">
                  <c:v>120276</c:v>
                </c:pt>
                <c:pt idx="241">
                  <c:v>125143</c:v>
                </c:pt>
                <c:pt idx="242">
                  <c:v>105112</c:v>
                </c:pt>
                <c:pt idx="243">
                  <c:v>73589</c:v>
                </c:pt>
                <c:pt idx="244">
                  <c:v>45217</c:v>
                </c:pt>
                <c:pt idx="245">
                  <c:v>62522</c:v>
                </c:pt>
                <c:pt idx="246">
                  <c:v>35407</c:v>
                </c:pt>
                <c:pt idx="247">
                  <c:v>37542</c:v>
                </c:pt>
                <c:pt idx="248">
                  <c:v>47699</c:v>
                </c:pt>
                <c:pt idx="249">
                  <c:v>78724</c:v>
                </c:pt>
                <c:pt idx="250">
                  <c:v>38061</c:v>
                </c:pt>
                <c:pt idx="251">
                  <c:v>15312</c:v>
                </c:pt>
                <c:pt idx="252">
                  <c:v>39460</c:v>
                </c:pt>
                <c:pt idx="253">
                  <c:v>46184</c:v>
                </c:pt>
                <c:pt idx="254">
                  <c:v>53930</c:v>
                </c:pt>
                <c:pt idx="255">
                  <c:v>40774</c:v>
                </c:pt>
                <c:pt idx="256">
                  <c:v>73876</c:v>
                </c:pt>
                <c:pt idx="257">
                  <c:v>44957</c:v>
                </c:pt>
                <c:pt idx="258">
                  <c:v>31752</c:v>
                </c:pt>
                <c:pt idx="259">
                  <c:v>25572</c:v>
                </c:pt>
                <c:pt idx="260">
                  <c:v>36479</c:v>
                </c:pt>
                <c:pt idx="261">
                  <c:v>35245</c:v>
                </c:pt>
                <c:pt idx="262">
                  <c:v>47138</c:v>
                </c:pt>
                <c:pt idx="263">
                  <c:v>53337</c:v>
                </c:pt>
                <c:pt idx="264">
                  <c:v>34963</c:v>
                </c:pt>
                <c:pt idx="265">
                  <c:v>192014</c:v>
                </c:pt>
                <c:pt idx="266">
                  <c:v>89745</c:v>
                </c:pt>
                <c:pt idx="267">
                  <c:v>41010</c:v>
                </c:pt>
                <c:pt idx="268">
                  <c:v>42323</c:v>
                </c:pt>
                <c:pt idx="269">
                  <c:v>53718</c:v>
                </c:pt>
                <c:pt idx="270">
                  <c:v>56733</c:v>
                </c:pt>
                <c:pt idx="271">
                  <c:v>47489</c:v>
                </c:pt>
                <c:pt idx="272">
                  <c:v>33600</c:v>
                </c:pt>
                <c:pt idx="273">
                  <c:v>16388</c:v>
                </c:pt>
                <c:pt idx="274">
                  <c:v>37652</c:v>
                </c:pt>
                <c:pt idx="275">
                  <c:v>50239</c:v>
                </c:pt>
                <c:pt idx="276">
                  <c:v>80056</c:v>
                </c:pt>
                <c:pt idx="277">
                  <c:v>57800</c:v>
                </c:pt>
                <c:pt idx="278">
                  <c:v>37904</c:v>
                </c:pt>
                <c:pt idx="279">
                  <c:v>130229</c:v>
                </c:pt>
                <c:pt idx="280">
                  <c:v>74536</c:v>
                </c:pt>
                <c:pt idx="281">
                  <c:v>34063</c:v>
                </c:pt>
                <c:pt idx="282">
                  <c:v>59513</c:v>
                </c:pt>
                <c:pt idx="283">
                  <c:v>31500</c:v>
                </c:pt>
                <c:pt idx="284">
                  <c:v>45209</c:v>
                </c:pt>
                <c:pt idx="285">
                  <c:v>42184</c:v>
                </c:pt>
                <c:pt idx="286">
                  <c:v>38909</c:v>
                </c:pt>
                <c:pt idx="287">
                  <c:v>30555</c:v>
                </c:pt>
                <c:pt idx="288">
                  <c:v>17817</c:v>
                </c:pt>
                <c:pt idx="289">
                  <c:v>73439</c:v>
                </c:pt>
                <c:pt idx="290">
                  <c:v>42988</c:v>
                </c:pt>
                <c:pt idx="291">
                  <c:v>39077</c:v>
                </c:pt>
                <c:pt idx="292">
                  <c:v>64601</c:v>
                </c:pt>
                <c:pt idx="293">
                  <c:v>103453</c:v>
                </c:pt>
                <c:pt idx="294">
                  <c:v>52310</c:v>
                </c:pt>
                <c:pt idx="295">
                  <c:v>335722</c:v>
                </c:pt>
                <c:pt idx="296">
                  <c:v>130481</c:v>
                </c:pt>
                <c:pt idx="297">
                  <c:v>51932</c:v>
                </c:pt>
                <c:pt idx="298">
                  <c:v>36394</c:v>
                </c:pt>
                <c:pt idx="299">
                  <c:v>50090</c:v>
                </c:pt>
                <c:pt idx="300">
                  <c:v>22615</c:v>
                </c:pt>
                <c:pt idx="301">
                  <c:v>54604</c:v>
                </c:pt>
                <c:pt idx="302">
                  <c:v>32773</c:v>
                </c:pt>
                <c:pt idx="303">
                  <c:v>11845</c:v>
                </c:pt>
                <c:pt idx="304">
                  <c:v>5728</c:v>
                </c:pt>
                <c:pt idx="305">
                  <c:v>9342</c:v>
                </c:pt>
                <c:pt idx="306">
                  <c:v>37277</c:v>
                </c:pt>
                <c:pt idx="307">
                  <c:v>7165</c:v>
                </c:pt>
                <c:pt idx="308">
                  <c:v>24264</c:v>
                </c:pt>
                <c:pt idx="309">
                  <c:v>113810</c:v>
                </c:pt>
                <c:pt idx="310">
                  <c:v>83041</c:v>
                </c:pt>
                <c:pt idx="311">
                  <c:v>29020</c:v>
                </c:pt>
                <c:pt idx="312">
                  <c:v>55068</c:v>
                </c:pt>
                <c:pt idx="313">
                  <c:v>42841</c:v>
                </c:pt>
                <c:pt idx="314">
                  <c:v>33682</c:v>
                </c:pt>
                <c:pt idx="315">
                  <c:v>42722</c:v>
                </c:pt>
                <c:pt idx="316">
                  <c:v>97571</c:v>
                </c:pt>
                <c:pt idx="317">
                  <c:v>38809</c:v>
                </c:pt>
                <c:pt idx="318">
                  <c:v>39977</c:v>
                </c:pt>
                <c:pt idx="319">
                  <c:v>28840</c:v>
                </c:pt>
                <c:pt idx="320">
                  <c:v>21004</c:v>
                </c:pt>
                <c:pt idx="321">
                  <c:v>8631</c:v>
                </c:pt>
                <c:pt idx="322">
                  <c:v>14765</c:v>
                </c:pt>
                <c:pt idx="323">
                  <c:v>9775</c:v>
                </c:pt>
                <c:pt idx="324">
                  <c:v>23117</c:v>
                </c:pt>
                <c:pt idx="325">
                  <c:v>45688</c:v>
                </c:pt>
                <c:pt idx="326">
                  <c:v>82263</c:v>
                </c:pt>
                <c:pt idx="327">
                  <c:v>89676</c:v>
                </c:pt>
                <c:pt idx="328">
                  <c:v>56271</c:v>
                </c:pt>
                <c:pt idx="329">
                  <c:v>53096</c:v>
                </c:pt>
                <c:pt idx="330">
                  <c:v>28115</c:v>
                </c:pt>
                <c:pt idx="331">
                  <c:v>30677</c:v>
                </c:pt>
                <c:pt idx="332">
                  <c:v>45829</c:v>
                </c:pt>
                <c:pt idx="333">
                  <c:v>41832</c:v>
                </c:pt>
                <c:pt idx="334">
                  <c:v>41078</c:v>
                </c:pt>
                <c:pt idx="335">
                  <c:v>25027</c:v>
                </c:pt>
                <c:pt idx="336">
                  <c:v>15978</c:v>
                </c:pt>
                <c:pt idx="337">
                  <c:v>42734</c:v>
                </c:pt>
                <c:pt idx="338">
                  <c:v>35441</c:v>
                </c:pt>
                <c:pt idx="339">
                  <c:v>61521</c:v>
                </c:pt>
                <c:pt idx="340">
                  <c:v>52506</c:v>
                </c:pt>
                <c:pt idx="341">
                  <c:v>214931</c:v>
                </c:pt>
                <c:pt idx="342">
                  <c:v>97276</c:v>
                </c:pt>
                <c:pt idx="343">
                  <c:v>83559</c:v>
                </c:pt>
                <c:pt idx="344">
                  <c:v>104847</c:v>
                </c:pt>
                <c:pt idx="345">
                  <c:v>49715</c:v>
                </c:pt>
                <c:pt idx="346">
                  <c:v>84040</c:v>
                </c:pt>
                <c:pt idx="347">
                  <c:v>87572</c:v>
                </c:pt>
                <c:pt idx="348">
                  <c:v>67072</c:v>
                </c:pt>
                <c:pt idx="349">
                  <c:v>52707</c:v>
                </c:pt>
                <c:pt idx="350">
                  <c:v>23568</c:v>
                </c:pt>
                <c:pt idx="351">
                  <c:v>25332</c:v>
                </c:pt>
                <c:pt idx="352">
                  <c:v>11970</c:v>
                </c:pt>
                <c:pt idx="353">
                  <c:v>30720</c:v>
                </c:pt>
                <c:pt idx="354">
                  <c:v>33904</c:v>
                </c:pt>
                <c:pt idx="355">
                  <c:v>25802</c:v>
                </c:pt>
                <c:pt idx="356">
                  <c:v>39163</c:v>
                </c:pt>
                <c:pt idx="357">
                  <c:v>39029</c:v>
                </c:pt>
                <c:pt idx="358">
                  <c:v>21121</c:v>
                </c:pt>
                <c:pt idx="359">
                  <c:v>14377</c:v>
                </c:pt>
                <c:pt idx="360">
                  <c:v>22547</c:v>
                </c:pt>
                <c:pt idx="361">
                  <c:v>32508</c:v>
                </c:pt>
                <c:pt idx="362">
                  <c:v>17098</c:v>
                </c:pt>
                <c:pt idx="363">
                  <c:v>14449</c:v>
                </c:pt>
                <c:pt idx="364">
                  <c:v>8780</c:v>
                </c:pt>
              </c:numCache>
            </c:numRef>
          </c:val>
          <c:smooth val="0"/>
          <c:extLst>
            <c:ext xmlns:c16="http://schemas.microsoft.com/office/drawing/2014/chart" uri="{C3380CC4-5D6E-409C-BE32-E72D297353CC}">
              <c16:uniqueId val="{00000000-F8C6-40C5-B315-45F093301DFD}"/>
            </c:ext>
          </c:extLst>
        </c:ser>
        <c:dLbls>
          <c:showLegendKey val="0"/>
          <c:showVal val="0"/>
          <c:showCatName val="0"/>
          <c:showSerName val="0"/>
          <c:showPercent val="0"/>
          <c:showBubbleSize val="0"/>
        </c:dLbls>
        <c:smooth val="0"/>
        <c:axId val="323989392"/>
        <c:axId val="323989064"/>
      </c:lineChart>
      <c:catAx>
        <c:axId val="32398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89064"/>
        <c:crosses val="autoZero"/>
        <c:auto val="1"/>
        <c:lblAlgn val="ctr"/>
        <c:lblOffset val="100"/>
        <c:noMultiLvlLbl val="0"/>
      </c:catAx>
      <c:valAx>
        <c:axId val="32398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8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2950</c:v>
                </c:pt>
                <c:pt idx="1">
                  <c:v>6831</c:v>
                </c:pt>
                <c:pt idx="2">
                  <c:v>4112</c:v>
                </c:pt>
                <c:pt idx="3">
                  <c:v>1784</c:v>
                </c:pt>
                <c:pt idx="4">
                  <c:v>4935</c:v>
                </c:pt>
                <c:pt idx="5">
                  <c:v>7518</c:v>
                </c:pt>
                <c:pt idx="6">
                  <c:v>3085</c:v>
                </c:pt>
                <c:pt idx="7">
                  <c:v>6178</c:v>
                </c:pt>
                <c:pt idx="8">
                  <c:v>2988</c:v>
                </c:pt>
                <c:pt idx="9">
                  <c:v>1604</c:v>
                </c:pt>
                <c:pt idx="10">
                  <c:v>2573</c:v>
                </c:pt>
                <c:pt idx="11">
                  <c:v>3370</c:v>
                </c:pt>
                <c:pt idx="12">
                  <c:v>1326</c:v>
                </c:pt>
                <c:pt idx="13">
                  <c:v>931</c:v>
                </c:pt>
                <c:pt idx="14">
                  <c:v>2598</c:v>
                </c:pt>
                <c:pt idx="15">
                  <c:v>1010</c:v>
                </c:pt>
                <c:pt idx="16">
                  <c:v>374</c:v>
                </c:pt>
                <c:pt idx="17">
                  <c:v>2196</c:v>
                </c:pt>
                <c:pt idx="18">
                  <c:v>5588</c:v>
                </c:pt>
                <c:pt idx="19">
                  <c:v>5653</c:v>
                </c:pt>
                <c:pt idx="20">
                  <c:v>1684</c:v>
                </c:pt>
                <c:pt idx="21">
                  <c:v>2213</c:v>
                </c:pt>
                <c:pt idx="22">
                  <c:v>3795</c:v>
                </c:pt>
                <c:pt idx="23">
                  <c:v>22744</c:v>
                </c:pt>
                <c:pt idx="24">
                  <c:v>52033</c:v>
                </c:pt>
                <c:pt idx="25">
                  <c:v>15725</c:v>
                </c:pt>
                <c:pt idx="26">
                  <c:v>6710</c:v>
                </c:pt>
                <c:pt idx="27">
                  <c:v>1679</c:v>
                </c:pt>
                <c:pt idx="28">
                  <c:v>873</c:v>
                </c:pt>
                <c:pt idx="29">
                  <c:v>1058</c:v>
                </c:pt>
                <c:pt idx="30">
                  <c:v>2971</c:v>
                </c:pt>
                <c:pt idx="31">
                  <c:v>1895</c:v>
                </c:pt>
                <c:pt idx="32">
                  <c:v>1028</c:v>
                </c:pt>
                <c:pt idx="33">
                  <c:v>1756</c:v>
                </c:pt>
                <c:pt idx="34">
                  <c:v>6293</c:v>
                </c:pt>
                <c:pt idx="35">
                  <c:v>3391</c:v>
                </c:pt>
                <c:pt idx="36">
                  <c:v>2780</c:v>
                </c:pt>
                <c:pt idx="37">
                  <c:v>1842</c:v>
                </c:pt>
                <c:pt idx="38">
                  <c:v>1297</c:v>
                </c:pt>
                <c:pt idx="39">
                  <c:v>1567</c:v>
                </c:pt>
                <c:pt idx="40">
                  <c:v>51174</c:v>
                </c:pt>
                <c:pt idx="41">
                  <c:v>15267</c:v>
                </c:pt>
                <c:pt idx="42">
                  <c:v>8296</c:v>
                </c:pt>
                <c:pt idx="43">
                  <c:v>3795</c:v>
                </c:pt>
                <c:pt idx="44">
                  <c:v>2831</c:v>
                </c:pt>
                <c:pt idx="45">
                  <c:v>4259</c:v>
                </c:pt>
                <c:pt idx="46">
                  <c:v>5603</c:v>
                </c:pt>
                <c:pt idx="47">
                  <c:v>4068</c:v>
                </c:pt>
                <c:pt idx="48">
                  <c:v>2369</c:v>
                </c:pt>
                <c:pt idx="49">
                  <c:v>1374</c:v>
                </c:pt>
                <c:pt idx="50">
                  <c:v>3572</c:v>
                </c:pt>
                <c:pt idx="51">
                  <c:v>4478</c:v>
                </c:pt>
                <c:pt idx="52">
                  <c:v>6080</c:v>
                </c:pt>
                <c:pt idx="53">
                  <c:v>6998</c:v>
                </c:pt>
                <c:pt idx="54">
                  <c:v>4017</c:v>
                </c:pt>
                <c:pt idx="55">
                  <c:v>1659</c:v>
                </c:pt>
                <c:pt idx="56">
                  <c:v>1001</c:v>
                </c:pt>
                <c:pt idx="57">
                  <c:v>1657</c:v>
                </c:pt>
                <c:pt idx="58">
                  <c:v>1619</c:v>
                </c:pt>
                <c:pt idx="59">
                  <c:v>1245</c:v>
                </c:pt>
                <c:pt idx="60">
                  <c:v>3555</c:v>
                </c:pt>
                <c:pt idx="61">
                  <c:v>4980</c:v>
                </c:pt>
                <c:pt idx="62">
                  <c:v>1768</c:v>
                </c:pt>
                <c:pt idx="63">
                  <c:v>17707</c:v>
                </c:pt>
                <c:pt idx="64">
                  <c:v>7600</c:v>
                </c:pt>
                <c:pt idx="65">
                  <c:v>2521</c:v>
                </c:pt>
                <c:pt idx="66">
                  <c:v>1512</c:v>
                </c:pt>
                <c:pt idx="67">
                  <c:v>1794</c:v>
                </c:pt>
                <c:pt idx="68">
                  <c:v>3010</c:v>
                </c:pt>
                <c:pt idx="69">
                  <c:v>1018</c:v>
                </c:pt>
                <c:pt idx="70">
                  <c:v>1632</c:v>
                </c:pt>
                <c:pt idx="71">
                  <c:v>2946</c:v>
                </c:pt>
                <c:pt idx="72">
                  <c:v>5351</c:v>
                </c:pt>
                <c:pt idx="73">
                  <c:v>9358</c:v>
                </c:pt>
                <c:pt idx="74">
                  <c:v>6428</c:v>
                </c:pt>
                <c:pt idx="75">
                  <c:v>3145</c:v>
                </c:pt>
                <c:pt idx="76">
                  <c:v>1789</c:v>
                </c:pt>
                <c:pt idx="77">
                  <c:v>4924</c:v>
                </c:pt>
                <c:pt idx="78">
                  <c:v>4299</c:v>
                </c:pt>
                <c:pt idx="79">
                  <c:v>11950</c:v>
                </c:pt>
                <c:pt idx="80">
                  <c:v>6984</c:v>
                </c:pt>
                <c:pt idx="81">
                  <c:v>23582</c:v>
                </c:pt>
                <c:pt idx="82">
                  <c:v>19176</c:v>
                </c:pt>
                <c:pt idx="83">
                  <c:v>6874</c:v>
                </c:pt>
                <c:pt idx="84">
                  <c:v>5640</c:v>
                </c:pt>
                <c:pt idx="85">
                  <c:v>6162</c:v>
                </c:pt>
                <c:pt idx="86">
                  <c:v>5843</c:v>
                </c:pt>
                <c:pt idx="87">
                  <c:v>5545</c:v>
                </c:pt>
                <c:pt idx="88">
                  <c:v>7153</c:v>
                </c:pt>
                <c:pt idx="89">
                  <c:v>4664</c:v>
                </c:pt>
                <c:pt idx="90">
                  <c:v>4664</c:v>
                </c:pt>
                <c:pt idx="91">
                  <c:v>63317</c:v>
                </c:pt>
                <c:pt idx="92">
                  <c:v>43250</c:v>
                </c:pt>
                <c:pt idx="93">
                  <c:v>10063</c:v>
                </c:pt>
                <c:pt idx="94">
                  <c:v>4112</c:v>
                </c:pt>
                <c:pt idx="95">
                  <c:v>4551</c:v>
                </c:pt>
                <c:pt idx="96">
                  <c:v>2504</c:v>
                </c:pt>
                <c:pt idx="97">
                  <c:v>2360</c:v>
                </c:pt>
                <c:pt idx="98">
                  <c:v>1652</c:v>
                </c:pt>
                <c:pt idx="99">
                  <c:v>1223</c:v>
                </c:pt>
                <c:pt idx="100">
                  <c:v>2066</c:v>
                </c:pt>
                <c:pt idx="101">
                  <c:v>1487</c:v>
                </c:pt>
                <c:pt idx="102">
                  <c:v>7615</c:v>
                </c:pt>
                <c:pt idx="103">
                  <c:v>3854</c:v>
                </c:pt>
                <c:pt idx="104">
                  <c:v>1684</c:v>
                </c:pt>
                <c:pt idx="105">
                  <c:v>1358</c:v>
                </c:pt>
                <c:pt idx="106">
                  <c:v>1232</c:v>
                </c:pt>
                <c:pt idx="107">
                  <c:v>2178</c:v>
                </c:pt>
                <c:pt idx="108">
                  <c:v>782</c:v>
                </c:pt>
                <c:pt idx="109">
                  <c:v>883</c:v>
                </c:pt>
                <c:pt idx="110">
                  <c:v>1737</c:v>
                </c:pt>
                <c:pt idx="111">
                  <c:v>1290</c:v>
                </c:pt>
                <c:pt idx="112">
                  <c:v>1240</c:v>
                </c:pt>
                <c:pt idx="113">
                  <c:v>1318</c:v>
                </c:pt>
                <c:pt idx="114">
                  <c:v>759</c:v>
                </c:pt>
                <c:pt idx="115">
                  <c:v>2594</c:v>
                </c:pt>
                <c:pt idx="116">
                  <c:v>2464</c:v>
                </c:pt>
                <c:pt idx="117">
                  <c:v>2124</c:v>
                </c:pt>
                <c:pt idx="118">
                  <c:v>1608</c:v>
                </c:pt>
                <c:pt idx="119">
                  <c:v>1339</c:v>
                </c:pt>
                <c:pt idx="120">
                  <c:v>2279</c:v>
                </c:pt>
                <c:pt idx="121">
                  <c:v>4025</c:v>
                </c:pt>
                <c:pt idx="122">
                  <c:v>3023</c:v>
                </c:pt>
                <c:pt idx="123">
                  <c:v>2656</c:v>
                </c:pt>
                <c:pt idx="124">
                  <c:v>2501</c:v>
                </c:pt>
                <c:pt idx="125">
                  <c:v>1202</c:v>
                </c:pt>
                <c:pt idx="126">
                  <c:v>972</c:v>
                </c:pt>
                <c:pt idx="127">
                  <c:v>1842</c:v>
                </c:pt>
                <c:pt idx="128">
                  <c:v>1890</c:v>
                </c:pt>
                <c:pt idx="129">
                  <c:v>2350</c:v>
                </c:pt>
                <c:pt idx="130">
                  <c:v>1162</c:v>
                </c:pt>
                <c:pt idx="131">
                  <c:v>1262</c:v>
                </c:pt>
                <c:pt idx="132">
                  <c:v>1345</c:v>
                </c:pt>
                <c:pt idx="133">
                  <c:v>898</c:v>
                </c:pt>
                <c:pt idx="134">
                  <c:v>1972</c:v>
                </c:pt>
                <c:pt idx="135">
                  <c:v>1223</c:v>
                </c:pt>
                <c:pt idx="136">
                  <c:v>3660</c:v>
                </c:pt>
                <c:pt idx="137">
                  <c:v>7033</c:v>
                </c:pt>
                <c:pt idx="138">
                  <c:v>4469</c:v>
                </c:pt>
                <c:pt idx="139">
                  <c:v>2052</c:v>
                </c:pt>
                <c:pt idx="140">
                  <c:v>1811</c:v>
                </c:pt>
                <c:pt idx="141">
                  <c:v>4704</c:v>
                </c:pt>
                <c:pt idx="142">
                  <c:v>886</c:v>
                </c:pt>
                <c:pt idx="143">
                  <c:v>3360</c:v>
                </c:pt>
                <c:pt idx="144">
                  <c:v>2734</c:v>
                </c:pt>
                <c:pt idx="145">
                  <c:v>1175</c:v>
                </c:pt>
                <c:pt idx="146">
                  <c:v>3450</c:v>
                </c:pt>
                <c:pt idx="147">
                  <c:v>2006</c:v>
                </c:pt>
                <c:pt idx="148">
                  <c:v>625</c:v>
                </c:pt>
                <c:pt idx="149">
                  <c:v>1168</c:v>
                </c:pt>
                <c:pt idx="150">
                  <c:v>1187</c:v>
                </c:pt>
                <c:pt idx="151">
                  <c:v>1225</c:v>
                </c:pt>
                <c:pt idx="152">
                  <c:v>754</c:v>
                </c:pt>
                <c:pt idx="153">
                  <c:v>565</c:v>
                </c:pt>
                <c:pt idx="154">
                  <c:v>591</c:v>
                </c:pt>
                <c:pt idx="155">
                  <c:v>861</c:v>
                </c:pt>
                <c:pt idx="156">
                  <c:v>993</c:v>
                </c:pt>
                <c:pt idx="157">
                  <c:v>4551</c:v>
                </c:pt>
                <c:pt idx="158">
                  <c:v>1753</c:v>
                </c:pt>
                <c:pt idx="159">
                  <c:v>449</c:v>
                </c:pt>
                <c:pt idx="160">
                  <c:v>196</c:v>
                </c:pt>
                <c:pt idx="161">
                  <c:v>476</c:v>
                </c:pt>
                <c:pt idx="162">
                  <c:v>362</c:v>
                </c:pt>
                <c:pt idx="163">
                  <c:v>939</c:v>
                </c:pt>
                <c:pt idx="164">
                  <c:v>1026</c:v>
                </c:pt>
                <c:pt idx="165">
                  <c:v>3745</c:v>
                </c:pt>
                <c:pt idx="166">
                  <c:v>3482</c:v>
                </c:pt>
                <c:pt idx="167">
                  <c:v>2584</c:v>
                </c:pt>
                <c:pt idx="168">
                  <c:v>4764</c:v>
                </c:pt>
                <c:pt idx="169">
                  <c:v>8296</c:v>
                </c:pt>
                <c:pt idx="170">
                  <c:v>6008</c:v>
                </c:pt>
                <c:pt idx="171">
                  <c:v>8585</c:v>
                </c:pt>
                <c:pt idx="172">
                  <c:v>4478</c:v>
                </c:pt>
                <c:pt idx="173">
                  <c:v>3072</c:v>
                </c:pt>
                <c:pt idx="174">
                  <c:v>2656</c:v>
                </c:pt>
                <c:pt idx="175">
                  <c:v>1430</c:v>
                </c:pt>
                <c:pt idx="176">
                  <c:v>3920</c:v>
                </c:pt>
                <c:pt idx="177">
                  <c:v>4578</c:v>
                </c:pt>
                <c:pt idx="178">
                  <c:v>2193</c:v>
                </c:pt>
                <c:pt idx="179">
                  <c:v>4053</c:v>
                </c:pt>
                <c:pt idx="180">
                  <c:v>4382</c:v>
                </c:pt>
                <c:pt idx="181">
                  <c:v>1326</c:v>
                </c:pt>
                <c:pt idx="182">
                  <c:v>2997</c:v>
                </c:pt>
                <c:pt idx="183">
                  <c:v>2099</c:v>
                </c:pt>
                <c:pt idx="184">
                  <c:v>7734</c:v>
                </c:pt>
                <c:pt idx="185">
                  <c:v>3770</c:v>
                </c:pt>
                <c:pt idx="186">
                  <c:v>4003</c:v>
                </c:pt>
                <c:pt idx="187">
                  <c:v>10652</c:v>
                </c:pt>
                <c:pt idx="188">
                  <c:v>2304</c:v>
                </c:pt>
                <c:pt idx="189">
                  <c:v>2616</c:v>
                </c:pt>
                <c:pt idx="190">
                  <c:v>1704</c:v>
                </c:pt>
                <c:pt idx="191">
                  <c:v>1850</c:v>
                </c:pt>
                <c:pt idx="192">
                  <c:v>2570</c:v>
                </c:pt>
                <c:pt idx="193">
                  <c:v>2601</c:v>
                </c:pt>
                <c:pt idx="194">
                  <c:v>3466</c:v>
                </c:pt>
                <c:pt idx="195">
                  <c:v>1227</c:v>
                </c:pt>
                <c:pt idx="196">
                  <c:v>2124</c:v>
                </c:pt>
                <c:pt idx="197">
                  <c:v>2322</c:v>
                </c:pt>
                <c:pt idx="198">
                  <c:v>3023</c:v>
                </c:pt>
                <c:pt idx="199">
                  <c:v>2980</c:v>
                </c:pt>
                <c:pt idx="200">
                  <c:v>2587</c:v>
                </c:pt>
                <c:pt idx="201">
                  <c:v>4674</c:v>
                </c:pt>
                <c:pt idx="202">
                  <c:v>19475</c:v>
                </c:pt>
                <c:pt idx="203">
                  <c:v>11514</c:v>
                </c:pt>
                <c:pt idx="204">
                  <c:v>4090</c:v>
                </c:pt>
                <c:pt idx="205">
                  <c:v>4075</c:v>
                </c:pt>
                <c:pt idx="206">
                  <c:v>3783</c:v>
                </c:pt>
                <c:pt idx="207">
                  <c:v>2164</c:v>
                </c:pt>
                <c:pt idx="208">
                  <c:v>2444</c:v>
                </c:pt>
                <c:pt idx="209">
                  <c:v>3386</c:v>
                </c:pt>
                <c:pt idx="210">
                  <c:v>1428</c:v>
                </c:pt>
                <c:pt idx="211">
                  <c:v>1200</c:v>
                </c:pt>
                <c:pt idx="212">
                  <c:v>1758</c:v>
                </c:pt>
                <c:pt idx="213">
                  <c:v>3510</c:v>
                </c:pt>
                <c:pt idx="214">
                  <c:v>3607</c:v>
                </c:pt>
                <c:pt idx="215">
                  <c:v>3867</c:v>
                </c:pt>
                <c:pt idx="216">
                  <c:v>14742</c:v>
                </c:pt>
                <c:pt idx="217">
                  <c:v>6541</c:v>
                </c:pt>
                <c:pt idx="218">
                  <c:v>4969</c:v>
                </c:pt>
                <c:pt idx="219">
                  <c:v>8996</c:v>
                </c:pt>
                <c:pt idx="220">
                  <c:v>4408</c:v>
                </c:pt>
                <c:pt idx="221">
                  <c:v>3913</c:v>
                </c:pt>
                <c:pt idx="222">
                  <c:v>2693</c:v>
                </c:pt>
                <c:pt idx="223">
                  <c:v>2357</c:v>
                </c:pt>
                <c:pt idx="224">
                  <c:v>4291</c:v>
                </c:pt>
                <c:pt idx="225">
                  <c:v>2285</c:v>
                </c:pt>
                <c:pt idx="226">
                  <c:v>2484</c:v>
                </c:pt>
                <c:pt idx="227">
                  <c:v>2997</c:v>
                </c:pt>
                <c:pt idx="228">
                  <c:v>3108</c:v>
                </c:pt>
                <c:pt idx="229">
                  <c:v>1870</c:v>
                </c:pt>
                <c:pt idx="230">
                  <c:v>2835</c:v>
                </c:pt>
                <c:pt idx="231">
                  <c:v>1959</c:v>
                </c:pt>
                <c:pt idx="232">
                  <c:v>1480</c:v>
                </c:pt>
                <c:pt idx="233">
                  <c:v>876</c:v>
                </c:pt>
                <c:pt idx="234">
                  <c:v>2301</c:v>
                </c:pt>
                <c:pt idx="235">
                  <c:v>1779</c:v>
                </c:pt>
                <c:pt idx="236">
                  <c:v>1374</c:v>
                </c:pt>
                <c:pt idx="237">
                  <c:v>1650</c:v>
                </c:pt>
                <c:pt idx="238">
                  <c:v>4754</c:v>
                </c:pt>
                <c:pt idx="239">
                  <c:v>5928</c:v>
                </c:pt>
                <c:pt idx="240">
                  <c:v>7433</c:v>
                </c:pt>
                <c:pt idx="241">
                  <c:v>8223</c:v>
                </c:pt>
                <c:pt idx="242">
                  <c:v>6122</c:v>
                </c:pt>
                <c:pt idx="243">
                  <c:v>3654</c:v>
                </c:pt>
                <c:pt idx="244">
                  <c:v>2757</c:v>
                </c:pt>
                <c:pt idx="245">
                  <c:v>3887</c:v>
                </c:pt>
                <c:pt idx="246">
                  <c:v>1862</c:v>
                </c:pt>
                <c:pt idx="247">
                  <c:v>1362</c:v>
                </c:pt>
                <c:pt idx="248">
                  <c:v>3319</c:v>
                </c:pt>
                <c:pt idx="249">
                  <c:v>4946</c:v>
                </c:pt>
                <c:pt idx="250">
                  <c:v>1599</c:v>
                </c:pt>
                <c:pt idx="251">
                  <c:v>879</c:v>
                </c:pt>
                <c:pt idx="252">
                  <c:v>1840</c:v>
                </c:pt>
                <c:pt idx="253">
                  <c:v>2601</c:v>
                </c:pt>
                <c:pt idx="254">
                  <c:v>2912</c:v>
                </c:pt>
                <c:pt idx="255">
                  <c:v>2161</c:v>
                </c:pt>
                <c:pt idx="256">
                  <c:v>2627</c:v>
                </c:pt>
                <c:pt idx="257">
                  <c:v>2152</c:v>
                </c:pt>
                <c:pt idx="258">
                  <c:v>2689</c:v>
                </c:pt>
                <c:pt idx="259">
                  <c:v>1664</c:v>
                </c:pt>
                <c:pt idx="260">
                  <c:v>2670</c:v>
                </c:pt>
                <c:pt idx="261">
                  <c:v>1677</c:v>
                </c:pt>
                <c:pt idx="262">
                  <c:v>2757</c:v>
                </c:pt>
                <c:pt idx="263">
                  <c:v>3477</c:v>
                </c:pt>
                <c:pt idx="264">
                  <c:v>2099</c:v>
                </c:pt>
                <c:pt idx="265">
                  <c:v>13515</c:v>
                </c:pt>
                <c:pt idx="266">
                  <c:v>5417</c:v>
                </c:pt>
                <c:pt idx="267">
                  <c:v>1985</c:v>
                </c:pt>
                <c:pt idx="268">
                  <c:v>1744</c:v>
                </c:pt>
                <c:pt idx="269">
                  <c:v>2022</c:v>
                </c:pt>
                <c:pt idx="270">
                  <c:v>2851</c:v>
                </c:pt>
                <c:pt idx="271">
                  <c:v>2623</c:v>
                </c:pt>
                <c:pt idx="272">
                  <c:v>1349</c:v>
                </c:pt>
                <c:pt idx="273">
                  <c:v>786</c:v>
                </c:pt>
                <c:pt idx="274">
                  <c:v>1436</c:v>
                </c:pt>
                <c:pt idx="275">
                  <c:v>2487</c:v>
                </c:pt>
                <c:pt idx="276">
                  <c:v>2950</c:v>
                </c:pt>
                <c:pt idx="277">
                  <c:v>2648</c:v>
                </c:pt>
                <c:pt idx="278">
                  <c:v>1456</c:v>
                </c:pt>
                <c:pt idx="279">
                  <c:v>3913</c:v>
                </c:pt>
                <c:pt idx="280">
                  <c:v>1967</c:v>
                </c:pt>
                <c:pt idx="281">
                  <c:v>1505</c:v>
                </c:pt>
                <c:pt idx="282">
                  <c:v>3708</c:v>
                </c:pt>
                <c:pt idx="283">
                  <c:v>1677</c:v>
                </c:pt>
                <c:pt idx="284">
                  <c:v>2113</c:v>
                </c:pt>
                <c:pt idx="285">
                  <c:v>2161</c:v>
                </c:pt>
                <c:pt idx="286">
                  <c:v>1518</c:v>
                </c:pt>
                <c:pt idx="287">
                  <c:v>1076</c:v>
                </c:pt>
                <c:pt idx="288">
                  <c:v>757</c:v>
                </c:pt>
                <c:pt idx="289">
                  <c:v>3397</c:v>
                </c:pt>
                <c:pt idx="290">
                  <c:v>1693</c:v>
                </c:pt>
                <c:pt idx="291">
                  <c:v>1813</c:v>
                </c:pt>
                <c:pt idx="292">
                  <c:v>3131</c:v>
                </c:pt>
                <c:pt idx="293">
                  <c:v>5600</c:v>
                </c:pt>
                <c:pt idx="294">
                  <c:v>2141</c:v>
                </c:pt>
                <c:pt idx="295">
                  <c:v>61234</c:v>
                </c:pt>
                <c:pt idx="296">
                  <c:v>15695</c:v>
                </c:pt>
                <c:pt idx="297">
                  <c:v>5152</c:v>
                </c:pt>
                <c:pt idx="298">
                  <c:v>3099</c:v>
                </c:pt>
                <c:pt idx="299">
                  <c:v>2130</c:v>
                </c:pt>
                <c:pt idx="300">
                  <c:v>975</c:v>
                </c:pt>
                <c:pt idx="301">
                  <c:v>1872</c:v>
                </c:pt>
                <c:pt idx="302">
                  <c:v>849</c:v>
                </c:pt>
                <c:pt idx="303">
                  <c:v>589</c:v>
                </c:pt>
                <c:pt idx="304">
                  <c:v>291</c:v>
                </c:pt>
                <c:pt idx="305">
                  <c:v>631</c:v>
                </c:pt>
                <c:pt idx="306">
                  <c:v>1131</c:v>
                </c:pt>
                <c:pt idx="307">
                  <c:v>237</c:v>
                </c:pt>
                <c:pt idx="308">
                  <c:v>760</c:v>
                </c:pt>
                <c:pt idx="309">
                  <c:v>6923</c:v>
                </c:pt>
                <c:pt idx="310">
                  <c:v>3739</c:v>
                </c:pt>
                <c:pt idx="311">
                  <c:v>1485</c:v>
                </c:pt>
                <c:pt idx="312">
                  <c:v>5974</c:v>
                </c:pt>
                <c:pt idx="313">
                  <c:v>3289</c:v>
                </c:pt>
                <c:pt idx="314">
                  <c:v>1514</c:v>
                </c:pt>
                <c:pt idx="315">
                  <c:v>3927</c:v>
                </c:pt>
                <c:pt idx="316">
                  <c:v>5188</c:v>
                </c:pt>
                <c:pt idx="317">
                  <c:v>1799</c:v>
                </c:pt>
                <c:pt idx="318">
                  <c:v>2063</c:v>
                </c:pt>
                <c:pt idx="319">
                  <c:v>1912</c:v>
                </c:pt>
                <c:pt idx="320">
                  <c:v>1801</c:v>
                </c:pt>
                <c:pt idx="321">
                  <c:v>454</c:v>
                </c:pt>
                <c:pt idx="322">
                  <c:v>1297</c:v>
                </c:pt>
                <c:pt idx="323">
                  <c:v>703</c:v>
                </c:pt>
                <c:pt idx="324">
                  <c:v>1442</c:v>
                </c:pt>
                <c:pt idx="325">
                  <c:v>3299</c:v>
                </c:pt>
                <c:pt idx="326">
                  <c:v>6653</c:v>
                </c:pt>
                <c:pt idx="327">
                  <c:v>7281</c:v>
                </c:pt>
                <c:pt idx="328">
                  <c:v>4120</c:v>
                </c:pt>
                <c:pt idx="329">
                  <c:v>4082</c:v>
                </c:pt>
                <c:pt idx="330">
                  <c:v>1514</c:v>
                </c:pt>
                <c:pt idx="331">
                  <c:v>1634</c:v>
                </c:pt>
                <c:pt idx="332">
                  <c:v>1721</c:v>
                </c:pt>
                <c:pt idx="333">
                  <c:v>2491</c:v>
                </c:pt>
                <c:pt idx="334">
                  <c:v>3289</c:v>
                </c:pt>
                <c:pt idx="335">
                  <c:v>1737</c:v>
                </c:pt>
                <c:pt idx="336">
                  <c:v>1751</c:v>
                </c:pt>
                <c:pt idx="337">
                  <c:v>2559</c:v>
                </c:pt>
                <c:pt idx="338">
                  <c:v>1617</c:v>
                </c:pt>
                <c:pt idx="339">
                  <c:v>3159</c:v>
                </c:pt>
                <c:pt idx="340">
                  <c:v>3880</c:v>
                </c:pt>
                <c:pt idx="341">
                  <c:v>31221</c:v>
                </c:pt>
                <c:pt idx="342">
                  <c:v>8419</c:v>
                </c:pt>
                <c:pt idx="343">
                  <c:v>4616</c:v>
                </c:pt>
                <c:pt idx="344">
                  <c:v>3948</c:v>
                </c:pt>
                <c:pt idx="345">
                  <c:v>2132</c:v>
                </c:pt>
                <c:pt idx="346">
                  <c:v>5456</c:v>
                </c:pt>
                <c:pt idx="347">
                  <c:v>6430</c:v>
                </c:pt>
                <c:pt idx="348">
                  <c:v>2693</c:v>
                </c:pt>
                <c:pt idx="349">
                  <c:v>3381</c:v>
                </c:pt>
                <c:pt idx="350">
                  <c:v>1637</c:v>
                </c:pt>
                <c:pt idx="351">
                  <c:v>1436</c:v>
                </c:pt>
                <c:pt idx="352">
                  <c:v>834</c:v>
                </c:pt>
                <c:pt idx="353">
                  <c:v>1880</c:v>
                </c:pt>
                <c:pt idx="354">
                  <c:v>3376</c:v>
                </c:pt>
                <c:pt idx="355">
                  <c:v>2753</c:v>
                </c:pt>
                <c:pt idx="356">
                  <c:v>3450</c:v>
                </c:pt>
                <c:pt idx="357">
                  <c:v>3230</c:v>
                </c:pt>
                <c:pt idx="358">
                  <c:v>1646</c:v>
                </c:pt>
                <c:pt idx="359">
                  <c:v>1539</c:v>
                </c:pt>
                <c:pt idx="360">
                  <c:v>2307</c:v>
                </c:pt>
                <c:pt idx="361">
                  <c:v>2937</c:v>
                </c:pt>
                <c:pt idx="362">
                  <c:v>2025</c:v>
                </c:pt>
                <c:pt idx="363">
                  <c:v>1114</c:v>
                </c:pt>
                <c:pt idx="364">
                  <c:v>544</c:v>
                </c:pt>
              </c:numCache>
            </c:numRef>
          </c:val>
          <c:smooth val="0"/>
          <c:extLst>
            <c:ext xmlns:c16="http://schemas.microsoft.com/office/drawing/2014/chart" uri="{C3380CC4-5D6E-409C-BE32-E72D297353CC}">
              <c16:uniqueId val="{00000000-FF7A-46A2-9CFC-4EC5ABE5A2D4}"/>
            </c:ext>
          </c:extLst>
        </c:ser>
        <c:dLbls>
          <c:showLegendKey val="0"/>
          <c:showVal val="0"/>
          <c:showCatName val="0"/>
          <c:showSerName val="0"/>
          <c:showPercent val="0"/>
          <c:showBubbleSize val="0"/>
        </c:dLbls>
        <c:smooth val="0"/>
        <c:axId val="327764520"/>
        <c:axId val="327768456"/>
      </c:lineChart>
      <c:catAx>
        <c:axId val="32776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8456"/>
        <c:crosses val="autoZero"/>
        <c:auto val="1"/>
        <c:lblAlgn val="ctr"/>
        <c:lblOffset val="100"/>
        <c:noMultiLvlLbl val="0"/>
      </c:catAx>
      <c:valAx>
        <c:axId val="32776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6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Sheet1!$A$2:$A$366</c:f>
              <c:strCache>
                <c:ptCount val="365"/>
                <c:pt idx="0">
                  <c:v>01.03.2017</c:v>
                </c:pt>
                <c:pt idx="1">
                  <c:v>02.03.2017</c:v>
                </c:pt>
                <c:pt idx="2">
                  <c:v>03.03.2017</c:v>
                </c:pt>
                <c:pt idx="3">
                  <c:v>04.03.2017</c:v>
                </c:pt>
                <c:pt idx="4">
                  <c:v>05.03.2017</c:v>
                </c:pt>
                <c:pt idx="5">
                  <c:v>06.03.2017</c:v>
                </c:pt>
                <c:pt idx="6">
                  <c:v>07.03.2017</c:v>
                </c:pt>
                <c:pt idx="7">
                  <c:v>08.03.2017</c:v>
                </c:pt>
                <c:pt idx="8">
                  <c:v>09.03.2017</c:v>
                </c:pt>
                <c:pt idx="9">
                  <c:v>10.03.2017</c:v>
                </c:pt>
                <c:pt idx="10">
                  <c:v>11.03.2017</c:v>
                </c:pt>
                <c:pt idx="11">
                  <c:v>12.03.2017</c:v>
                </c:pt>
                <c:pt idx="12">
                  <c:v>13.03.2017</c:v>
                </c:pt>
                <c:pt idx="13">
                  <c:v>14.03.2017</c:v>
                </c:pt>
                <c:pt idx="14">
                  <c:v>15.03.2017</c:v>
                </c:pt>
                <c:pt idx="15">
                  <c:v>16.03.2017</c:v>
                </c:pt>
                <c:pt idx="16">
                  <c:v>17.03.2017</c:v>
                </c:pt>
                <c:pt idx="17">
                  <c:v>18.03.2017</c:v>
                </c:pt>
                <c:pt idx="18">
                  <c:v>19.03.2017</c:v>
                </c:pt>
                <c:pt idx="19">
                  <c:v>20.03.2017</c:v>
                </c:pt>
                <c:pt idx="20">
                  <c:v>21.03.2017</c:v>
                </c:pt>
                <c:pt idx="21">
                  <c:v>22.03.2017</c:v>
                </c:pt>
                <c:pt idx="22">
                  <c:v>23.03.2017</c:v>
                </c:pt>
                <c:pt idx="23">
                  <c:v>24.03.2017</c:v>
                </c:pt>
                <c:pt idx="24">
                  <c:v>25.03.2017</c:v>
                </c:pt>
                <c:pt idx="25">
                  <c:v>26.03.2017</c:v>
                </c:pt>
                <c:pt idx="26">
                  <c:v>27.03.2017</c:v>
                </c:pt>
                <c:pt idx="27">
                  <c:v>28.03.2017</c:v>
                </c:pt>
                <c:pt idx="28">
                  <c:v>29.03.2017</c:v>
                </c:pt>
                <c:pt idx="29">
                  <c:v>30.03.2017</c:v>
                </c:pt>
                <c:pt idx="30">
                  <c:v>31.03.2017</c:v>
                </c:pt>
                <c:pt idx="31">
                  <c:v>01.04.2017</c:v>
                </c:pt>
                <c:pt idx="32">
                  <c:v>02.04.2017</c:v>
                </c:pt>
                <c:pt idx="33">
                  <c:v>03.04.2017</c:v>
                </c:pt>
                <c:pt idx="34">
                  <c:v>04.04.2017</c:v>
                </c:pt>
                <c:pt idx="35">
                  <c:v>05.04.2017</c:v>
                </c:pt>
                <c:pt idx="36">
                  <c:v>06.04.2017</c:v>
                </c:pt>
                <c:pt idx="37">
                  <c:v>07.04.2017</c:v>
                </c:pt>
                <c:pt idx="38">
                  <c:v>08.04.2017</c:v>
                </c:pt>
                <c:pt idx="39">
                  <c:v>09.04.2017</c:v>
                </c:pt>
                <c:pt idx="40">
                  <c:v>10.04.2017</c:v>
                </c:pt>
                <c:pt idx="41">
                  <c:v>11.04.2017</c:v>
                </c:pt>
                <c:pt idx="42">
                  <c:v>12.04.2017</c:v>
                </c:pt>
                <c:pt idx="43">
                  <c:v>13.04.2017</c:v>
                </c:pt>
                <c:pt idx="44">
                  <c:v>14.04.2017</c:v>
                </c:pt>
                <c:pt idx="45">
                  <c:v>15.04.2017</c:v>
                </c:pt>
                <c:pt idx="46">
                  <c:v>16.04.2017</c:v>
                </c:pt>
                <c:pt idx="47">
                  <c:v>17.04.2017</c:v>
                </c:pt>
                <c:pt idx="48">
                  <c:v>18.04.2017</c:v>
                </c:pt>
                <c:pt idx="49">
                  <c:v>19.04.2017</c:v>
                </c:pt>
                <c:pt idx="50">
                  <c:v>20.04.2017</c:v>
                </c:pt>
                <c:pt idx="51">
                  <c:v>21.04.2017</c:v>
                </c:pt>
                <c:pt idx="52">
                  <c:v>22.04.2017</c:v>
                </c:pt>
                <c:pt idx="53">
                  <c:v>23.04.2017</c:v>
                </c:pt>
                <c:pt idx="54">
                  <c:v>24.04.2017</c:v>
                </c:pt>
                <c:pt idx="55">
                  <c:v>25.04.2017</c:v>
                </c:pt>
                <c:pt idx="56">
                  <c:v>26.04.2017</c:v>
                </c:pt>
                <c:pt idx="57">
                  <c:v>27.04.2017</c:v>
                </c:pt>
                <c:pt idx="58">
                  <c:v>28.04.2017</c:v>
                </c:pt>
                <c:pt idx="59">
                  <c:v>29.04.2017</c:v>
                </c:pt>
                <c:pt idx="60">
                  <c:v>30.04.2017</c:v>
                </c:pt>
                <c:pt idx="61">
                  <c:v>01.05.2017</c:v>
                </c:pt>
                <c:pt idx="62">
                  <c:v>02.05.2017</c:v>
                </c:pt>
                <c:pt idx="63">
                  <c:v>03.05.2017</c:v>
                </c:pt>
                <c:pt idx="64">
                  <c:v>04.05.2017</c:v>
                </c:pt>
                <c:pt idx="65">
                  <c:v>05.05.2017</c:v>
                </c:pt>
                <c:pt idx="66">
                  <c:v>06.05.2017</c:v>
                </c:pt>
                <c:pt idx="67">
                  <c:v>07.05.2017</c:v>
                </c:pt>
                <c:pt idx="68">
                  <c:v>08.05.2017</c:v>
                </c:pt>
                <c:pt idx="69">
                  <c:v>09.05.2017</c:v>
                </c:pt>
                <c:pt idx="70">
                  <c:v>10.05.2017</c:v>
                </c:pt>
                <c:pt idx="71">
                  <c:v>11.05.2017</c:v>
                </c:pt>
                <c:pt idx="72">
                  <c:v>12.05.2017</c:v>
                </c:pt>
                <c:pt idx="73">
                  <c:v>13.05.2017</c:v>
                </c:pt>
                <c:pt idx="74">
                  <c:v>14.05.2017</c:v>
                </c:pt>
                <c:pt idx="75">
                  <c:v>15.05.2017</c:v>
                </c:pt>
                <c:pt idx="76">
                  <c:v>16.05.2017</c:v>
                </c:pt>
                <c:pt idx="77">
                  <c:v>17.05.2017</c:v>
                </c:pt>
                <c:pt idx="78">
                  <c:v>18.05.2017</c:v>
                </c:pt>
                <c:pt idx="79">
                  <c:v>19.05.2017</c:v>
                </c:pt>
                <c:pt idx="80">
                  <c:v>20.05.2017</c:v>
                </c:pt>
                <c:pt idx="81">
                  <c:v>21.05.2017</c:v>
                </c:pt>
                <c:pt idx="82">
                  <c:v>22.05.2017</c:v>
                </c:pt>
                <c:pt idx="83">
                  <c:v>23.05.2017</c:v>
                </c:pt>
                <c:pt idx="84">
                  <c:v>24.05.2017</c:v>
                </c:pt>
                <c:pt idx="85">
                  <c:v>25.05.2017</c:v>
                </c:pt>
                <c:pt idx="86">
                  <c:v>26.05.2017</c:v>
                </c:pt>
                <c:pt idx="87">
                  <c:v>27.05.2017</c:v>
                </c:pt>
                <c:pt idx="88">
                  <c:v>28.05.2017</c:v>
                </c:pt>
                <c:pt idx="89">
                  <c:v>29.05.2017</c:v>
                </c:pt>
                <c:pt idx="90">
                  <c:v>30.05.2017</c:v>
                </c:pt>
                <c:pt idx="91">
                  <c:v>31.05.2017</c:v>
                </c:pt>
                <c:pt idx="92">
                  <c:v>01.06.2017</c:v>
                </c:pt>
                <c:pt idx="93">
                  <c:v>02.06.2017</c:v>
                </c:pt>
                <c:pt idx="94">
                  <c:v>03.06.2017</c:v>
                </c:pt>
                <c:pt idx="95">
                  <c:v>04.06.2017</c:v>
                </c:pt>
                <c:pt idx="96">
                  <c:v>05.06.2017</c:v>
                </c:pt>
                <c:pt idx="97">
                  <c:v>06.06.2017</c:v>
                </c:pt>
                <c:pt idx="98">
                  <c:v>07.06.2017</c:v>
                </c:pt>
                <c:pt idx="99">
                  <c:v>08.06.2017</c:v>
                </c:pt>
                <c:pt idx="100">
                  <c:v>09.06.2017</c:v>
                </c:pt>
                <c:pt idx="101">
                  <c:v>10.06.2017</c:v>
                </c:pt>
                <c:pt idx="102">
                  <c:v>11.06.2017</c:v>
                </c:pt>
                <c:pt idx="103">
                  <c:v>12.06.2017</c:v>
                </c:pt>
                <c:pt idx="104">
                  <c:v>13.06.2017</c:v>
                </c:pt>
                <c:pt idx="105">
                  <c:v>14.06.2017</c:v>
                </c:pt>
                <c:pt idx="106">
                  <c:v>15.06.2017</c:v>
                </c:pt>
                <c:pt idx="107">
                  <c:v>16.06.2017</c:v>
                </c:pt>
                <c:pt idx="108">
                  <c:v>17.06.2017</c:v>
                </c:pt>
                <c:pt idx="109">
                  <c:v>18.06.2017</c:v>
                </c:pt>
                <c:pt idx="110">
                  <c:v>19.06.2017</c:v>
                </c:pt>
                <c:pt idx="111">
                  <c:v>20.06.2017</c:v>
                </c:pt>
                <c:pt idx="112">
                  <c:v>21.06.2017</c:v>
                </c:pt>
                <c:pt idx="113">
                  <c:v>22.06.2017</c:v>
                </c:pt>
                <c:pt idx="114">
                  <c:v>23.06.2017</c:v>
                </c:pt>
                <c:pt idx="115">
                  <c:v>24.06.2017</c:v>
                </c:pt>
                <c:pt idx="116">
                  <c:v>25.06.2017</c:v>
                </c:pt>
                <c:pt idx="117">
                  <c:v>26.06.2017</c:v>
                </c:pt>
                <c:pt idx="118">
                  <c:v>27.06.2017</c:v>
                </c:pt>
                <c:pt idx="119">
                  <c:v>28.06.2017</c:v>
                </c:pt>
                <c:pt idx="120">
                  <c:v>29.06.2017</c:v>
                </c:pt>
                <c:pt idx="121">
                  <c:v>30.06.2017</c:v>
                </c:pt>
                <c:pt idx="122">
                  <c:v>01.07.2017</c:v>
                </c:pt>
                <c:pt idx="123">
                  <c:v>02.07.2017</c:v>
                </c:pt>
                <c:pt idx="124">
                  <c:v>03.07.2017</c:v>
                </c:pt>
                <c:pt idx="125">
                  <c:v>04.07.2017</c:v>
                </c:pt>
                <c:pt idx="126">
                  <c:v>05.07.2017</c:v>
                </c:pt>
                <c:pt idx="127">
                  <c:v>06.07.2017</c:v>
                </c:pt>
                <c:pt idx="128">
                  <c:v>07.07.2017</c:v>
                </c:pt>
                <c:pt idx="129">
                  <c:v>08.07.2017</c:v>
                </c:pt>
                <c:pt idx="130">
                  <c:v>09.07.2017</c:v>
                </c:pt>
                <c:pt idx="131">
                  <c:v>10.07.2017</c:v>
                </c:pt>
                <c:pt idx="132">
                  <c:v>11.07.2017</c:v>
                </c:pt>
                <c:pt idx="133">
                  <c:v>12.07.2017</c:v>
                </c:pt>
                <c:pt idx="134">
                  <c:v>13.07.2017</c:v>
                </c:pt>
                <c:pt idx="135">
                  <c:v>14.07.2017</c:v>
                </c:pt>
                <c:pt idx="136">
                  <c:v>15.07.2017</c:v>
                </c:pt>
                <c:pt idx="137">
                  <c:v>16.07.2017</c:v>
                </c:pt>
                <c:pt idx="138">
                  <c:v>17.07.2017</c:v>
                </c:pt>
                <c:pt idx="139">
                  <c:v>18.07.2017</c:v>
                </c:pt>
                <c:pt idx="140">
                  <c:v>19.07.2017</c:v>
                </c:pt>
                <c:pt idx="141">
                  <c:v>20.07.2017</c:v>
                </c:pt>
                <c:pt idx="142">
                  <c:v>21.07.2017</c:v>
                </c:pt>
                <c:pt idx="143">
                  <c:v>22.07.2017</c:v>
                </c:pt>
                <c:pt idx="144">
                  <c:v>23.07.2017</c:v>
                </c:pt>
                <c:pt idx="145">
                  <c:v>24.07.2017</c:v>
                </c:pt>
                <c:pt idx="146">
                  <c:v>25.07.2017</c:v>
                </c:pt>
                <c:pt idx="147">
                  <c:v>26.07.2017</c:v>
                </c:pt>
                <c:pt idx="148">
                  <c:v>27.07.2017</c:v>
                </c:pt>
                <c:pt idx="149">
                  <c:v>28.07.2017</c:v>
                </c:pt>
                <c:pt idx="150">
                  <c:v>29.07.2017</c:v>
                </c:pt>
                <c:pt idx="151">
                  <c:v>30.07.2017</c:v>
                </c:pt>
                <c:pt idx="152">
                  <c:v>31.07.2017</c:v>
                </c:pt>
                <c:pt idx="153">
                  <c:v>01.08.2017</c:v>
                </c:pt>
                <c:pt idx="154">
                  <c:v>02.08.2017</c:v>
                </c:pt>
                <c:pt idx="155">
                  <c:v>03.08.2017</c:v>
                </c:pt>
                <c:pt idx="156">
                  <c:v>04.08.2017</c:v>
                </c:pt>
                <c:pt idx="157">
                  <c:v>05.08.2017</c:v>
                </c:pt>
                <c:pt idx="158">
                  <c:v>06.08.2017</c:v>
                </c:pt>
                <c:pt idx="159">
                  <c:v>07.08.2017</c:v>
                </c:pt>
                <c:pt idx="160">
                  <c:v>08.08.2017</c:v>
                </c:pt>
                <c:pt idx="161">
                  <c:v>09.08.2017</c:v>
                </c:pt>
                <c:pt idx="162">
                  <c:v>10.08.2017</c:v>
                </c:pt>
                <c:pt idx="163">
                  <c:v>11.08.2017</c:v>
                </c:pt>
                <c:pt idx="164">
                  <c:v>12.08.2017</c:v>
                </c:pt>
                <c:pt idx="165">
                  <c:v>13.08.2017</c:v>
                </c:pt>
                <c:pt idx="166">
                  <c:v>14.08.2017</c:v>
                </c:pt>
                <c:pt idx="167">
                  <c:v>15.08.2017</c:v>
                </c:pt>
                <c:pt idx="168">
                  <c:v>16.08.2017</c:v>
                </c:pt>
                <c:pt idx="169">
                  <c:v>17.08.2017</c:v>
                </c:pt>
                <c:pt idx="170">
                  <c:v>18.08.2017</c:v>
                </c:pt>
                <c:pt idx="171">
                  <c:v>19.08.2017</c:v>
                </c:pt>
                <c:pt idx="172">
                  <c:v>20.08.2017</c:v>
                </c:pt>
                <c:pt idx="173">
                  <c:v>21.08.2017</c:v>
                </c:pt>
                <c:pt idx="174">
                  <c:v>22.08.2017</c:v>
                </c:pt>
                <c:pt idx="175">
                  <c:v>23.08.2017</c:v>
                </c:pt>
                <c:pt idx="176">
                  <c:v>24.08.2017</c:v>
                </c:pt>
                <c:pt idx="177">
                  <c:v>25.08.2017</c:v>
                </c:pt>
                <c:pt idx="178">
                  <c:v>26.08.2017</c:v>
                </c:pt>
                <c:pt idx="179">
                  <c:v>27.08.2017</c:v>
                </c:pt>
                <c:pt idx="180">
                  <c:v>28.08.2017</c:v>
                </c:pt>
                <c:pt idx="181">
                  <c:v>29.08.2017</c:v>
                </c:pt>
                <c:pt idx="182">
                  <c:v>30.08.2017</c:v>
                </c:pt>
                <c:pt idx="183">
                  <c:v>31.08.2017</c:v>
                </c:pt>
                <c:pt idx="184">
                  <c:v>01.09.2017</c:v>
                </c:pt>
                <c:pt idx="185">
                  <c:v>02.09.2017</c:v>
                </c:pt>
                <c:pt idx="186">
                  <c:v>03.09.2017</c:v>
                </c:pt>
                <c:pt idx="187">
                  <c:v>04.09.2017</c:v>
                </c:pt>
                <c:pt idx="188">
                  <c:v>05.09.2017</c:v>
                </c:pt>
                <c:pt idx="189">
                  <c:v>06.09.2017</c:v>
                </c:pt>
                <c:pt idx="190">
                  <c:v>07.09.2017</c:v>
                </c:pt>
                <c:pt idx="191">
                  <c:v>08.09.2017</c:v>
                </c:pt>
                <c:pt idx="192">
                  <c:v>09.09.2017</c:v>
                </c:pt>
                <c:pt idx="193">
                  <c:v>10.09.2017</c:v>
                </c:pt>
                <c:pt idx="194">
                  <c:v>11.09.2017</c:v>
                </c:pt>
                <c:pt idx="195">
                  <c:v>12.09.2017</c:v>
                </c:pt>
                <c:pt idx="196">
                  <c:v>13.09.2017</c:v>
                </c:pt>
                <c:pt idx="197">
                  <c:v>14.09.2017</c:v>
                </c:pt>
                <c:pt idx="198">
                  <c:v>15.09.2017</c:v>
                </c:pt>
                <c:pt idx="199">
                  <c:v>16.09.2017</c:v>
                </c:pt>
                <c:pt idx="200">
                  <c:v>17.09.2017</c:v>
                </c:pt>
                <c:pt idx="201">
                  <c:v>18.09.2017</c:v>
                </c:pt>
                <c:pt idx="202">
                  <c:v>19.09.2017</c:v>
                </c:pt>
                <c:pt idx="203">
                  <c:v>20.09.2017</c:v>
                </c:pt>
                <c:pt idx="204">
                  <c:v>21.09.2017</c:v>
                </c:pt>
                <c:pt idx="205">
                  <c:v>22.09.2017</c:v>
                </c:pt>
                <c:pt idx="206">
                  <c:v>23.09.2017</c:v>
                </c:pt>
                <c:pt idx="207">
                  <c:v>24.09.2017</c:v>
                </c:pt>
                <c:pt idx="208">
                  <c:v>25.09.2017</c:v>
                </c:pt>
                <c:pt idx="209">
                  <c:v>26.09.2017</c:v>
                </c:pt>
                <c:pt idx="210">
                  <c:v>27.09.2017</c:v>
                </c:pt>
                <c:pt idx="211">
                  <c:v>28.09.2017</c:v>
                </c:pt>
                <c:pt idx="212">
                  <c:v>29.09.2017</c:v>
                </c:pt>
                <c:pt idx="213">
                  <c:v>30.09.2017</c:v>
                </c:pt>
                <c:pt idx="214">
                  <c:v>01.10.2017</c:v>
                </c:pt>
                <c:pt idx="215">
                  <c:v>02.10.2017</c:v>
                </c:pt>
                <c:pt idx="216">
                  <c:v>03.10.2017</c:v>
                </c:pt>
                <c:pt idx="217">
                  <c:v>04.10.2017</c:v>
                </c:pt>
                <c:pt idx="218">
                  <c:v>05.10.2017</c:v>
                </c:pt>
                <c:pt idx="219">
                  <c:v>06.10.2017</c:v>
                </c:pt>
                <c:pt idx="220">
                  <c:v>07.10.2017</c:v>
                </c:pt>
                <c:pt idx="221">
                  <c:v>08.10.2017</c:v>
                </c:pt>
                <c:pt idx="222">
                  <c:v>09.10.2017</c:v>
                </c:pt>
                <c:pt idx="223">
                  <c:v>10.10.2017</c:v>
                </c:pt>
                <c:pt idx="224">
                  <c:v>11.10.2017</c:v>
                </c:pt>
                <c:pt idx="225">
                  <c:v>12.10.2017</c:v>
                </c:pt>
                <c:pt idx="226">
                  <c:v>13.10.2017</c:v>
                </c:pt>
                <c:pt idx="227">
                  <c:v>14.10.2017</c:v>
                </c:pt>
                <c:pt idx="228">
                  <c:v>15.10.2017</c:v>
                </c:pt>
                <c:pt idx="229">
                  <c:v>16.10.2017</c:v>
                </c:pt>
                <c:pt idx="230">
                  <c:v>17.10.2017</c:v>
                </c:pt>
                <c:pt idx="231">
                  <c:v>18.10.2017</c:v>
                </c:pt>
                <c:pt idx="232">
                  <c:v>19.10.2017</c:v>
                </c:pt>
                <c:pt idx="233">
                  <c:v>20.10.2017</c:v>
                </c:pt>
                <c:pt idx="234">
                  <c:v>21.10.2017</c:v>
                </c:pt>
                <c:pt idx="235">
                  <c:v>22.10.2017</c:v>
                </c:pt>
                <c:pt idx="236">
                  <c:v>23.10.2017</c:v>
                </c:pt>
                <c:pt idx="237">
                  <c:v>24.10.2017</c:v>
                </c:pt>
                <c:pt idx="238">
                  <c:v>25.10.2017</c:v>
                </c:pt>
                <c:pt idx="239">
                  <c:v>26.10.2017</c:v>
                </c:pt>
                <c:pt idx="240">
                  <c:v>27.10.2017</c:v>
                </c:pt>
                <c:pt idx="241">
                  <c:v>28.10.2017</c:v>
                </c:pt>
                <c:pt idx="242">
                  <c:v>29.10.2017</c:v>
                </c:pt>
                <c:pt idx="243">
                  <c:v>30.10.2017</c:v>
                </c:pt>
                <c:pt idx="244">
                  <c:v>31.10.2017</c:v>
                </c:pt>
                <c:pt idx="245">
                  <c:v>01.11.2017</c:v>
                </c:pt>
                <c:pt idx="246">
                  <c:v>02.11.2017</c:v>
                </c:pt>
                <c:pt idx="247">
                  <c:v>03.11.2017</c:v>
                </c:pt>
                <c:pt idx="248">
                  <c:v>04.11.2017</c:v>
                </c:pt>
                <c:pt idx="249">
                  <c:v>05.11.2017</c:v>
                </c:pt>
                <c:pt idx="250">
                  <c:v>06.11.2017</c:v>
                </c:pt>
                <c:pt idx="251">
                  <c:v>07.11.2017</c:v>
                </c:pt>
                <c:pt idx="252">
                  <c:v>08.11.2017</c:v>
                </c:pt>
                <c:pt idx="253">
                  <c:v>09.11.2017</c:v>
                </c:pt>
                <c:pt idx="254">
                  <c:v>10.11.2017</c:v>
                </c:pt>
                <c:pt idx="255">
                  <c:v>11.11.2017</c:v>
                </c:pt>
                <c:pt idx="256">
                  <c:v>12.11.2017</c:v>
                </c:pt>
                <c:pt idx="257">
                  <c:v>13.11.2017</c:v>
                </c:pt>
                <c:pt idx="258">
                  <c:v>14.11.2017</c:v>
                </c:pt>
                <c:pt idx="259">
                  <c:v>15.11.2017</c:v>
                </c:pt>
                <c:pt idx="260">
                  <c:v>16.11.2017</c:v>
                </c:pt>
                <c:pt idx="261">
                  <c:v>17.11.2017</c:v>
                </c:pt>
                <c:pt idx="262">
                  <c:v>18.11.2017</c:v>
                </c:pt>
                <c:pt idx="263">
                  <c:v>19.11.2017</c:v>
                </c:pt>
                <c:pt idx="264">
                  <c:v>20.11.2017</c:v>
                </c:pt>
                <c:pt idx="265">
                  <c:v>21.11.2017</c:v>
                </c:pt>
                <c:pt idx="266">
                  <c:v>22.11.2017</c:v>
                </c:pt>
                <c:pt idx="267">
                  <c:v>23.11.2017</c:v>
                </c:pt>
                <c:pt idx="268">
                  <c:v>24.11.2017</c:v>
                </c:pt>
                <c:pt idx="269">
                  <c:v>25.11.2017</c:v>
                </c:pt>
                <c:pt idx="270">
                  <c:v>26.11.2017</c:v>
                </c:pt>
                <c:pt idx="271">
                  <c:v>27.11.2017</c:v>
                </c:pt>
                <c:pt idx="272">
                  <c:v>28.11.2017</c:v>
                </c:pt>
                <c:pt idx="273">
                  <c:v>29.11.2017</c:v>
                </c:pt>
                <c:pt idx="274">
                  <c:v>30.11.2017</c:v>
                </c:pt>
                <c:pt idx="275">
                  <c:v>01.12.2017</c:v>
                </c:pt>
                <c:pt idx="276">
                  <c:v>02.12.2017</c:v>
                </c:pt>
                <c:pt idx="277">
                  <c:v>03.12.2017</c:v>
                </c:pt>
                <c:pt idx="278">
                  <c:v>04.12.2017</c:v>
                </c:pt>
                <c:pt idx="279">
                  <c:v>05.12.2017</c:v>
                </c:pt>
                <c:pt idx="280">
                  <c:v>06.12.2017</c:v>
                </c:pt>
                <c:pt idx="281">
                  <c:v>07.12.2017</c:v>
                </c:pt>
                <c:pt idx="282">
                  <c:v>08.12.2017</c:v>
                </c:pt>
                <c:pt idx="283">
                  <c:v>09.12.2017</c:v>
                </c:pt>
                <c:pt idx="284">
                  <c:v>10.12.2017</c:v>
                </c:pt>
                <c:pt idx="285">
                  <c:v>11.12.2017</c:v>
                </c:pt>
                <c:pt idx="286">
                  <c:v>12.12.2017</c:v>
                </c:pt>
                <c:pt idx="287">
                  <c:v>13.12.2017</c:v>
                </c:pt>
                <c:pt idx="288">
                  <c:v>14.12.2017</c:v>
                </c:pt>
                <c:pt idx="289">
                  <c:v>15.12.2017</c:v>
                </c:pt>
                <c:pt idx="290">
                  <c:v>16.12.2017</c:v>
                </c:pt>
                <c:pt idx="291">
                  <c:v>17.12.2017</c:v>
                </c:pt>
                <c:pt idx="292">
                  <c:v>18.12.2017</c:v>
                </c:pt>
                <c:pt idx="293">
                  <c:v>19.12.2017</c:v>
                </c:pt>
                <c:pt idx="294">
                  <c:v>20.12.2017</c:v>
                </c:pt>
                <c:pt idx="295">
                  <c:v>21.12.2017</c:v>
                </c:pt>
                <c:pt idx="296">
                  <c:v>22.12.2017</c:v>
                </c:pt>
                <c:pt idx="297">
                  <c:v>23.12.2017</c:v>
                </c:pt>
                <c:pt idx="298">
                  <c:v>24.12.2017</c:v>
                </c:pt>
                <c:pt idx="299">
                  <c:v>25.12.2017</c:v>
                </c:pt>
                <c:pt idx="300">
                  <c:v>26.12.2017</c:v>
                </c:pt>
                <c:pt idx="301">
                  <c:v>27.12.2017</c:v>
                </c:pt>
                <c:pt idx="302">
                  <c:v>28.12.2017</c:v>
                </c:pt>
                <c:pt idx="303">
                  <c:v>29.12.2017</c:v>
                </c:pt>
                <c:pt idx="304">
                  <c:v>30.12.2017</c:v>
                </c:pt>
                <c:pt idx="305">
                  <c:v>31.12.2017</c:v>
                </c:pt>
                <c:pt idx="306">
                  <c:v>01.01.2018</c:v>
                </c:pt>
                <c:pt idx="307">
                  <c:v>02.01.2018</c:v>
                </c:pt>
                <c:pt idx="308">
                  <c:v>03.01.2018</c:v>
                </c:pt>
                <c:pt idx="309">
                  <c:v>04.01.2018</c:v>
                </c:pt>
                <c:pt idx="310">
                  <c:v>05.01.2018</c:v>
                </c:pt>
                <c:pt idx="311">
                  <c:v>06.01.2018</c:v>
                </c:pt>
                <c:pt idx="312">
                  <c:v>07.01.2018</c:v>
                </c:pt>
                <c:pt idx="313">
                  <c:v>08.01.2018</c:v>
                </c:pt>
                <c:pt idx="314">
                  <c:v>09.01.2018</c:v>
                </c:pt>
                <c:pt idx="315">
                  <c:v>10.01.2018</c:v>
                </c:pt>
                <c:pt idx="316">
                  <c:v>11.01.2018</c:v>
                </c:pt>
                <c:pt idx="317">
                  <c:v>12.01.2018</c:v>
                </c:pt>
                <c:pt idx="318">
                  <c:v>13.01.2018</c:v>
                </c:pt>
                <c:pt idx="319">
                  <c:v>14.01.2018</c:v>
                </c:pt>
                <c:pt idx="320">
                  <c:v>15.01.2018</c:v>
                </c:pt>
                <c:pt idx="321">
                  <c:v>16.01.2018</c:v>
                </c:pt>
                <c:pt idx="322">
                  <c:v>17.01.2018</c:v>
                </c:pt>
                <c:pt idx="323">
                  <c:v>18.01.2018</c:v>
                </c:pt>
                <c:pt idx="324">
                  <c:v>19.01.2018</c:v>
                </c:pt>
                <c:pt idx="325">
                  <c:v>20.01.2018</c:v>
                </c:pt>
                <c:pt idx="326">
                  <c:v>21.01.2018</c:v>
                </c:pt>
                <c:pt idx="327">
                  <c:v>22.01.2018</c:v>
                </c:pt>
                <c:pt idx="328">
                  <c:v>23.01.2018</c:v>
                </c:pt>
                <c:pt idx="329">
                  <c:v>24.01.2018</c:v>
                </c:pt>
                <c:pt idx="330">
                  <c:v>25.01.2018</c:v>
                </c:pt>
                <c:pt idx="331">
                  <c:v>26.01.2018</c:v>
                </c:pt>
                <c:pt idx="332">
                  <c:v>27.01.2018</c:v>
                </c:pt>
                <c:pt idx="333">
                  <c:v>28.01.2018</c:v>
                </c:pt>
                <c:pt idx="334">
                  <c:v>29.01.2018</c:v>
                </c:pt>
                <c:pt idx="335">
                  <c:v>30.01.2018</c:v>
                </c:pt>
                <c:pt idx="336">
                  <c:v>31.01.2018</c:v>
                </c:pt>
                <c:pt idx="337">
                  <c:v>01.02.2018</c:v>
                </c:pt>
                <c:pt idx="338">
                  <c:v>02.02.2018</c:v>
                </c:pt>
                <c:pt idx="339">
                  <c:v>03.02.2018</c:v>
                </c:pt>
                <c:pt idx="340">
                  <c:v>04.02.2018</c:v>
                </c:pt>
                <c:pt idx="341">
                  <c:v>05.02.2018</c:v>
                </c:pt>
                <c:pt idx="342">
                  <c:v>06.02.2018</c:v>
                </c:pt>
                <c:pt idx="343">
                  <c:v>07.02.2018</c:v>
                </c:pt>
                <c:pt idx="344">
                  <c:v>08.02.2018</c:v>
                </c:pt>
                <c:pt idx="345">
                  <c:v>09.02.2018</c:v>
                </c:pt>
                <c:pt idx="346">
                  <c:v>10.02.2018</c:v>
                </c:pt>
                <c:pt idx="347">
                  <c:v>11.02.2018</c:v>
                </c:pt>
                <c:pt idx="348">
                  <c:v>12.02.2018</c:v>
                </c:pt>
                <c:pt idx="349">
                  <c:v>13.02.2018</c:v>
                </c:pt>
                <c:pt idx="350">
                  <c:v>14.02.2018</c:v>
                </c:pt>
                <c:pt idx="351">
                  <c:v>15.02.2018</c:v>
                </c:pt>
                <c:pt idx="352">
                  <c:v>16.02.2018</c:v>
                </c:pt>
                <c:pt idx="353">
                  <c:v>17.02.2018</c:v>
                </c:pt>
                <c:pt idx="354">
                  <c:v>18.02.2018</c:v>
                </c:pt>
                <c:pt idx="355">
                  <c:v>19.02.2018</c:v>
                </c:pt>
                <c:pt idx="356">
                  <c:v>20.02.2018</c:v>
                </c:pt>
                <c:pt idx="357">
                  <c:v>21.02.2018</c:v>
                </c:pt>
                <c:pt idx="358">
                  <c:v>22.02.2018</c:v>
                </c:pt>
                <c:pt idx="359">
                  <c:v>23.02.2018</c:v>
                </c:pt>
                <c:pt idx="360">
                  <c:v>24.02.2018</c:v>
                </c:pt>
                <c:pt idx="361">
                  <c:v>25.02.2018</c:v>
                </c:pt>
                <c:pt idx="362">
                  <c:v>26.02.2018</c:v>
                </c:pt>
                <c:pt idx="363">
                  <c:v>27.02.2018</c:v>
                </c:pt>
                <c:pt idx="364">
                  <c:v>28.02.2018</c:v>
                </c:pt>
              </c:strCache>
            </c:strRef>
          </c:cat>
          <c:val>
            <c:numRef>
              <c:f>Sheet1!$B$2:$B$366</c:f>
              <c:numCache>
                <c:formatCode>General</c:formatCode>
                <c:ptCount val="365"/>
                <c:pt idx="0">
                  <c:v>407</c:v>
                </c:pt>
                <c:pt idx="1">
                  <c:v>20328</c:v>
                </c:pt>
                <c:pt idx="2">
                  <c:v>8305</c:v>
                </c:pt>
                <c:pt idx="3">
                  <c:v>5551</c:v>
                </c:pt>
                <c:pt idx="4">
                  <c:v>6419</c:v>
                </c:pt>
                <c:pt idx="5">
                  <c:v>16644</c:v>
                </c:pt>
                <c:pt idx="6">
                  <c:v>4928</c:v>
                </c:pt>
                <c:pt idx="7">
                  <c:v>9153</c:v>
                </c:pt>
                <c:pt idx="8">
                  <c:v>4039</c:v>
                </c:pt>
                <c:pt idx="9">
                  <c:v>2581</c:v>
                </c:pt>
                <c:pt idx="10">
                  <c:v>2135</c:v>
                </c:pt>
                <c:pt idx="11">
                  <c:v>8555</c:v>
                </c:pt>
                <c:pt idx="12">
                  <c:v>2285</c:v>
                </c:pt>
                <c:pt idx="13">
                  <c:v>1250</c:v>
                </c:pt>
                <c:pt idx="14">
                  <c:v>1259</c:v>
                </c:pt>
                <c:pt idx="15">
                  <c:v>1087</c:v>
                </c:pt>
                <c:pt idx="16">
                  <c:v>441</c:v>
                </c:pt>
                <c:pt idx="17">
                  <c:v>1288</c:v>
                </c:pt>
                <c:pt idx="18">
                  <c:v>4183</c:v>
                </c:pt>
                <c:pt idx="19">
                  <c:v>6566</c:v>
                </c:pt>
                <c:pt idx="20">
                  <c:v>1168</c:v>
                </c:pt>
                <c:pt idx="21">
                  <c:v>3015</c:v>
                </c:pt>
                <c:pt idx="22">
                  <c:v>11249</c:v>
                </c:pt>
                <c:pt idx="23">
                  <c:v>57177</c:v>
                </c:pt>
                <c:pt idx="24">
                  <c:v>38158</c:v>
                </c:pt>
                <c:pt idx="25">
                  <c:v>17217</c:v>
                </c:pt>
                <c:pt idx="26">
                  <c:v>7141</c:v>
                </c:pt>
                <c:pt idx="27">
                  <c:v>2447</c:v>
                </c:pt>
                <c:pt idx="28">
                  <c:v>2325</c:v>
                </c:pt>
                <c:pt idx="29">
                  <c:v>3153</c:v>
                </c:pt>
                <c:pt idx="30">
                  <c:v>4277</c:v>
                </c:pt>
                <c:pt idx="31">
                  <c:v>1946</c:v>
                </c:pt>
                <c:pt idx="32">
                  <c:v>2025</c:v>
                </c:pt>
                <c:pt idx="33">
                  <c:v>4286</c:v>
                </c:pt>
                <c:pt idx="34">
                  <c:v>8976</c:v>
                </c:pt>
                <c:pt idx="35">
                  <c:v>2851</c:v>
                </c:pt>
                <c:pt idx="36">
                  <c:v>4376</c:v>
                </c:pt>
                <c:pt idx="37">
                  <c:v>2816</c:v>
                </c:pt>
                <c:pt idx="38">
                  <c:v>1866</c:v>
                </c:pt>
                <c:pt idx="39">
                  <c:v>2829</c:v>
                </c:pt>
                <c:pt idx="40">
                  <c:v>124813</c:v>
                </c:pt>
                <c:pt idx="41">
                  <c:v>29649</c:v>
                </c:pt>
                <c:pt idx="42">
                  <c:v>18963</c:v>
                </c:pt>
                <c:pt idx="43">
                  <c:v>8511</c:v>
                </c:pt>
                <c:pt idx="44">
                  <c:v>4171</c:v>
                </c:pt>
                <c:pt idx="45">
                  <c:v>4500</c:v>
                </c:pt>
                <c:pt idx="46">
                  <c:v>3570</c:v>
                </c:pt>
                <c:pt idx="47">
                  <c:v>8990</c:v>
                </c:pt>
                <c:pt idx="48">
                  <c:v>4406</c:v>
                </c:pt>
                <c:pt idx="49">
                  <c:v>3008</c:v>
                </c:pt>
                <c:pt idx="50">
                  <c:v>6905</c:v>
                </c:pt>
                <c:pt idx="51">
                  <c:v>9546</c:v>
                </c:pt>
                <c:pt idx="52">
                  <c:v>14917</c:v>
                </c:pt>
                <c:pt idx="53">
                  <c:v>9153</c:v>
                </c:pt>
                <c:pt idx="54">
                  <c:v>5003</c:v>
                </c:pt>
                <c:pt idx="55">
                  <c:v>2322</c:v>
                </c:pt>
                <c:pt idx="56">
                  <c:v>2250</c:v>
                </c:pt>
                <c:pt idx="57">
                  <c:v>4096</c:v>
                </c:pt>
                <c:pt idx="58">
                  <c:v>1694</c:v>
                </c:pt>
                <c:pt idx="59">
                  <c:v>708</c:v>
                </c:pt>
                <c:pt idx="60">
                  <c:v>3193</c:v>
                </c:pt>
                <c:pt idx="61">
                  <c:v>5778</c:v>
                </c:pt>
                <c:pt idx="62">
                  <c:v>3698</c:v>
                </c:pt>
                <c:pt idx="63">
                  <c:v>25026</c:v>
                </c:pt>
                <c:pt idx="64">
                  <c:v>13598</c:v>
                </c:pt>
                <c:pt idx="65">
                  <c:v>2861</c:v>
                </c:pt>
                <c:pt idx="66">
                  <c:v>826</c:v>
                </c:pt>
                <c:pt idx="67">
                  <c:v>2112</c:v>
                </c:pt>
                <c:pt idx="68">
                  <c:v>1470</c:v>
                </c:pt>
                <c:pt idx="69">
                  <c:v>285</c:v>
                </c:pt>
                <c:pt idx="70">
                  <c:v>1629</c:v>
                </c:pt>
                <c:pt idx="71">
                  <c:v>2571</c:v>
                </c:pt>
                <c:pt idx="72">
                  <c:v>5604</c:v>
                </c:pt>
                <c:pt idx="73">
                  <c:v>4741</c:v>
                </c:pt>
                <c:pt idx="74">
                  <c:v>7620</c:v>
                </c:pt>
                <c:pt idx="75">
                  <c:v>3131</c:v>
                </c:pt>
                <c:pt idx="76">
                  <c:v>3169</c:v>
                </c:pt>
                <c:pt idx="77">
                  <c:v>1731</c:v>
                </c:pt>
                <c:pt idx="78">
                  <c:v>3549</c:v>
                </c:pt>
                <c:pt idx="79">
                  <c:v>9027</c:v>
                </c:pt>
                <c:pt idx="80">
                  <c:v>8634</c:v>
                </c:pt>
                <c:pt idx="81">
                  <c:v>36147</c:v>
                </c:pt>
                <c:pt idx="82">
                  <c:v>33840</c:v>
                </c:pt>
                <c:pt idx="83">
                  <c:v>10570</c:v>
                </c:pt>
                <c:pt idx="84">
                  <c:v>8814</c:v>
                </c:pt>
                <c:pt idx="85">
                  <c:v>6393</c:v>
                </c:pt>
                <c:pt idx="86">
                  <c:v>5582</c:v>
                </c:pt>
                <c:pt idx="87">
                  <c:v>4811</c:v>
                </c:pt>
                <c:pt idx="88">
                  <c:v>3774</c:v>
                </c:pt>
                <c:pt idx="89">
                  <c:v>1384</c:v>
                </c:pt>
                <c:pt idx="90">
                  <c:v>2795</c:v>
                </c:pt>
                <c:pt idx="91">
                  <c:v>144836</c:v>
                </c:pt>
                <c:pt idx="92">
                  <c:v>108362</c:v>
                </c:pt>
                <c:pt idx="93">
                  <c:v>20642</c:v>
                </c:pt>
                <c:pt idx="94">
                  <c:v>8319</c:v>
                </c:pt>
                <c:pt idx="95">
                  <c:v>9082</c:v>
                </c:pt>
                <c:pt idx="96">
                  <c:v>6213</c:v>
                </c:pt>
                <c:pt idx="97">
                  <c:v>4304</c:v>
                </c:pt>
                <c:pt idx="98">
                  <c:v>3463</c:v>
                </c:pt>
                <c:pt idx="99">
                  <c:v>1453</c:v>
                </c:pt>
                <c:pt idx="100">
                  <c:v>784</c:v>
                </c:pt>
                <c:pt idx="101">
                  <c:v>379</c:v>
                </c:pt>
                <c:pt idx="102">
                  <c:v>11496</c:v>
                </c:pt>
                <c:pt idx="103">
                  <c:v>4054</c:v>
                </c:pt>
                <c:pt idx="104">
                  <c:v>3734</c:v>
                </c:pt>
                <c:pt idx="105">
                  <c:v>2093</c:v>
                </c:pt>
                <c:pt idx="106">
                  <c:v>2651</c:v>
                </c:pt>
                <c:pt idx="107">
                  <c:v>1268</c:v>
                </c:pt>
                <c:pt idx="108">
                  <c:v>1067</c:v>
                </c:pt>
                <c:pt idx="109">
                  <c:v>799</c:v>
                </c:pt>
                <c:pt idx="110">
                  <c:v>2681</c:v>
                </c:pt>
                <c:pt idx="111">
                  <c:v>2934</c:v>
                </c:pt>
                <c:pt idx="112">
                  <c:v>922</c:v>
                </c:pt>
                <c:pt idx="113">
                  <c:v>1075</c:v>
                </c:pt>
                <c:pt idx="114">
                  <c:v>1401</c:v>
                </c:pt>
                <c:pt idx="115">
                  <c:v>1451</c:v>
                </c:pt>
                <c:pt idx="116">
                  <c:v>860</c:v>
                </c:pt>
                <c:pt idx="117">
                  <c:v>3275</c:v>
                </c:pt>
                <c:pt idx="118">
                  <c:v>2123</c:v>
                </c:pt>
                <c:pt idx="119">
                  <c:v>1114</c:v>
                </c:pt>
                <c:pt idx="120">
                  <c:v>5998</c:v>
                </c:pt>
                <c:pt idx="121">
                  <c:v>8343</c:v>
                </c:pt>
                <c:pt idx="122">
                  <c:v>4463</c:v>
                </c:pt>
                <c:pt idx="123">
                  <c:v>4922</c:v>
                </c:pt>
                <c:pt idx="124">
                  <c:v>3903</c:v>
                </c:pt>
                <c:pt idx="125">
                  <c:v>1708</c:v>
                </c:pt>
                <c:pt idx="126">
                  <c:v>2085</c:v>
                </c:pt>
                <c:pt idx="127">
                  <c:v>1512</c:v>
                </c:pt>
                <c:pt idx="128">
                  <c:v>2190</c:v>
                </c:pt>
                <c:pt idx="129">
                  <c:v>6002</c:v>
                </c:pt>
                <c:pt idx="130">
                  <c:v>2269</c:v>
                </c:pt>
                <c:pt idx="131">
                  <c:v>824</c:v>
                </c:pt>
                <c:pt idx="132">
                  <c:v>1934</c:v>
                </c:pt>
                <c:pt idx="133">
                  <c:v>1129</c:v>
                </c:pt>
                <c:pt idx="134">
                  <c:v>2635</c:v>
                </c:pt>
                <c:pt idx="135">
                  <c:v>2344</c:v>
                </c:pt>
                <c:pt idx="136">
                  <c:v>4436</c:v>
                </c:pt>
                <c:pt idx="137">
                  <c:v>16326</c:v>
                </c:pt>
                <c:pt idx="138">
                  <c:v>5500</c:v>
                </c:pt>
                <c:pt idx="139">
                  <c:v>2893</c:v>
                </c:pt>
                <c:pt idx="140">
                  <c:v>1735</c:v>
                </c:pt>
                <c:pt idx="141">
                  <c:v>5170</c:v>
                </c:pt>
                <c:pt idx="142">
                  <c:v>902</c:v>
                </c:pt>
                <c:pt idx="143">
                  <c:v>4206</c:v>
                </c:pt>
                <c:pt idx="144">
                  <c:v>5488</c:v>
                </c:pt>
                <c:pt idx="145">
                  <c:v>2653</c:v>
                </c:pt>
                <c:pt idx="146">
                  <c:v>1041</c:v>
                </c:pt>
                <c:pt idx="147">
                  <c:v>2862</c:v>
                </c:pt>
                <c:pt idx="148">
                  <c:v>1119</c:v>
                </c:pt>
                <c:pt idx="149">
                  <c:v>1367</c:v>
                </c:pt>
                <c:pt idx="150">
                  <c:v>2588</c:v>
                </c:pt>
                <c:pt idx="151">
                  <c:v>1274</c:v>
                </c:pt>
                <c:pt idx="152">
                  <c:v>356</c:v>
                </c:pt>
                <c:pt idx="153">
                  <c:v>286</c:v>
                </c:pt>
                <c:pt idx="154">
                  <c:v>125</c:v>
                </c:pt>
                <c:pt idx="155">
                  <c:v>977</c:v>
                </c:pt>
                <c:pt idx="156">
                  <c:v>182</c:v>
                </c:pt>
                <c:pt idx="157">
                  <c:v>1684</c:v>
                </c:pt>
                <c:pt idx="158">
                  <c:v>2337</c:v>
                </c:pt>
                <c:pt idx="159">
                  <c:v>957</c:v>
                </c:pt>
                <c:pt idx="160">
                  <c:v>295</c:v>
                </c:pt>
                <c:pt idx="161">
                  <c:v>884</c:v>
                </c:pt>
                <c:pt idx="162">
                  <c:v>460</c:v>
                </c:pt>
                <c:pt idx="163">
                  <c:v>482</c:v>
                </c:pt>
                <c:pt idx="164">
                  <c:v>549</c:v>
                </c:pt>
                <c:pt idx="165">
                  <c:v>2397</c:v>
                </c:pt>
                <c:pt idx="166">
                  <c:v>4492</c:v>
                </c:pt>
                <c:pt idx="167">
                  <c:v>2566</c:v>
                </c:pt>
                <c:pt idx="168">
                  <c:v>7082</c:v>
                </c:pt>
                <c:pt idx="169">
                  <c:v>17293</c:v>
                </c:pt>
                <c:pt idx="170">
                  <c:v>7185</c:v>
                </c:pt>
                <c:pt idx="171">
                  <c:v>3651</c:v>
                </c:pt>
                <c:pt idx="172">
                  <c:v>3326</c:v>
                </c:pt>
                <c:pt idx="173">
                  <c:v>4557</c:v>
                </c:pt>
                <c:pt idx="174">
                  <c:v>5140</c:v>
                </c:pt>
                <c:pt idx="175">
                  <c:v>1357</c:v>
                </c:pt>
                <c:pt idx="176">
                  <c:v>6349</c:v>
                </c:pt>
                <c:pt idx="177">
                  <c:v>2397</c:v>
                </c:pt>
                <c:pt idx="178">
                  <c:v>720</c:v>
                </c:pt>
                <c:pt idx="179">
                  <c:v>6559</c:v>
                </c:pt>
                <c:pt idx="180">
                  <c:v>7614</c:v>
                </c:pt>
                <c:pt idx="181">
                  <c:v>1416</c:v>
                </c:pt>
                <c:pt idx="182">
                  <c:v>9006</c:v>
                </c:pt>
                <c:pt idx="183">
                  <c:v>4131</c:v>
                </c:pt>
                <c:pt idx="184">
                  <c:v>2312</c:v>
                </c:pt>
                <c:pt idx="185">
                  <c:v>4094</c:v>
                </c:pt>
                <c:pt idx="186">
                  <c:v>8749</c:v>
                </c:pt>
                <c:pt idx="187">
                  <c:v>17551</c:v>
                </c:pt>
                <c:pt idx="188">
                  <c:v>3984</c:v>
                </c:pt>
                <c:pt idx="189">
                  <c:v>4382</c:v>
                </c:pt>
                <c:pt idx="190">
                  <c:v>2732</c:v>
                </c:pt>
                <c:pt idx="191">
                  <c:v>1436</c:v>
                </c:pt>
                <c:pt idx="192">
                  <c:v>2248</c:v>
                </c:pt>
                <c:pt idx="193">
                  <c:v>4840</c:v>
                </c:pt>
                <c:pt idx="194">
                  <c:v>5591</c:v>
                </c:pt>
                <c:pt idx="195">
                  <c:v>2155</c:v>
                </c:pt>
                <c:pt idx="196">
                  <c:v>3338</c:v>
                </c:pt>
                <c:pt idx="197">
                  <c:v>4765</c:v>
                </c:pt>
                <c:pt idx="198">
                  <c:v>3691</c:v>
                </c:pt>
                <c:pt idx="199">
                  <c:v>3637</c:v>
                </c:pt>
                <c:pt idx="200">
                  <c:v>4656</c:v>
                </c:pt>
                <c:pt idx="201">
                  <c:v>11113</c:v>
                </c:pt>
                <c:pt idx="202">
                  <c:v>9259</c:v>
                </c:pt>
                <c:pt idx="203">
                  <c:v>7998</c:v>
                </c:pt>
                <c:pt idx="204">
                  <c:v>8483</c:v>
                </c:pt>
                <c:pt idx="205">
                  <c:v>10431</c:v>
                </c:pt>
                <c:pt idx="206">
                  <c:v>10985</c:v>
                </c:pt>
                <c:pt idx="207">
                  <c:v>7446</c:v>
                </c:pt>
                <c:pt idx="208">
                  <c:v>6022</c:v>
                </c:pt>
                <c:pt idx="209">
                  <c:v>7497</c:v>
                </c:pt>
                <c:pt idx="210">
                  <c:v>3586</c:v>
                </c:pt>
                <c:pt idx="211">
                  <c:v>3109</c:v>
                </c:pt>
                <c:pt idx="212">
                  <c:v>3187</c:v>
                </c:pt>
                <c:pt idx="213">
                  <c:v>3225</c:v>
                </c:pt>
                <c:pt idx="214">
                  <c:v>5198</c:v>
                </c:pt>
                <c:pt idx="215">
                  <c:v>6049</c:v>
                </c:pt>
                <c:pt idx="216">
                  <c:v>32029</c:v>
                </c:pt>
                <c:pt idx="217">
                  <c:v>12968</c:v>
                </c:pt>
                <c:pt idx="218">
                  <c:v>10629</c:v>
                </c:pt>
                <c:pt idx="219">
                  <c:v>17079</c:v>
                </c:pt>
                <c:pt idx="220">
                  <c:v>7524</c:v>
                </c:pt>
                <c:pt idx="221">
                  <c:v>7559</c:v>
                </c:pt>
                <c:pt idx="222">
                  <c:v>3397</c:v>
                </c:pt>
                <c:pt idx="223">
                  <c:v>2563</c:v>
                </c:pt>
                <c:pt idx="224">
                  <c:v>5562</c:v>
                </c:pt>
                <c:pt idx="225">
                  <c:v>3192</c:v>
                </c:pt>
                <c:pt idx="226">
                  <c:v>4368</c:v>
                </c:pt>
                <c:pt idx="227">
                  <c:v>3730</c:v>
                </c:pt>
                <c:pt idx="228">
                  <c:v>4265</c:v>
                </c:pt>
                <c:pt idx="229">
                  <c:v>3234</c:v>
                </c:pt>
                <c:pt idx="230">
                  <c:v>871</c:v>
                </c:pt>
                <c:pt idx="231">
                  <c:v>1513</c:v>
                </c:pt>
                <c:pt idx="232">
                  <c:v>1732</c:v>
                </c:pt>
                <c:pt idx="233">
                  <c:v>1216</c:v>
                </c:pt>
                <c:pt idx="234">
                  <c:v>2681</c:v>
                </c:pt>
                <c:pt idx="235">
                  <c:v>2583</c:v>
                </c:pt>
                <c:pt idx="236">
                  <c:v>3409</c:v>
                </c:pt>
                <c:pt idx="237">
                  <c:v>1438</c:v>
                </c:pt>
                <c:pt idx="238">
                  <c:v>8721</c:v>
                </c:pt>
                <c:pt idx="239">
                  <c:v>15797</c:v>
                </c:pt>
                <c:pt idx="240">
                  <c:v>17651</c:v>
                </c:pt>
                <c:pt idx="241">
                  <c:v>13042</c:v>
                </c:pt>
                <c:pt idx="242">
                  <c:v>8169</c:v>
                </c:pt>
                <c:pt idx="243">
                  <c:v>9351</c:v>
                </c:pt>
                <c:pt idx="244">
                  <c:v>5847</c:v>
                </c:pt>
                <c:pt idx="245">
                  <c:v>5990</c:v>
                </c:pt>
                <c:pt idx="246">
                  <c:v>3616</c:v>
                </c:pt>
                <c:pt idx="247">
                  <c:v>1163</c:v>
                </c:pt>
                <c:pt idx="248">
                  <c:v>5949</c:v>
                </c:pt>
                <c:pt idx="249">
                  <c:v>9391</c:v>
                </c:pt>
                <c:pt idx="250">
                  <c:v>3384</c:v>
                </c:pt>
                <c:pt idx="251">
                  <c:v>1241</c:v>
                </c:pt>
                <c:pt idx="252">
                  <c:v>2585</c:v>
                </c:pt>
                <c:pt idx="253">
                  <c:v>3241</c:v>
                </c:pt>
                <c:pt idx="254">
                  <c:v>3276</c:v>
                </c:pt>
                <c:pt idx="255">
                  <c:v>2021</c:v>
                </c:pt>
                <c:pt idx="256">
                  <c:v>2215</c:v>
                </c:pt>
                <c:pt idx="257">
                  <c:v>2883</c:v>
                </c:pt>
                <c:pt idx="258">
                  <c:v>4440</c:v>
                </c:pt>
                <c:pt idx="259">
                  <c:v>2128</c:v>
                </c:pt>
                <c:pt idx="260">
                  <c:v>5146</c:v>
                </c:pt>
                <c:pt idx="261">
                  <c:v>2274</c:v>
                </c:pt>
                <c:pt idx="262">
                  <c:v>4065</c:v>
                </c:pt>
                <c:pt idx="263">
                  <c:v>4873</c:v>
                </c:pt>
                <c:pt idx="264">
                  <c:v>2406</c:v>
                </c:pt>
                <c:pt idx="265">
                  <c:v>1667</c:v>
                </c:pt>
                <c:pt idx="266">
                  <c:v>1463</c:v>
                </c:pt>
                <c:pt idx="267">
                  <c:v>1453</c:v>
                </c:pt>
                <c:pt idx="268">
                  <c:v>2662</c:v>
                </c:pt>
                <c:pt idx="269">
                  <c:v>4371</c:v>
                </c:pt>
                <c:pt idx="270">
                  <c:v>6563</c:v>
                </c:pt>
                <c:pt idx="271">
                  <c:v>2012</c:v>
                </c:pt>
                <c:pt idx="272">
                  <c:v>1673</c:v>
                </c:pt>
                <c:pt idx="273">
                  <c:v>758</c:v>
                </c:pt>
                <c:pt idx="274">
                  <c:v>1688</c:v>
                </c:pt>
                <c:pt idx="275">
                  <c:v>5372</c:v>
                </c:pt>
                <c:pt idx="276">
                  <c:v>8698</c:v>
                </c:pt>
                <c:pt idx="277">
                  <c:v>4969</c:v>
                </c:pt>
                <c:pt idx="278">
                  <c:v>3132</c:v>
                </c:pt>
                <c:pt idx="279">
                  <c:v>12673</c:v>
                </c:pt>
                <c:pt idx="280">
                  <c:v>5728</c:v>
                </c:pt>
                <c:pt idx="281">
                  <c:v>1941</c:v>
                </c:pt>
                <c:pt idx="282">
                  <c:v>7186</c:v>
                </c:pt>
                <c:pt idx="283">
                  <c:v>2579</c:v>
                </c:pt>
                <c:pt idx="284">
                  <c:v>4954</c:v>
                </c:pt>
                <c:pt idx="285">
                  <c:v>2596</c:v>
                </c:pt>
                <c:pt idx="286">
                  <c:v>1254</c:v>
                </c:pt>
                <c:pt idx="287">
                  <c:v>421</c:v>
                </c:pt>
                <c:pt idx="288">
                  <c:v>1133</c:v>
                </c:pt>
                <c:pt idx="289">
                  <c:v>2576</c:v>
                </c:pt>
                <c:pt idx="290">
                  <c:v>984</c:v>
                </c:pt>
                <c:pt idx="291">
                  <c:v>2485</c:v>
                </c:pt>
                <c:pt idx="292">
                  <c:v>2262</c:v>
                </c:pt>
                <c:pt idx="293">
                  <c:v>17835</c:v>
                </c:pt>
                <c:pt idx="294">
                  <c:v>3893</c:v>
                </c:pt>
                <c:pt idx="295">
                  <c:v>112291</c:v>
                </c:pt>
                <c:pt idx="296">
                  <c:v>30834</c:v>
                </c:pt>
                <c:pt idx="297">
                  <c:v>8761</c:v>
                </c:pt>
                <c:pt idx="298">
                  <c:v>6465</c:v>
                </c:pt>
                <c:pt idx="299">
                  <c:v>3734</c:v>
                </c:pt>
                <c:pt idx="300">
                  <c:v>2171</c:v>
                </c:pt>
                <c:pt idx="301">
                  <c:v>2030</c:v>
                </c:pt>
                <c:pt idx="302">
                  <c:v>1336</c:v>
                </c:pt>
                <c:pt idx="303">
                  <c:v>397</c:v>
                </c:pt>
                <c:pt idx="304">
                  <c:v>341</c:v>
                </c:pt>
                <c:pt idx="305">
                  <c:v>1548</c:v>
                </c:pt>
                <c:pt idx="306">
                  <c:v>710</c:v>
                </c:pt>
                <c:pt idx="307">
                  <c:v>293</c:v>
                </c:pt>
                <c:pt idx="308">
                  <c:v>719</c:v>
                </c:pt>
                <c:pt idx="309">
                  <c:v>1221</c:v>
                </c:pt>
                <c:pt idx="310">
                  <c:v>733</c:v>
                </c:pt>
                <c:pt idx="311">
                  <c:v>2972</c:v>
                </c:pt>
                <c:pt idx="312">
                  <c:v>11654</c:v>
                </c:pt>
                <c:pt idx="313">
                  <c:v>8527</c:v>
                </c:pt>
                <c:pt idx="314">
                  <c:v>2119</c:v>
                </c:pt>
                <c:pt idx="315">
                  <c:v>9163</c:v>
                </c:pt>
                <c:pt idx="316">
                  <c:v>3352</c:v>
                </c:pt>
                <c:pt idx="317">
                  <c:v>1380</c:v>
                </c:pt>
                <c:pt idx="318">
                  <c:v>1799</c:v>
                </c:pt>
                <c:pt idx="319">
                  <c:v>1816</c:v>
                </c:pt>
                <c:pt idx="320">
                  <c:v>3328</c:v>
                </c:pt>
                <c:pt idx="321">
                  <c:v>602</c:v>
                </c:pt>
                <c:pt idx="322">
                  <c:v>1130</c:v>
                </c:pt>
                <c:pt idx="323">
                  <c:v>1445</c:v>
                </c:pt>
                <c:pt idx="324">
                  <c:v>2180</c:v>
                </c:pt>
                <c:pt idx="325">
                  <c:v>2196</c:v>
                </c:pt>
                <c:pt idx="326">
                  <c:v>16764</c:v>
                </c:pt>
                <c:pt idx="327">
                  <c:v>20410</c:v>
                </c:pt>
                <c:pt idx="328">
                  <c:v>9626</c:v>
                </c:pt>
                <c:pt idx="329">
                  <c:v>3290</c:v>
                </c:pt>
                <c:pt idx="330">
                  <c:v>1642</c:v>
                </c:pt>
                <c:pt idx="331">
                  <c:v>1339</c:v>
                </c:pt>
                <c:pt idx="332">
                  <c:v>614</c:v>
                </c:pt>
                <c:pt idx="333">
                  <c:v>1776</c:v>
                </c:pt>
                <c:pt idx="334">
                  <c:v>8514</c:v>
                </c:pt>
                <c:pt idx="335">
                  <c:v>2264</c:v>
                </c:pt>
                <c:pt idx="336">
                  <c:v>2250</c:v>
                </c:pt>
                <c:pt idx="337">
                  <c:v>1492</c:v>
                </c:pt>
                <c:pt idx="338">
                  <c:v>1317</c:v>
                </c:pt>
                <c:pt idx="339">
                  <c:v>3302</c:v>
                </c:pt>
                <c:pt idx="340">
                  <c:v>5759</c:v>
                </c:pt>
                <c:pt idx="341">
                  <c:v>21938</c:v>
                </c:pt>
                <c:pt idx="342">
                  <c:v>5999</c:v>
                </c:pt>
                <c:pt idx="343">
                  <c:v>3380</c:v>
                </c:pt>
                <c:pt idx="344">
                  <c:v>1998</c:v>
                </c:pt>
                <c:pt idx="345">
                  <c:v>1871</c:v>
                </c:pt>
                <c:pt idx="346">
                  <c:v>9158</c:v>
                </c:pt>
                <c:pt idx="347">
                  <c:v>9830</c:v>
                </c:pt>
                <c:pt idx="348">
                  <c:v>2622</c:v>
                </c:pt>
                <c:pt idx="349">
                  <c:v>2454</c:v>
                </c:pt>
                <c:pt idx="350">
                  <c:v>1569</c:v>
                </c:pt>
                <c:pt idx="351">
                  <c:v>1392</c:v>
                </c:pt>
                <c:pt idx="352">
                  <c:v>1143</c:v>
                </c:pt>
                <c:pt idx="353">
                  <c:v>532</c:v>
                </c:pt>
                <c:pt idx="354">
                  <c:v>2506</c:v>
                </c:pt>
                <c:pt idx="355">
                  <c:v>2510</c:v>
                </c:pt>
                <c:pt idx="356">
                  <c:v>1032</c:v>
                </c:pt>
                <c:pt idx="357">
                  <c:v>1652</c:v>
                </c:pt>
                <c:pt idx="358">
                  <c:v>1302</c:v>
                </c:pt>
                <c:pt idx="359">
                  <c:v>1814</c:v>
                </c:pt>
                <c:pt idx="360">
                  <c:v>3059</c:v>
                </c:pt>
                <c:pt idx="361">
                  <c:v>3305</c:v>
                </c:pt>
                <c:pt idx="362">
                  <c:v>1626</c:v>
                </c:pt>
                <c:pt idx="363">
                  <c:v>579</c:v>
                </c:pt>
                <c:pt idx="364">
                  <c:v>594</c:v>
                </c:pt>
              </c:numCache>
            </c:numRef>
          </c:val>
          <c:smooth val="0"/>
          <c:extLst>
            <c:ext xmlns:c16="http://schemas.microsoft.com/office/drawing/2014/chart" uri="{C3380CC4-5D6E-409C-BE32-E72D297353CC}">
              <c16:uniqueId val="{00000000-D037-43A7-85BC-F5AB42CACE70}"/>
            </c:ext>
          </c:extLst>
        </c:ser>
        <c:dLbls>
          <c:showLegendKey val="0"/>
          <c:showVal val="0"/>
          <c:showCatName val="0"/>
          <c:showSerName val="0"/>
          <c:showPercent val="0"/>
          <c:showBubbleSize val="0"/>
        </c:dLbls>
        <c:smooth val="0"/>
        <c:axId val="327756976"/>
        <c:axId val="327756320"/>
      </c:lineChart>
      <c:catAx>
        <c:axId val="32775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6320"/>
        <c:crosses val="autoZero"/>
        <c:auto val="1"/>
        <c:lblAlgn val="ctr"/>
        <c:lblOffset val="100"/>
        <c:noMultiLvlLbl val="0"/>
      </c:catAx>
      <c:valAx>
        <c:axId val="32775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5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Sport</c:v>
                </c:pt>
              </c:strCache>
            </c:strRef>
          </c:cat>
          <c:val>
            <c:numRef>
              <c:f>Sheet1!$B$2</c:f>
              <c:numCache>
                <c:formatCode>General</c:formatCode>
                <c:ptCount val="1"/>
                <c:pt idx="0">
                  <c:v>1006</c:v>
                </c:pt>
              </c:numCache>
            </c:numRef>
          </c:val>
          <c:extLst>
            <c:ext xmlns:c16="http://schemas.microsoft.com/office/drawing/2014/chart" uri="{C3380CC4-5D6E-409C-BE32-E72D297353CC}">
              <c16:uniqueId val="{00000000-9E80-451C-9907-43332F6028F0}"/>
            </c:ext>
          </c:extLst>
        </c:ser>
        <c:ser>
          <c:idx val="1"/>
          <c:order val="1"/>
          <c:tx>
            <c:strRef>
              <c:f>Sheet1!$C$1</c:f>
              <c:strCache>
                <c:ptCount val="1"/>
                <c:pt idx="0">
                  <c:v>Note</c:v>
                </c:pt>
              </c:strCache>
            </c:strRef>
          </c:tx>
          <c:spPr>
            <a:solidFill>
              <a:schemeClr val="accent2"/>
            </a:solidFill>
            <a:ln>
              <a:noFill/>
            </a:ln>
            <a:effectLst/>
          </c:spPr>
          <c:invertIfNegative val="0"/>
          <c:cat>
            <c:strRef>
              <c:f>Sheet1!$A$2</c:f>
              <c:strCache>
                <c:ptCount val="1"/>
                <c:pt idx="0">
                  <c:v>NDR Sport</c:v>
                </c:pt>
              </c:strCache>
            </c:strRef>
          </c:cat>
          <c:val>
            <c:numRef>
              <c:f>Sheet1!$C$2</c:f>
              <c:numCache>
                <c:formatCode>General</c:formatCode>
                <c:ptCount val="1"/>
                <c:pt idx="0">
                  <c:v>1</c:v>
                </c:pt>
              </c:numCache>
            </c:numRef>
          </c:val>
          <c:extLst>
            <c:ext xmlns:c16="http://schemas.microsoft.com/office/drawing/2014/chart" uri="{C3380CC4-5D6E-409C-BE32-E72D297353CC}">
              <c16:uniqueId val="{00000001-9E80-451C-9907-43332F6028F0}"/>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Sport</c:v>
                </c:pt>
              </c:strCache>
            </c:strRef>
          </c:cat>
          <c:val>
            <c:numRef>
              <c:f>Sheet1!$D$2</c:f>
              <c:numCache>
                <c:formatCode>General</c:formatCode>
                <c:ptCount val="1"/>
                <c:pt idx="0">
                  <c:v>725</c:v>
                </c:pt>
              </c:numCache>
            </c:numRef>
          </c:val>
          <c:extLst>
            <c:ext xmlns:c16="http://schemas.microsoft.com/office/drawing/2014/chart" uri="{C3380CC4-5D6E-409C-BE32-E72D297353CC}">
              <c16:uniqueId val="{00000002-9E80-451C-9907-43332F6028F0}"/>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Sport</c:v>
                </c:pt>
              </c:strCache>
            </c:strRef>
          </c:cat>
          <c:val>
            <c:numRef>
              <c:f>Sheet1!$E$2</c:f>
              <c:numCache>
                <c:formatCode>General</c:formatCode>
                <c:ptCount val="1"/>
                <c:pt idx="0">
                  <c:v>13</c:v>
                </c:pt>
              </c:numCache>
            </c:numRef>
          </c:val>
          <c:extLst>
            <c:ext xmlns:c16="http://schemas.microsoft.com/office/drawing/2014/chart" uri="{C3380CC4-5D6E-409C-BE32-E72D297353CC}">
              <c16:uniqueId val="{00000003-9E80-451C-9907-43332F6028F0}"/>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Sport</c:v>
                </c:pt>
              </c:strCache>
            </c:strRef>
          </c:cat>
          <c:val>
            <c:numRef>
              <c:f>Sheet1!$F$2</c:f>
              <c:numCache>
                <c:formatCode>General</c:formatCode>
                <c:ptCount val="1"/>
                <c:pt idx="0">
                  <c:v>893</c:v>
                </c:pt>
              </c:numCache>
            </c:numRef>
          </c:val>
          <c:extLst>
            <c:ext xmlns:c16="http://schemas.microsoft.com/office/drawing/2014/chart" uri="{C3380CC4-5D6E-409C-BE32-E72D297353CC}">
              <c16:uniqueId val="{00000004-9E80-451C-9907-43332F6028F0}"/>
            </c:ext>
          </c:extLst>
        </c:ser>
        <c:dLbls>
          <c:showLegendKey val="0"/>
          <c:showVal val="0"/>
          <c:showCatName val="0"/>
          <c:showSerName val="0"/>
          <c:showPercent val="0"/>
          <c:showBubbleSize val="0"/>
        </c:dLbls>
        <c:gapWidth val="150"/>
        <c:overlap val="100"/>
        <c:axId val="325197768"/>
        <c:axId val="325196784"/>
      </c:barChart>
      <c:catAx>
        <c:axId val="32519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96784"/>
        <c:crosses val="autoZero"/>
        <c:auto val="1"/>
        <c:lblAlgn val="ctr"/>
        <c:lblOffset val="100"/>
        <c:noMultiLvlLbl val="0"/>
      </c:catAx>
      <c:valAx>
        <c:axId val="325196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19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10A69-92C7-41EF-B0C9-3E7E29466A6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779722F2-343B-4371-9C0F-042AA7AE797D}"/>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074560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FFA29-6500-48B7-9845-A2CCD682C16E}"/>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5359567E-8126-4B6D-9E8A-A9EACDABB8E1}"/>
              </a:ext>
            </a:extLst>
          </p:cNvPr>
          <p:cNvGraphicFramePr>
            <a:graphicFrameLocks noGrp="1"/>
          </p:cNvGraphicFramePr>
          <p:nvPr>
            <p:ph type="tbl" sz="quarter" idx="13"/>
            <p:extLst>
              <p:ext uri="{D42A27DB-BD31-4B8C-83A1-F6EECF244321}">
                <p14:modId xmlns:p14="http://schemas.microsoft.com/office/powerpoint/2010/main" val="4215366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17497094"/>
                    </a:ext>
                  </a:extLst>
                </a:gridCol>
                <a:gridCol w="1645920">
                  <a:extLst>
                    <a:ext uri="{9D8B030D-6E8A-4147-A177-3AD203B41FA5}">
                      <a16:colId xmlns:a16="http://schemas.microsoft.com/office/drawing/2014/main" val="3091407983"/>
                    </a:ext>
                  </a:extLst>
                </a:gridCol>
                <a:gridCol w="1645920">
                  <a:extLst>
                    <a:ext uri="{9D8B030D-6E8A-4147-A177-3AD203B41FA5}">
                      <a16:colId xmlns:a16="http://schemas.microsoft.com/office/drawing/2014/main" val="1414106758"/>
                    </a:ext>
                  </a:extLst>
                </a:gridCol>
                <a:gridCol w="1234440">
                  <a:extLst>
                    <a:ext uri="{9D8B030D-6E8A-4147-A177-3AD203B41FA5}">
                      <a16:colId xmlns:a16="http://schemas.microsoft.com/office/drawing/2014/main" val="25606586"/>
                    </a:ext>
                  </a:extLst>
                </a:gridCol>
                <a:gridCol w="1234440">
                  <a:extLst>
                    <a:ext uri="{9D8B030D-6E8A-4147-A177-3AD203B41FA5}">
                      <a16:colId xmlns:a16="http://schemas.microsoft.com/office/drawing/2014/main" val="847229984"/>
                    </a:ext>
                  </a:extLst>
                </a:gridCol>
                <a:gridCol w="822960">
                  <a:extLst>
                    <a:ext uri="{9D8B030D-6E8A-4147-A177-3AD203B41FA5}">
                      <a16:colId xmlns:a16="http://schemas.microsoft.com/office/drawing/2014/main" val="236447539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756186443"/>
                  </a:ext>
                </a:extLst>
              </a:tr>
              <a:tr h="370840">
                <a:tc>
                  <a:txBody>
                    <a:bodyPr/>
                    <a:lstStyle/>
                    <a:p>
                      <a:r>
                        <a:rPr lang="en-US" sz="1000"/>
                        <a:t>NDR Sport</a:t>
                      </a:r>
                    </a:p>
                  </a:txBody>
                  <a:tcPr/>
                </a:tc>
                <a:tc>
                  <a:txBody>
                    <a:bodyPr/>
                    <a:lstStyle/>
                    <a:p>
                      <a:r>
                        <a:rPr lang="en-US" sz="1000"/>
                        <a:t>66937</a:t>
                      </a:r>
                    </a:p>
                  </a:txBody>
                  <a:tcPr/>
                </a:tc>
                <a:tc>
                  <a:txBody>
                    <a:bodyPr/>
                    <a:lstStyle/>
                    <a:p>
                      <a:r>
                        <a:rPr lang="en-US" sz="1000"/>
                        <a:t>0</a:t>
                      </a:r>
                    </a:p>
                  </a:txBody>
                  <a:tcPr/>
                </a:tc>
                <a:tc>
                  <a:txBody>
                    <a:bodyPr/>
                    <a:lstStyle/>
                    <a:p>
                      <a:r>
                        <a:rPr lang="en-US" sz="1000"/>
                        <a:t>4177</a:t>
                      </a:r>
                    </a:p>
                  </a:txBody>
                  <a:tcPr/>
                </a:tc>
                <a:tc>
                  <a:txBody>
                    <a:bodyPr/>
                    <a:lstStyle/>
                    <a:p>
                      <a:r>
                        <a:rPr lang="en-US" sz="1000"/>
                        <a:t>5.5%</a:t>
                      </a:r>
                    </a:p>
                  </a:txBody>
                  <a:tcPr/>
                </a:tc>
                <a:tc>
                  <a:txBody>
                    <a:bodyPr/>
                    <a:lstStyle/>
                    <a:p>
                      <a:r>
                        <a:rPr lang="en-US" sz="1000"/>
                        <a:t>14185</a:t>
                      </a:r>
                    </a:p>
                  </a:txBody>
                  <a:tcPr/>
                </a:tc>
                <a:extLst>
                  <a:ext uri="{0D108BD9-81ED-4DB2-BD59-A6C34878D82A}">
                    <a16:rowId xmlns:a16="http://schemas.microsoft.com/office/drawing/2014/main" val="3297353528"/>
                  </a:ext>
                </a:extLst>
              </a:tr>
            </a:tbl>
          </a:graphicData>
        </a:graphic>
      </p:graphicFrame>
      <p:sp>
        <p:nvSpPr>
          <p:cNvPr id="4" name="Text Placeholder 3">
            <a:extLst>
              <a:ext uri="{FF2B5EF4-FFF2-40B4-BE49-F238E27FC236}">
                <a16:creationId xmlns:a16="http://schemas.microsoft.com/office/drawing/2014/main" id="{F52AE120-0A2E-47F5-9A7D-DB6F8361FB1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0695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57EE3-6B24-420F-87EE-6B0FEDB8C446}"/>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63897F80-49DE-4759-946F-B1CB988E4B72}"/>
              </a:ext>
            </a:extLst>
          </p:cNvPr>
          <p:cNvGraphicFramePr>
            <a:graphicFrameLocks noGrp="1"/>
          </p:cNvGraphicFramePr>
          <p:nvPr>
            <p:ph type="tbl" sz="quarter" idx="13"/>
            <p:extLst>
              <p:ext uri="{D42A27DB-BD31-4B8C-83A1-F6EECF244321}">
                <p14:modId xmlns:p14="http://schemas.microsoft.com/office/powerpoint/2010/main" val="122511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77048951"/>
                    </a:ext>
                  </a:extLst>
                </a:gridCol>
                <a:gridCol w="1234440">
                  <a:extLst>
                    <a:ext uri="{9D8B030D-6E8A-4147-A177-3AD203B41FA5}">
                      <a16:colId xmlns:a16="http://schemas.microsoft.com/office/drawing/2014/main" val="1381610140"/>
                    </a:ext>
                  </a:extLst>
                </a:gridCol>
                <a:gridCol w="1234440">
                  <a:extLst>
                    <a:ext uri="{9D8B030D-6E8A-4147-A177-3AD203B41FA5}">
                      <a16:colId xmlns:a16="http://schemas.microsoft.com/office/drawing/2014/main" val="3411450380"/>
                    </a:ext>
                  </a:extLst>
                </a:gridCol>
                <a:gridCol w="1234440">
                  <a:extLst>
                    <a:ext uri="{9D8B030D-6E8A-4147-A177-3AD203B41FA5}">
                      <a16:colId xmlns:a16="http://schemas.microsoft.com/office/drawing/2014/main" val="3795882994"/>
                    </a:ext>
                  </a:extLst>
                </a:gridCol>
                <a:gridCol w="1234440">
                  <a:extLst>
                    <a:ext uri="{9D8B030D-6E8A-4147-A177-3AD203B41FA5}">
                      <a16:colId xmlns:a16="http://schemas.microsoft.com/office/drawing/2014/main" val="969392219"/>
                    </a:ext>
                  </a:extLst>
                </a:gridCol>
                <a:gridCol w="1234440">
                  <a:extLst>
                    <a:ext uri="{9D8B030D-6E8A-4147-A177-3AD203B41FA5}">
                      <a16:colId xmlns:a16="http://schemas.microsoft.com/office/drawing/2014/main" val="2621815294"/>
                    </a:ext>
                  </a:extLst>
                </a:gridCol>
                <a:gridCol w="822960">
                  <a:extLst>
                    <a:ext uri="{9D8B030D-6E8A-4147-A177-3AD203B41FA5}">
                      <a16:colId xmlns:a16="http://schemas.microsoft.com/office/drawing/2014/main" val="28752604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549714739"/>
                  </a:ext>
                </a:extLst>
              </a:tr>
              <a:tr h="370840">
                <a:tc>
                  <a:txBody>
                    <a:bodyPr/>
                    <a:lstStyle/>
                    <a:p>
                      <a:r>
                        <a:rPr lang="en-US" sz="1000"/>
                        <a:t>NDR Sport</a:t>
                      </a:r>
                    </a:p>
                  </a:txBody>
                  <a:tcPr/>
                </a:tc>
                <a:tc>
                  <a:txBody>
                    <a:bodyPr/>
                    <a:lstStyle/>
                    <a:p>
                      <a:r>
                        <a:rPr lang="en-US" sz="1000"/>
                        <a:t>14185</a:t>
                      </a:r>
                    </a:p>
                  </a:txBody>
                  <a:tcPr/>
                </a:tc>
                <a:tc>
                  <a:txBody>
                    <a:bodyPr/>
                    <a:lstStyle/>
                    <a:p>
                      <a:r>
                        <a:rPr lang="en-US" sz="1000"/>
                        <a:t>2638</a:t>
                      </a:r>
                    </a:p>
                  </a:txBody>
                  <a:tcPr/>
                </a:tc>
                <a:tc>
                  <a:txBody>
                    <a:bodyPr/>
                    <a:lstStyle/>
                    <a:p>
                      <a:r>
                        <a:rPr lang="en-US" sz="1000"/>
                        <a:t>192143</a:t>
                      </a:r>
                    </a:p>
                  </a:txBody>
                  <a:tcPr/>
                </a:tc>
                <a:tc>
                  <a:txBody>
                    <a:bodyPr/>
                    <a:lstStyle/>
                    <a:p>
                      <a:r>
                        <a:rPr lang="en-US" sz="1000"/>
                        <a:t>18151</a:t>
                      </a:r>
                    </a:p>
                  </a:txBody>
                  <a:tcPr/>
                </a:tc>
                <a:tc>
                  <a:txBody>
                    <a:bodyPr/>
                    <a:lstStyle/>
                    <a:p>
                      <a:r>
                        <a:rPr lang="en-US" sz="1000"/>
                        <a:t>16939</a:t>
                      </a:r>
                    </a:p>
                  </a:txBody>
                  <a:tcPr/>
                </a:tc>
                <a:tc>
                  <a:txBody>
                    <a:bodyPr/>
                    <a:lstStyle/>
                    <a:p>
                      <a:r>
                        <a:rPr lang="en-US" sz="1000"/>
                        <a:t>158803</a:t>
                      </a:r>
                    </a:p>
                  </a:txBody>
                  <a:tcPr/>
                </a:tc>
                <a:extLst>
                  <a:ext uri="{0D108BD9-81ED-4DB2-BD59-A6C34878D82A}">
                    <a16:rowId xmlns:a16="http://schemas.microsoft.com/office/drawing/2014/main" val="2334788562"/>
                  </a:ext>
                </a:extLst>
              </a:tr>
            </a:tbl>
          </a:graphicData>
        </a:graphic>
      </p:graphicFrame>
      <p:sp>
        <p:nvSpPr>
          <p:cNvPr id="4" name="Text Placeholder 3">
            <a:extLst>
              <a:ext uri="{FF2B5EF4-FFF2-40B4-BE49-F238E27FC236}">
                <a16:creationId xmlns:a16="http://schemas.microsoft.com/office/drawing/2014/main" id="{C8C90DA3-BDC8-435C-B855-35C94B710B4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350157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C97A-82CD-4D82-9E37-A517E8B088DE}"/>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42299B51-5B3B-418F-8FAE-EF9E14EA2F2A}"/>
              </a:ext>
            </a:extLst>
          </p:cNvPr>
          <p:cNvGraphicFramePr>
            <a:graphicFrameLocks noGrp="1"/>
          </p:cNvGraphicFramePr>
          <p:nvPr>
            <p:ph type="chart" sz="quarter" idx="13"/>
            <p:extLst>
              <p:ext uri="{D42A27DB-BD31-4B8C-83A1-F6EECF244321}">
                <p14:modId xmlns:p14="http://schemas.microsoft.com/office/powerpoint/2010/main" val="334792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F7696-0BBF-4478-AB83-58B9D4C14101}"/>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6A4735F7-E7BB-486F-9C3B-9B175A3E4D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186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70B6C-76DA-47CA-B417-E5B8FC3FE79B}"/>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4F836442-0841-41AC-93AB-935E1F1A81E3}"/>
              </a:ext>
            </a:extLst>
          </p:cNvPr>
          <p:cNvGraphicFramePr>
            <a:graphicFrameLocks noGrp="1"/>
          </p:cNvGraphicFramePr>
          <p:nvPr>
            <p:ph type="chart" sz="quarter" idx="13"/>
            <p:extLst>
              <p:ext uri="{D42A27DB-BD31-4B8C-83A1-F6EECF244321}">
                <p14:modId xmlns:p14="http://schemas.microsoft.com/office/powerpoint/2010/main" val="3867021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932E5-FD3F-48DD-99D1-B5396A4A2BF7}"/>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ADE0B891-5174-4BB7-9221-8299689B32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4434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2958C-A41F-4F55-B23F-53B22276E105}"/>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9EA651D8-FC01-4F11-8B1D-9B4CFE28B18A}"/>
              </a:ext>
            </a:extLst>
          </p:cNvPr>
          <p:cNvGraphicFramePr>
            <a:graphicFrameLocks noGrp="1"/>
          </p:cNvGraphicFramePr>
          <p:nvPr>
            <p:ph type="chart" sz="quarter" idx="13"/>
            <p:extLst>
              <p:ext uri="{D42A27DB-BD31-4B8C-83A1-F6EECF244321}">
                <p14:modId xmlns:p14="http://schemas.microsoft.com/office/powerpoint/2010/main" val="1693075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2F8D0-B962-4B6C-86DF-E68D94EC6155}"/>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A38703CF-D266-41F0-8E11-2B28AF21C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27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513B-A2A8-4323-BE61-7167876A55F8}"/>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3C8908F7-FC50-4423-B8A9-055B8F6C56CD}"/>
              </a:ext>
            </a:extLst>
          </p:cNvPr>
          <p:cNvGraphicFramePr>
            <a:graphicFrameLocks noGrp="1"/>
          </p:cNvGraphicFramePr>
          <p:nvPr>
            <p:ph type="chart" sz="quarter" idx="13"/>
            <p:extLst>
              <p:ext uri="{D42A27DB-BD31-4B8C-83A1-F6EECF244321}">
                <p14:modId xmlns:p14="http://schemas.microsoft.com/office/powerpoint/2010/main" val="3790481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01EDE9-8A24-45D3-ACC7-0CBF3FD5FA89}"/>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55980999-C5DD-4CC9-BB4E-604BF6689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340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16A0-00C1-4F6D-95FC-CEB66043E036}"/>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E21DD970-1A55-4791-B8B9-D7E2544DAB16}"/>
              </a:ext>
            </a:extLst>
          </p:cNvPr>
          <p:cNvGraphicFramePr>
            <a:graphicFrameLocks noGrp="1"/>
          </p:cNvGraphicFramePr>
          <p:nvPr>
            <p:ph type="tbl" sz="quarter" idx="13"/>
            <p:extLst>
              <p:ext uri="{D42A27DB-BD31-4B8C-83A1-F6EECF244321}">
                <p14:modId xmlns:p14="http://schemas.microsoft.com/office/powerpoint/2010/main" val="423392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89467988"/>
                    </a:ext>
                  </a:extLst>
                </a:gridCol>
                <a:gridCol w="1645920">
                  <a:extLst>
                    <a:ext uri="{9D8B030D-6E8A-4147-A177-3AD203B41FA5}">
                      <a16:colId xmlns:a16="http://schemas.microsoft.com/office/drawing/2014/main" val="4183136408"/>
                    </a:ext>
                  </a:extLst>
                </a:gridCol>
                <a:gridCol w="1234440">
                  <a:extLst>
                    <a:ext uri="{9D8B030D-6E8A-4147-A177-3AD203B41FA5}">
                      <a16:colId xmlns:a16="http://schemas.microsoft.com/office/drawing/2014/main" val="102880781"/>
                    </a:ext>
                  </a:extLst>
                </a:gridCol>
                <a:gridCol w="1234440">
                  <a:extLst>
                    <a:ext uri="{9D8B030D-6E8A-4147-A177-3AD203B41FA5}">
                      <a16:colId xmlns:a16="http://schemas.microsoft.com/office/drawing/2014/main" val="1624203040"/>
                    </a:ext>
                  </a:extLst>
                </a:gridCol>
                <a:gridCol w="1234440">
                  <a:extLst>
                    <a:ext uri="{9D8B030D-6E8A-4147-A177-3AD203B41FA5}">
                      <a16:colId xmlns:a16="http://schemas.microsoft.com/office/drawing/2014/main" val="120505083"/>
                    </a:ext>
                  </a:extLst>
                </a:gridCol>
                <a:gridCol w="1234440">
                  <a:extLst>
                    <a:ext uri="{9D8B030D-6E8A-4147-A177-3AD203B41FA5}">
                      <a16:colId xmlns:a16="http://schemas.microsoft.com/office/drawing/2014/main" val="345312341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944579275"/>
                  </a:ext>
                </a:extLst>
              </a:tr>
              <a:tr h="370840">
                <a:tc>
                  <a:txBody>
                    <a:bodyPr/>
                    <a:lstStyle/>
                    <a:p>
                      <a:r>
                        <a:rPr lang="en-US" sz="1000"/>
                        <a:t>NDR Sport</a:t>
                      </a:r>
                    </a:p>
                  </a:txBody>
                  <a:tcPr/>
                </a:tc>
                <a:tc>
                  <a:txBody>
                    <a:bodyPr/>
                    <a:lstStyle/>
                    <a:p>
                      <a:r>
                        <a:rPr lang="en-US" sz="1000"/>
                        <a:t>66937</a:t>
                      </a:r>
                    </a:p>
                  </a:txBody>
                  <a:tcPr/>
                </a:tc>
                <a:tc>
                  <a:txBody>
                    <a:bodyPr/>
                    <a:lstStyle/>
                    <a:p>
                      <a:r>
                        <a:rPr lang="en-US" sz="1000"/>
                        <a:t>54259</a:t>
                      </a:r>
                    </a:p>
                  </a:txBody>
                  <a:tcPr/>
                </a:tc>
                <a:tc>
                  <a:txBody>
                    <a:bodyPr/>
                    <a:lstStyle/>
                    <a:p>
                      <a:r>
                        <a:rPr lang="en-US" sz="1000"/>
                        <a:t>0</a:t>
                      </a:r>
                    </a:p>
                  </a:txBody>
                  <a:tcPr/>
                </a:tc>
                <a:tc>
                  <a:txBody>
                    <a:bodyPr/>
                    <a:lstStyle/>
                    <a:p>
                      <a:r>
                        <a:rPr lang="en-US" sz="1000"/>
                        <a:t>13935</a:t>
                      </a:r>
                    </a:p>
                  </a:txBody>
                  <a:tcPr/>
                </a:tc>
                <a:tc>
                  <a:txBody>
                    <a:bodyPr/>
                    <a:lstStyle/>
                    <a:p>
                      <a:r>
                        <a:rPr lang="en-US" sz="1000"/>
                        <a:t>66937</a:t>
                      </a:r>
                    </a:p>
                  </a:txBody>
                  <a:tcPr/>
                </a:tc>
                <a:extLst>
                  <a:ext uri="{0D108BD9-81ED-4DB2-BD59-A6C34878D82A}">
                    <a16:rowId xmlns:a16="http://schemas.microsoft.com/office/drawing/2014/main" val="548782555"/>
                  </a:ext>
                </a:extLst>
              </a:tr>
            </a:tbl>
          </a:graphicData>
        </a:graphic>
      </p:graphicFrame>
      <p:sp>
        <p:nvSpPr>
          <p:cNvPr id="4" name="Text Placeholder 3">
            <a:extLst>
              <a:ext uri="{FF2B5EF4-FFF2-40B4-BE49-F238E27FC236}">
                <a16:creationId xmlns:a16="http://schemas.microsoft.com/office/drawing/2014/main" id="{589DC7CA-53C1-409A-A01E-311F2B719590}"/>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342898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201F5-D2C0-4A25-AA95-D446CD4993A3}"/>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5882FDC0-45C8-43E2-A4E7-DFA26699827C}"/>
              </a:ext>
            </a:extLst>
          </p:cNvPr>
          <p:cNvGraphicFramePr>
            <a:graphicFrameLocks noGrp="1"/>
          </p:cNvGraphicFramePr>
          <p:nvPr>
            <p:ph type="chart" sz="quarter" idx="13"/>
            <p:extLst>
              <p:ext uri="{D42A27DB-BD31-4B8C-83A1-F6EECF244321}">
                <p14:modId xmlns:p14="http://schemas.microsoft.com/office/powerpoint/2010/main" val="2490672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53005-BA65-4A62-B000-2FCB101BE2D6}"/>
              </a:ext>
            </a:extLst>
          </p:cNvPr>
          <p:cNvSpPr>
            <a:spLocks noGrp="1"/>
          </p:cNvSpPr>
          <p:nvPr>
            <p:ph type="body" sz="quarter" idx="14"/>
          </p:nvPr>
        </p:nvSpPr>
        <p:spPr/>
        <p:txBody>
          <a:bodyPr/>
          <a:lstStyle/>
          <a:p>
            <a:r>
              <a:rPr lang="en-US"/>
              <a:t>01.03.2017 - 28.02.2018</a:t>
            </a:r>
          </a:p>
        </p:txBody>
      </p:sp>
      <p:sp>
        <p:nvSpPr>
          <p:cNvPr id="5" name="Footer Placeholder 4">
            <a:extLst>
              <a:ext uri="{FF2B5EF4-FFF2-40B4-BE49-F238E27FC236}">
                <a16:creationId xmlns:a16="http://schemas.microsoft.com/office/drawing/2014/main" id="{5FC7A8EC-08E9-485F-B811-4588ECE46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3060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F24AF-D3E4-406B-BB77-290C8F3020E3}"/>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563E63C0-C4DF-40E3-854F-7A790CF0A90E}"/>
              </a:ext>
            </a:extLst>
          </p:cNvPr>
          <p:cNvGraphicFramePr>
            <a:graphicFrameLocks noGrp="1"/>
          </p:cNvGraphicFramePr>
          <p:nvPr>
            <p:ph type="tbl" sz="quarter" idx="13"/>
            <p:extLst>
              <p:ext uri="{D42A27DB-BD31-4B8C-83A1-F6EECF244321}">
                <p14:modId xmlns:p14="http://schemas.microsoft.com/office/powerpoint/2010/main" val="4291736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4889979"/>
                    </a:ext>
                  </a:extLst>
                </a:gridCol>
                <a:gridCol w="1234440">
                  <a:extLst>
                    <a:ext uri="{9D8B030D-6E8A-4147-A177-3AD203B41FA5}">
                      <a16:colId xmlns:a16="http://schemas.microsoft.com/office/drawing/2014/main" val="3943478914"/>
                    </a:ext>
                  </a:extLst>
                </a:gridCol>
                <a:gridCol w="822960">
                  <a:extLst>
                    <a:ext uri="{9D8B030D-6E8A-4147-A177-3AD203B41FA5}">
                      <a16:colId xmlns:a16="http://schemas.microsoft.com/office/drawing/2014/main" val="2027606822"/>
                    </a:ext>
                  </a:extLst>
                </a:gridCol>
                <a:gridCol w="822960">
                  <a:extLst>
                    <a:ext uri="{9D8B030D-6E8A-4147-A177-3AD203B41FA5}">
                      <a16:colId xmlns:a16="http://schemas.microsoft.com/office/drawing/2014/main" val="4235282045"/>
                    </a:ext>
                  </a:extLst>
                </a:gridCol>
                <a:gridCol w="822960">
                  <a:extLst>
                    <a:ext uri="{9D8B030D-6E8A-4147-A177-3AD203B41FA5}">
                      <a16:colId xmlns:a16="http://schemas.microsoft.com/office/drawing/2014/main" val="2929210800"/>
                    </a:ext>
                  </a:extLst>
                </a:gridCol>
                <a:gridCol w="822960">
                  <a:extLst>
                    <a:ext uri="{9D8B030D-6E8A-4147-A177-3AD203B41FA5}">
                      <a16:colId xmlns:a16="http://schemas.microsoft.com/office/drawing/2014/main" val="3320930117"/>
                    </a:ext>
                  </a:extLst>
                </a:gridCol>
                <a:gridCol w="822960">
                  <a:extLst>
                    <a:ext uri="{9D8B030D-6E8A-4147-A177-3AD203B41FA5}">
                      <a16:colId xmlns:a16="http://schemas.microsoft.com/office/drawing/2014/main" val="161104825"/>
                    </a:ext>
                  </a:extLst>
                </a:gridCol>
                <a:gridCol w="822960">
                  <a:extLst>
                    <a:ext uri="{9D8B030D-6E8A-4147-A177-3AD203B41FA5}">
                      <a16:colId xmlns:a16="http://schemas.microsoft.com/office/drawing/2014/main" val="376753040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27523866"/>
                  </a:ext>
                </a:extLst>
              </a:tr>
              <a:tr h="370840">
                <a:tc>
                  <a:txBody>
                    <a:bodyPr/>
                    <a:lstStyle/>
                    <a:p>
                      <a:r>
                        <a:rPr lang="en-US" sz="1000"/>
                        <a:t>NDR Sport</a:t>
                      </a:r>
                    </a:p>
                  </a:txBody>
                  <a:tcPr/>
                </a:tc>
                <a:tc>
                  <a:txBody>
                    <a:bodyPr/>
                    <a:lstStyle/>
                    <a:p>
                      <a:r>
                        <a:rPr lang="en-US" sz="1000"/>
                        <a:t>2638</a:t>
                      </a:r>
                    </a:p>
                  </a:txBody>
                  <a:tcPr/>
                </a:tc>
                <a:tc>
                  <a:txBody>
                    <a:bodyPr/>
                    <a:lstStyle/>
                    <a:p>
                      <a:r>
                        <a:rPr lang="en-US" sz="1000"/>
                        <a:t>725</a:t>
                      </a:r>
                    </a:p>
                  </a:txBody>
                  <a:tcPr/>
                </a:tc>
                <a:tc>
                  <a:txBody>
                    <a:bodyPr/>
                    <a:lstStyle/>
                    <a:p>
                      <a:r>
                        <a:rPr lang="en-US" sz="1000"/>
                        <a:t>893</a:t>
                      </a:r>
                    </a:p>
                  </a:txBody>
                  <a:tcPr/>
                </a:tc>
                <a:tc>
                  <a:txBody>
                    <a:bodyPr/>
                    <a:lstStyle/>
                    <a:p>
                      <a:r>
                        <a:rPr lang="en-US" sz="1000"/>
                        <a:t>13</a:t>
                      </a:r>
                    </a:p>
                  </a:txBody>
                  <a:tcPr/>
                </a:tc>
                <a:tc>
                  <a:txBody>
                    <a:bodyPr/>
                    <a:lstStyle/>
                    <a:p>
                      <a:r>
                        <a:rPr lang="en-US" sz="1000"/>
                        <a:t>1006</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177854482"/>
                  </a:ext>
                </a:extLst>
              </a:tr>
            </a:tbl>
          </a:graphicData>
        </a:graphic>
      </p:graphicFrame>
      <p:sp>
        <p:nvSpPr>
          <p:cNvPr id="4" name="Text Placeholder 3">
            <a:extLst>
              <a:ext uri="{FF2B5EF4-FFF2-40B4-BE49-F238E27FC236}">
                <a16:creationId xmlns:a16="http://schemas.microsoft.com/office/drawing/2014/main" id="{71BC3A80-2F87-4CC8-AC55-B40E349BC448}"/>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407589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E50F0-06ED-4D95-AE8D-2452F451ED59}"/>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3B70696D-F76F-4383-B346-FF769B2820F9}"/>
              </a:ext>
            </a:extLst>
          </p:cNvPr>
          <p:cNvGraphicFramePr>
            <a:graphicFrameLocks noGrp="1"/>
          </p:cNvGraphicFramePr>
          <p:nvPr>
            <p:ph type="tbl" sz="quarter" idx="13"/>
            <p:extLst>
              <p:ext uri="{D42A27DB-BD31-4B8C-83A1-F6EECF244321}">
                <p14:modId xmlns:p14="http://schemas.microsoft.com/office/powerpoint/2010/main" val="247898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7802156"/>
                    </a:ext>
                  </a:extLst>
                </a:gridCol>
                <a:gridCol w="822960">
                  <a:extLst>
                    <a:ext uri="{9D8B030D-6E8A-4147-A177-3AD203B41FA5}">
                      <a16:colId xmlns:a16="http://schemas.microsoft.com/office/drawing/2014/main" val="85856900"/>
                    </a:ext>
                  </a:extLst>
                </a:gridCol>
                <a:gridCol w="822960">
                  <a:extLst>
                    <a:ext uri="{9D8B030D-6E8A-4147-A177-3AD203B41FA5}">
                      <a16:colId xmlns:a16="http://schemas.microsoft.com/office/drawing/2014/main" val="1087081330"/>
                    </a:ext>
                  </a:extLst>
                </a:gridCol>
                <a:gridCol w="822960">
                  <a:extLst>
                    <a:ext uri="{9D8B030D-6E8A-4147-A177-3AD203B41FA5}">
                      <a16:colId xmlns:a16="http://schemas.microsoft.com/office/drawing/2014/main" val="479212796"/>
                    </a:ext>
                  </a:extLst>
                </a:gridCol>
                <a:gridCol w="822960">
                  <a:extLst>
                    <a:ext uri="{9D8B030D-6E8A-4147-A177-3AD203B41FA5}">
                      <a16:colId xmlns:a16="http://schemas.microsoft.com/office/drawing/2014/main" val="40646572"/>
                    </a:ext>
                  </a:extLst>
                </a:gridCol>
                <a:gridCol w="822960">
                  <a:extLst>
                    <a:ext uri="{9D8B030D-6E8A-4147-A177-3AD203B41FA5}">
                      <a16:colId xmlns:a16="http://schemas.microsoft.com/office/drawing/2014/main" val="3423585525"/>
                    </a:ext>
                  </a:extLst>
                </a:gridCol>
                <a:gridCol w="822960">
                  <a:extLst>
                    <a:ext uri="{9D8B030D-6E8A-4147-A177-3AD203B41FA5}">
                      <a16:colId xmlns:a16="http://schemas.microsoft.com/office/drawing/2014/main" val="1238153425"/>
                    </a:ext>
                  </a:extLst>
                </a:gridCol>
                <a:gridCol w="822960">
                  <a:extLst>
                    <a:ext uri="{9D8B030D-6E8A-4147-A177-3AD203B41FA5}">
                      <a16:colId xmlns:a16="http://schemas.microsoft.com/office/drawing/2014/main" val="1705166186"/>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49427676"/>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2092</a:t>
                      </a:r>
                    </a:p>
                  </a:txBody>
                  <a:tcPr/>
                </a:tc>
                <a:tc>
                  <a:txBody>
                    <a:bodyPr/>
                    <a:lstStyle/>
                    <a:p>
                      <a:r>
                        <a:rPr lang="en-US" sz="1000"/>
                        <a:t>5449</a:t>
                      </a:r>
                    </a:p>
                  </a:txBody>
                  <a:tcPr/>
                </a:tc>
                <a:tc>
                  <a:txBody>
                    <a:bodyPr/>
                    <a:lstStyle/>
                    <a:p>
                      <a:r>
                        <a:rPr lang="en-US" sz="1000"/>
                        <a:t>1059</a:t>
                      </a:r>
                    </a:p>
                  </a:txBody>
                  <a:tcPr/>
                </a:tc>
                <a:tc>
                  <a:txBody>
                    <a:bodyPr/>
                    <a:lstStyle/>
                    <a:p>
                      <a:r>
                        <a:rPr lang="en-US" sz="1000"/>
                        <a:t>8600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93557545"/>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1031</a:t>
                      </a:r>
                    </a:p>
                  </a:txBody>
                  <a:tcPr/>
                </a:tc>
                <a:tc>
                  <a:txBody>
                    <a:bodyPr/>
                    <a:lstStyle/>
                    <a:p>
                      <a:r>
                        <a:rPr lang="en-US" sz="1000"/>
                        <a:t>487</a:t>
                      </a:r>
                    </a:p>
                  </a:txBody>
                  <a:tcPr/>
                </a:tc>
                <a:tc>
                  <a:txBody>
                    <a:bodyPr/>
                    <a:lstStyle/>
                    <a:p>
                      <a:r>
                        <a:rPr lang="en-US" sz="1000"/>
                        <a:t>600</a:t>
                      </a:r>
                    </a:p>
                  </a:txBody>
                  <a:tcPr/>
                </a:tc>
                <a:tc>
                  <a:txBody>
                    <a:bodyPr/>
                    <a:lstStyle/>
                    <a:p>
                      <a:r>
                        <a:rPr lang="en-US" sz="1000"/>
                        <a:t>2118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56268588"/>
                  </a:ext>
                </a:extLst>
              </a:tr>
              <a:tr h="370840">
                <a:tc>
                  <a:txBody>
                    <a:bodyPr/>
                    <a:lstStyle/>
                    <a:p>
                      <a:r>
                        <a:rPr lang="de-DE" sz="1000" b="1"/>
                        <a:t>NDR Sport - 2017-10-26 15:08:18</a:t>
                      </a:r>
                      <a:r>
                        <a:rPr lang="de-DE" sz="1000"/>
                        <a:t>
Sie sind verletzt an Körper und Seele und versuchen, mit Sport den Krieg im Kopf zu vertreiben - traumatisierte Soldaten bei den Invictus Games.
Die NDR Sportclub Story am Sonntag, 29.10. um 23.35 Uhr!</a:t>
                      </a:r>
                      <a:endParaRPr lang="en-US" sz="1000"/>
                    </a:p>
                  </a:txBody>
                  <a:tcPr/>
                </a:tc>
                <a:tc>
                  <a:txBody>
                    <a:bodyPr/>
                    <a:lstStyle/>
                    <a:p>
                      <a:r>
                        <a:rPr lang="en-US" sz="1000"/>
                        <a:t>969</a:t>
                      </a:r>
                    </a:p>
                  </a:txBody>
                  <a:tcPr/>
                </a:tc>
                <a:tc>
                  <a:txBody>
                    <a:bodyPr/>
                    <a:lstStyle/>
                    <a:p>
                      <a:r>
                        <a:rPr lang="en-US" sz="1000"/>
                        <a:t>621</a:t>
                      </a:r>
                    </a:p>
                  </a:txBody>
                  <a:tcPr/>
                </a:tc>
                <a:tc>
                  <a:txBody>
                    <a:bodyPr/>
                    <a:lstStyle/>
                    <a:p>
                      <a:r>
                        <a:rPr lang="en-US" sz="1000"/>
                        <a:t>107</a:t>
                      </a:r>
                    </a:p>
                  </a:txBody>
                  <a:tcPr/>
                </a:tc>
                <a:tc>
                  <a:txBody>
                    <a:bodyPr/>
                    <a:lstStyle/>
                    <a:p>
                      <a:r>
                        <a:rPr lang="en-US" sz="1000"/>
                        <a:t>1697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91581532"/>
                  </a:ext>
                </a:extLst>
              </a:tr>
              <a:tr h="370840">
                <a:tc>
                  <a:txBody>
                    <a:bodyPr/>
                    <a:lstStyle/>
                    <a:p>
                      <a:r>
                        <a:rPr lang="de-DE" sz="1000" b="1"/>
                        <a:t>NDR Sport - 2017-10-02 13:42:36</a:t>
                      </a:r>
                      <a:r>
                        <a:rPr lang="de-DE" sz="1000"/>
                        <a:t>
Für immer pflegebedürftig - das traurige Schicksal des Profi-Boxers Eduard Gutknecht aus Gifhorn.</a:t>
                      </a:r>
                      <a:endParaRPr lang="en-US" sz="1000"/>
                    </a:p>
                  </a:txBody>
                  <a:tcPr/>
                </a:tc>
                <a:tc>
                  <a:txBody>
                    <a:bodyPr/>
                    <a:lstStyle/>
                    <a:p>
                      <a:r>
                        <a:rPr lang="en-US" sz="1000"/>
                        <a:t>656</a:t>
                      </a:r>
                    </a:p>
                  </a:txBody>
                  <a:tcPr/>
                </a:tc>
                <a:tc>
                  <a:txBody>
                    <a:bodyPr/>
                    <a:lstStyle/>
                    <a:p>
                      <a:r>
                        <a:rPr lang="en-US" sz="1000"/>
                        <a:t>592</a:t>
                      </a:r>
                    </a:p>
                  </a:txBody>
                  <a:tcPr/>
                </a:tc>
                <a:tc>
                  <a:txBody>
                    <a:bodyPr/>
                    <a:lstStyle/>
                    <a:p>
                      <a:r>
                        <a:rPr lang="en-US" sz="1000"/>
                        <a:t>136</a:t>
                      </a:r>
                    </a:p>
                  </a:txBody>
                  <a:tcPr/>
                </a:tc>
                <a:tc>
                  <a:txBody>
                    <a:bodyPr/>
                    <a:lstStyle/>
                    <a:p>
                      <a:r>
                        <a:rPr lang="en-US" sz="1000"/>
                        <a:t>1384</a:t>
                      </a:r>
                    </a:p>
                  </a:txBody>
                  <a:tcPr/>
                </a:tc>
                <a:tc>
                  <a:txBody>
                    <a:bodyPr/>
                    <a:lstStyle/>
                    <a:p>
                      <a:r>
                        <a:rPr lang="en-US" sz="1000"/>
                        <a:t>Video</a:t>
                      </a:r>
                    </a:p>
                  </a:txBody>
                  <a:tcPr/>
                </a:tc>
                <a:tc>
                  <a:txBody>
                    <a:bodyPr/>
                    <a:lstStyle/>
                    <a:p>
                      <a:r>
                        <a:rPr lang="en-US" sz="1000"/>
                        <a:t>Yes</a:t>
                      </a:r>
                    </a:p>
                  </a:txBody>
                  <a:tcPr/>
                </a:tc>
                <a:tc>
                  <a:txBody>
                    <a:bodyPr/>
                    <a:lstStyle/>
                    <a:p>
                      <a:r>
                        <a:rPr lang="en-US" sz="1000"/>
                        <a:t>08.10.2017 20:30:00</a:t>
                      </a:r>
                    </a:p>
                  </a:txBody>
                  <a:tcPr/>
                </a:tc>
                <a:extLst>
                  <a:ext uri="{0D108BD9-81ED-4DB2-BD59-A6C34878D82A}">
                    <a16:rowId xmlns:a16="http://schemas.microsoft.com/office/drawing/2014/main" val="4288834312"/>
                  </a:ext>
                </a:extLst>
              </a:tr>
              <a:tr h="370840">
                <a:tc>
                  <a:txBody>
                    <a:bodyPr/>
                    <a:lstStyle/>
                    <a:p>
                      <a:r>
                        <a:rPr lang="de-DE" sz="1000" b="1"/>
                        <a:t>NDR Sport - 2017-03-23 13:45:26</a:t>
                      </a:r>
                      <a:r>
                        <a:rPr lang="de-DE" sz="1000"/>
                        <a:t>
TV-TIPP: Sportclub Story, Ivan Klasnic - Warten auf die neue Niere
Ab sofort in der Mediathek: http://www.ndr.de/fernsehen/sendungen/sportclub/Sportclub-Story-Ivan-Klasnic,sportclub8250.html</a:t>
                      </a:r>
                      <a:endParaRPr lang="en-US" sz="1000"/>
                    </a:p>
                  </a:txBody>
                  <a:tcPr/>
                </a:tc>
                <a:tc>
                  <a:txBody>
                    <a:bodyPr/>
                    <a:lstStyle/>
                    <a:p>
                      <a:r>
                        <a:rPr lang="en-US" sz="1000"/>
                        <a:t>260</a:t>
                      </a:r>
                    </a:p>
                  </a:txBody>
                  <a:tcPr/>
                </a:tc>
                <a:tc>
                  <a:txBody>
                    <a:bodyPr/>
                    <a:lstStyle/>
                    <a:p>
                      <a:r>
                        <a:rPr lang="en-US" sz="1000"/>
                        <a:t>325</a:t>
                      </a:r>
                    </a:p>
                  </a:txBody>
                  <a:tcPr/>
                </a:tc>
                <a:tc>
                  <a:txBody>
                    <a:bodyPr/>
                    <a:lstStyle/>
                    <a:p>
                      <a:r>
                        <a:rPr lang="en-US" sz="1000"/>
                        <a:t>76</a:t>
                      </a:r>
                    </a:p>
                  </a:txBody>
                  <a:tcPr/>
                </a:tc>
                <a:tc>
                  <a:txBody>
                    <a:bodyPr/>
                    <a:lstStyle/>
                    <a:p>
                      <a:r>
                        <a:rPr lang="en-US" sz="1000"/>
                        <a:t>661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62034646"/>
                  </a:ext>
                </a:extLst>
              </a:tr>
            </a:tbl>
          </a:graphicData>
        </a:graphic>
      </p:graphicFrame>
      <p:sp>
        <p:nvSpPr>
          <p:cNvPr id="4" name="Text Placeholder 3">
            <a:extLst>
              <a:ext uri="{FF2B5EF4-FFF2-40B4-BE49-F238E27FC236}">
                <a16:creationId xmlns:a16="http://schemas.microsoft.com/office/drawing/2014/main" id="{F3E8A9FF-E566-46AF-AFB6-F2EBA7A719D9}"/>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588365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48209-8A35-4E84-8644-D27A884F5E54}"/>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27E80202-D231-43E1-95C7-68C303232474}"/>
              </a:ext>
            </a:extLst>
          </p:cNvPr>
          <p:cNvGraphicFramePr>
            <a:graphicFrameLocks noGrp="1"/>
          </p:cNvGraphicFramePr>
          <p:nvPr>
            <p:ph type="tbl" sz="quarter" idx="13"/>
            <p:extLst>
              <p:ext uri="{D42A27DB-BD31-4B8C-83A1-F6EECF244321}">
                <p14:modId xmlns:p14="http://schemas.microsoft.com/office/powerpoint/2010/main" val="339971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0405329"/>
                    </a:ext>
                  </a:extLst>
                </a:gridCol>
                <a:gridCol w="822960">
                  <a:extLst>
                    <a:ext uri="{9D8B030D-6E8A-4147-A177-3AD203B41FA5}">
                      <a16:colId xmlns:a16="http://schemas.microsoft.com/office/drawing/2014/main" val="2877218556"/>
                    </a:ext>
                  </a:extLst>
                </a:gridCol>
                <a:gridCol w="822960">
                  <a:extLst>
                    <a:ext uri="{9D8B030D-6E8A-4147-A177-3AD203B41FA5}">
                      <a16:colId xmlns:a16="http://schemas.microsoft.com/office/drawing/2014/main" val="3916326165"/>
                    </a:ext>
                  </a:extLst>
                </a:gridCol>
                <a:gridCol w="822960">
                  <a:extLst>
                    <a:ext uri="{9D8B030D-6E8A-4147-A177-3AD203B41FA5}">
                      <a16:colId xmlns:a16="http://schemas.microsoft.com/office/drawing/2014/main" val="1552792801"/>
                    </a:ext>
                  </a:extLst>
                </a:gridCol>
                <a:gridCol w="822960">
                  <a:extLst>
                    <a:ext uri="{9D8B030D-6E8A-4147-A177-3AD203B41FA5}">
                      <a16:colId xmlns:a16="http://schemas.microsoft.com/office/drawing/2014/main" val="2550628603"/>
                    </a:ext>
                  </a:extLst>
                </a:gridCol>
                <a:gridCol w="822960">
                  <a:extLst>
                    <a:ext uri="{9D8B030D-6E8A-4147-A177-3AD203B41FA5}">
                      <a16:colId xmlns:a16="http://schemas.microsoft.com/office/drawing/2014/main" val="4256727172"/>
                    </a:ext>
                  </a:extLst>
                </a:gridCol>
                <a:gridCol w="822960">
                  <a:extLst>
                    <a:ext uri="{9D8B030D-6E8A-4147-A177-3AD203B41FA5}">
                      <a16:colId xmlns:a16="http://schemas.microsoft.com/office/drawing/2014/main" val="2990450056"/>
                    </a:ext>
                  </a:extLst>
                </a:gridCol>
                <a:gridCol w="822960">
                  <a:extLst>
                    <a:ext uri="{9D8B030D-6E8A-4147-A177-3AD203B41FA5}">
                      <a16:colId xmlns:a16="http://schemas.microsoft.com/office/drawing/2014/main" val="9986186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83837119"/>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1059</a:t>
                      </a:r>
                    </a:p>
                  </a:txBody>
                  <a:tcPr/>
                </a:tc>
                <a:tc>
                  <a:txBody>
                    <a:bodyPr/>
                    <a:lstStyle/>
                    <a:p>
                      <a:r>
                        <a:rPr lang="en-US" sz="1000"/>
                        <a:t>5449</a:t>
                      </a:r>
                    </a:p>
                  </a:txBody>
                  <a:tcPr/>
                </a:tc>
                <a:tc>
                  <a:txBody>
                    <a:bodyPr/>
                    <a:lstStyle/>
                    <a:p>
                      <a:r>
                        <a:rPr lang="en-US" sz="1000"/>
                        <a:t>2092</a:t>
                      </a:r>
                    </a:p>
                  </a:txBody>
                  <a:tcPr/>
                </a:tc>
                <a:tc>
                  <a:txBody>
                    <a:bodyPr/>
                    <a:lstStyle/>
                    <a:p>
                      <a:r>
                        <a:rPr lang="en-US" sz="1000"/>
                        <a:t>8600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92174315"/>
                  </a:ext>
                </a:extLst>
              </a:tr>
              <a:tr h="370840">
                <a:tc>
                  <a:txBody>
                    <a:bodyPr/>
                    <a:lstStyle/>
                    <a:p>
                      <a:r>
                        <a:rPr lang="de-DE" sz="1000" b="1"/>
                        <a:t>NDR Sport - 2017-10-05 13:57:34</a:t>
                      </a:r>
                      <a:r>
                        <a:rPr lang="de-DE" sz="1000"/>
                        <a:t>
SNUS - der extrem gesundheitsgefährdende Nikotinflash aus der Packung.
SC Freiburg-Spieler glaubt: "Nimmt ein Viertel aller Fußballer."
THW Kiel-Mannschaftsarzt warnt: "Bis zu 28 verschiedene krebserregende Stoffe."</a:t>
                      </a:r>
                      <a:endParaRPr lang="en-US" sz="1000"/>
                    </a:p>
                  </a:txBody>
                  <a:tcPr/>
                </a:tc>
                <a:tc>
                  <a:txBody>
                    <a:bodyPr/>
                    <a:lstStyle/>
                    <a:p>
                      <a:r>
                        <a:rPr lang="en-US" sz="1000"/>
                        <a:t>906</a:t>
                      </a:r>
                    </a:p>
                  </a:txBody>
                  <a:tcPr/>
                </a:tc>
                <a:tc>
                  <a:txBody>
                    <a:bodyPr/>
                    <a:lstStyle/>
                    <a:p>
                      <a:r>
                        <a:rPr lang="en-US" sz="1000"/>
                        <a:t>87</a:t>
                      </a:r>
                    </a:p>
                  </a:txBody>
                  <a:tcPr/>
                </a:tc>
                <a:tc>
                  <a:txBody>
                    <a:bodyPr/>
                    <a:lstStyle/>
                    <a:p>
                      <a:r>
                        <a:rPr lang="en-US" sz="1000"/>
                        <a:t>38</a:t>
                      </a:r>
                    </a:p>
                  </a:txBody>
                  <a:tcPr/>
                </a:tc>
                <a:tc>
                  <a:txBody>
                    <a:bodyPr/>
                    <a:lstStyle/>
                    <a:p>
                      <a:r>
                        <a:rPr lang="en-US" sz="1000"/>
                        <a:t>1031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6619297"/>
                  </a:ext>
                </a:extLst>
              </a:tr>
              <a:tr h="370840">
                <a:tc>
                  <a:txBody>
                    <a:bodyPr/>
                    <a:lstStyle/>
                    <a:p>
                      <a:r>
                        <a:rPr lang="de-DE" sz="1000" b="1"/>
                        <a:t>NDR Sport - 2018-02-05 06:30:00</a:t>
                      </a:r>
                      <a:r>
                        <a:rPr lang="de-DE" sz="1000"/>
                        <a:t>
Der Moment, wenn Du als HSV-Fan beim Stand von 0:1 das Stadion verlässt - und dann das hier passiert!</a:t>
                      </a:r>
                      <a:endParaRPr lang="en-US" sz="1000"/>
                    </a:p>
                  </a:txBody>
                  <a:tcPr/>
                </a:tc>
                <a:tc>
                  <a:txBody>
                    <a:bodyPr/>
                    <a:lstStyle/>
                    <a:p>
                      <a:r>
                        <a:rPr lang="en-US" sz="1000"/>
                        <a:t>778</a:t>
                      </a:r>
                    </a:p>
                  </a:txBody>
                  <a:tcPr/>
                </a:tc>
                <a:tc>
                  <a:txBody>
                    <a:bodyPr/>
                    <a:lstStyle/>
                    <a:p>
                      <a:r>
                        <a:rPr lang="en-US" sz="1000"/>
                        <a:t>264</a:t>
                      </a:r>
                    </a:p>
                  </a:txBody>
                  <a:tcPr/>
                </a:tc>
                <a:tc>
                  <a:txBody>
                    <a:bodyPr/>
                    <a:lstStyle/>
                    <a:p>
                      <a:r>
                        <a:rPr lang="en-US" sz="1000"/>
                        <a:t>42</a:t>
                      </a:r>
                    </a:p>
                  </a:txBody>
                  <a:tcPr/>
                </a:tc>
                <a:tc>
                  <a:txBody>
                    <a:bodyPr/>
                    <a:lstStyle/>
                    <a:p>
                      <a:r>
                        <a:rPr lang="en-US" sz="1000"/>
                        <a:t>1084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2265731"/>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600</a:t>
                      </a:r>
                    </a:p>
                  </a:txBody>
                  <a:tcPr/>
                </a:tc>
                <a:tc>
                  <a:txBody>
                    <a:bodyPr/>
                    <a:lstStyle/>
                    <a:p>
                      <a:r>
                        <a:rPr lang="en-US" sz="1000"/>
                        <a:t>487</a:t>
                      </a:r>
                    </a:p>
                  </a:txBody>
                  <a:tcPr/>
                </a:tc>
                <a:tc>
                  <a:txBody>
                    <a:bodyPr/>
                    <a:lstStyle/>
                    <a:p>
                      <a:r>
                        <a:rPr lang="en-US" sz="1000"/>
                        <a:t>1031</a:t>
                      </a:r>
                    </a:p>
                  </a:txBody>
                  <a:tcPr/>
                </a:tc>
                <a:tc>
                  <a:txBody>
                    <a:bodyPr/>
                    <a:lstStyle/>
                    <a:p>
                      <a:r>
                        <a:rPr lang="en-US" sz="1000"/>
                        <a:t>2118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22232676"/>
                  </a:ext>
                </a:extLst>
              </a:tr>
              <a:tr h="370840">
                <a:tc>
                  <a:txBody>
                    <a:bodyPr/>
                    <a:lstStyle/>
                    <a:p>
                      <a:r>
                        <a:rPr lang="en-US" sz="1000" b="1"/>
                        <a:t>NDR Sport - 2017-05-21 17:24:12</a:t>
                      </a:r>
                      <a:r>
                        <a:rPr lang="en-US" sz="1000"/>
                        <a:t>
Zu etwas fortgeschrittener Stunde in Sandhausen hat unser Reporter Fabian Wittke Hannovers Angreifer Niclas Füllkrug und einen Fan zum Interview gebeten.
Hannover 96 | Oliver Pocher</a:t>
                      </a:r>
                    </a:p>
                  </a:txBody>
                  <a:tcPr/>
                </a:tc>
                <a:tc>
                  <a:txBody>
                    <a:bodyPr/>
                    <a:lstStyle/>
                    <a:p>
                      <a:r>
                        <a:rPr lang="en-US" sz="1000"/>
                        <a:t>528</a:t>
                      </a:r>
                    </a:p>
                  </a:txBody>
                  <a:tcPr/>
                </a:tc>
                <a:tc>
                  <a:txBody>
                    <a:bodyPr/>
                    <a:lstStyle/>
                    <a:p>
                      <a:r>
                        <a:rPr lang="en-US" sz="1000"/>
                        <a:t>1456</a:t>
                      </a:r>
                    </a:p>
                  </a:txBody>
                  <a:tcPr/>
                </a:tc>
                <a:tc>
                  <a:txBody>
                    <a:bodyPr/>
                    <a:lstStyle/>
                    <a:p>
                      <a:r>
                        <a:rPr lang="en-US" sz="1000"/>
                        <a:t>227</a:t>
                      </a:r>
                    </a:p>
                  </a:txBody>
                  <a:tcPr/>
                </a:tc>
                <a:tc>
                  <a:txBody>
                    <a:bodyPr/>
                    <a:lstStyle/>
                    <a:p>
                      <a:r>
                        <a:rPr lang="en-US" sz="1000"/>
                        <a:t>2211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15380696"/>
                  </a:ext>
                </a:extLst>
              </a:tr>
            </a:tbl>
          </a:graphicData>
        </a:graphic>
      </p:graphicFrame>
      <p:sp>
        <p:nvSpPr>
          <p:cNvPr id="4" name="Text Placeholder 3">
            <a:extLst>
              <a:ext uri="{FF2B5EF4-FFF2-40B4-BE49-F238E27FC236}">
                <a16:creationId xmlns:a16="http://schemas.microsoft.com/office/drawing/2014/main" id="{5253EBC7-430E-4397-9185-E1E8EC341C54}"/>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91624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AB9E6-A74E-4D5F-8FF6-000AAFBCB8F5}"/>
              </a:ext>
            </a:extLst>
          </p:cNvPr>
          <p:cNvSpPr>
            <a:spLocks noGrp="1"/>
          </p:cNvSpPr>
          <p:nvPr>
            <p:ph type="title"/>
          </p:nvPr>
        </p:nvSpPr>
        <p:spPr/>
        <p:txBody>
          <a:bodyPr/>
          <a:lstStyle/>
          <a:p>
            <a:r>
              <a:rPr lang="en-US"/>
              <a:t>Eigene Posts - Links - Export - 1 of 2</a:t>
            </a:r>
          </a:p>
        </p:txBody>
      </p:sp>
      <p:graphicFrame>
        <p:nvGraphicFramePr>
          <p:cNvPr id="5" name="Table Placeholder 4">
            <a:extLst>
              <a:ext uri="{FF2B5EF4-FFF2-40B4-BE49-F238E27FC236}">
                <a16:creationId xmlns:a16="http://schemas.microsoft.com/office/drawing/2014/main" id="{409C0FA1-6C41-4539-867A-967DC3DF22AD}"/>
              </a:ext>
            </a:extLst>
          </p:cNvPr>
          <p:cNvGraphicFramePr>
            <a:graphicFrameLocks noGrp="1"/>
          </p:cNvGraphicFramePr>
          <p:nvPr>
            <p:ph type="tbl" sz="quarter" idx="13"/>
            <p:extLst>
              <p:ext uri="{D42A27DB-BD31-4B8C-83A1-F6EECF244321}">
                <p14:modId xmlns:p14="http://schemas.microsoft.com/office/powerpoint/2010/main" val="273227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818476"/>
                    </a:ext>
                  </a:extLst>
                </a:gridCol>
                <a:gridCol w="822960">
                  <a:extLst>
                    <a:ext uri="{9D8B030D-6E8A-4147-A177-3AD203B41FA5}">
                      <a16:colId xmlns:a16="http://schemas.microsoft.com/office/drawing/2014/main" val="730897358"/>
                    </a:ext>
                  </a:extLst>
                </a:gridCol>
                <a:gridCol w="822960">
                  <a:extLst>
                    <a:ext uri="{9D8B030D-6E8A-4147-A177-3AD203B41FA5}">
                      <a16:colId xmlns:a16="http://schemas.microsoft.com/office/drawing/2014/main" val="3833299810"/>
                    </a:ext>
                  </a:extLst>
                </a:gridCol>
                <a:gridCol w="822960">
                  <a:extLst>
                    <a:ext uri="{9D8B030D-6E8A-4147-A177-3AD203B41FA5}">
                      <a16:colId xmlns:a16="http://schemas.microsoft.com/office/drawing/2014/main" val="1293838008"/>
                    </a:ext>
                  </a:extLst>
                </a:gridCol>
                <a:gridCol w="822960">
                  <a:extLst>
                    <a:ext uri="{9D8B030D-6E8A-4147-A177-3AD203B41FA5}">
                      <a16:colId xmlns:a16="http://schemas.microsoft.com/office/drawing/2014/main" val="1256412065"/>
                    </a:ext>
                  </a:extLst>
                </a:gridCol>
                <a:gridCol w="822960">
                  <a:extLst>
                    <a:ext uri="{9D8B030D-6E8A-4147-A177-3AD203B41FA5}">
                      <a16:colId xmlns:a16="http://schemas.microsoft.com/office/drawing/2014/main" val="2395637244"/>
                    </a:ext>
                  </a:extLst>
                </a:gridCol>
                <a:gridCol w="822960">
                  <a:extLst>
                    <a:ext uri="{9D8B030D-6E8A-4147-A177-3AD203B41FA5}">
                      <a16:colId xmlns:a16="http://schemas.microsoft.com/office/drawing/2014/main" val="3912141526"/>
                    </a:ext>
                  </a:extLst>
                </a:gridCol>
                <a:gridCol w="822960">
                  <a:extLst>
                    <a:ext uri="{9D8B030D-6E8A-4147-A177-3AD203B41FA5}">
                      <a16:colId xmlns:a16="http://schemas.microsoft.com/office/drawing/2014/main" val="1608543369"/>
                    </a:ext>
                  </a:extLst>
                </a:gridCol>
                <a:gridCol w="822960">
                  <a:extLst>
                    <a:ext uri="{9D8B030D-6E8A-4147-A177-3AD203B41FA5}">
                      <a16:colId xmlns:a16="http://schemas.microsoft.com/office/drawing/2014/main" val="1569745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170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- 2017-12-23 12:19:42</a:t>
                      </a:r>
                      <a:r>
                        <a:rPr kumimoji="0" lang="de-DE" sz="1000" b="0" i="0" u="none" strike="noStrike" kern="1200" cap="none" spc="0" normalizeH="0" baseline="0" noProof="0">
                          <a:ln>
                            <a:noFill/>
                          </a:ln>
                          <a:solidFill>
                            <a:prstClr val="black"/>
                          </a:solidFill>
                          <a:effectLst/>
                          <a:uLnTx/>
                          <a:uFillTx/>
                          <a:latin typeface="+mn-lt"/>
                          <a:ea typeface="+mn-ea"/>
                          <a:cs typeface="+mn-cs"/>
                        </a:rPr>
                        <a:t>
Kein 96-Weihnachtsgeschenk für Werder.
SV Werder Bremen Hannover 96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3184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- 2018-02-26 15:21:29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019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- 2017-10-06 15:29:41</a:t>
                      </a:r>
                      <a:r>
                        <a:rPr kumimoji="0" lang="de-DE" sz="1000" b="0" i="0" u="none" strike="noStrike" kern="1200" cap="none" spc="0" normalizeH="0" baseline="0" noProof="0">
                          <a:ln>
                            <a:noFill/>
                          </a:ln>
                          <a:solidFill>
                            <a:prstClr val="black"/>
                          </a:solidFill>
                          <a:effectLst/>
                          <a:uLnTx/>
                          <a:uFillTx/>
                          <a:latin typeface="+mn-lt"/>
                          <a:ea typeface="+mn-ea"/>
                          <a:cs typeface="+mn-cs"/>
                        </a:rPr>
                        <a:t>
Wir vertreiben uns die Länderspielwoche mit ein bisschen Fremdscham. Auch drei alte Bekannte aus dem Norden sind dabei... ;-)
N-JOY | SV Werder Bremen | HSV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5758489"/>
                  </a:ext>
                </a:extLst>
              </a:tr>
            </a:tbl>
          </a:graphicData>
        </a:graphic>
      </p:graphicFrame>
      <p:sp>
        <p:nvSpPr>
          <p:cNvPr id="4" name="Text Placeholder 3">
            <a:extLst>
              <a:ext uri="{FF2B5EF4-FFF2-40B4-BE49-F238E27FC236}">
                <a16:creationId xmlns:a16="http://schemas.microsoft.com/office/drawing/2014/main" id="{81B5DC91-A90D-416A-A55E-21D940D19E67}"/>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802069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5CD63-8ADC-4BEA-8556-B69B57895543}"/>
              </a:ext>
            </a:extLst>
          </p:cNvPr>
          <p:cNvSpPr>
            <a:spLocks noGrp="1"/>
          </p:cNvSpPr>
          <p:nvPr>
            <p:ph type="title"/>
          </p:nvPr>
        </p:nvSpPr>
        <p:spPr/>
        <p:txBody>
          <a:bodyPr/>
          <a:lstStyle/>
          <a:p>
            <a:r>
              <a:rPr lang="en-US"/>
              <a:t>Eigene Posts - Links - Export - 2 of 2</a:t>
            </a:r>
          </a:p>
        </p:txBody>
      </p:sp>
      <p:graphicFrame>
        <p:nvGraphicFramePr>
          <p:cNvPr id="5" name="Table Placeholder 4">
            <a:extLst>
              <a:ext uri="{FF2B5EF4-FFF2-40B4-BE49-F238E27FC236}">
                <a16:creationId xmlns:a16="http://schemas.microsoft.com/office/drawing/2014/main" id="{FD3C01C9-A6EE-485A-9F9B-FC378E964EE0}"/>
              </a:ext>
            </a:extLst>
          </p:cNvPr>
          <p:cNvGraphicFramePr>
            <a:graphicFrameLocks noGrp="1"/>
          </p:cNvGraphicFramePr>
          <p:nvPr>
            <p:ph type="tbl" sz="quarter" idx="13"/>
            <p:extLst>
              <p:ext uri="{D42A27DB-BD31-4B8C-83A1-F6EECF244321}">
                <p14:modId xmlns:p14="http://schemas.microsoft.com/office/powerpoint/2010/main" val="70811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39213326"/>
                    </a:ext>
                  </a:extLst>
                </a:gridCol>
                <a:gridCol w="822960">
                  <a:extLst>
                    <a:ext uri="{9D8B030D-6E8A-4147-A177-3AD203B41FA5}">
                      <a16:colId xmlns:a16="http://schemas.microsoft.com/office/drawing/2014/main" val="3454937972"/>
                    </a:ext>
                  </a:extLst>
                </a:gridCol>
                <a:gridCol w="822960">
                  <a:extLst>
                    <a:ext uri="{9D8B030D-6E8A-4147-A177-3AD203B41FA5}">
                      <a16:colId xmlns:a16="http://schemas.microsoft.com/office/drawing/2014/main" val="1777610162"/>
                    </a:ext>
                  </a:extLst>
                </a:gridCol>
                <a:gridCol w="822960">
                  <a:extLst>
                    <a:ext uri="{9D8B030D-6E8A-4147-A177-3AD203B41FA5}">
                      <a16:colId xmlns:a16="http://schemas.microsoft.com/office/drawing/2014/main" val="3110714468"/>
                    </a:ext>
                  </a:extLst>
                </a:gridCol>
                <a:gridCol w="822960">
                  <a:extLst>
                    <a:ext uri="{9D8B030D-6E8A-4147-A177-3AD203B41FA5}">
                      <a16:colId xmlns:a16="http://schemas.microsoft.com/office/drawing/2014/main" val="471815132"/>
                    </a:ext>
                  </a:extLst>
                </a:gridCol>
                <a:gridCol w="822960">
                  <a:extLst>
                    <a:ext uri="{9D8B030D-6E8A-4147-A177-3AD203B41FA5}">
                      <a16:colId xmlns:a16="http://schemas.microsoft.com/office/drawing/2014/main" val="2316263844"/>
                    </a:ext>
                  </a:extLst>
                </a:gridCol>
                <a:gridCol w="822960">
                  <a:extLst>
                    <a:ext uri="{9D8B030D-6E8A-4147-A177-3AD203B41FA5}">
                      <a16:colId xmlns:a16="http://schemas.microsoft.com/office/drawing/2014/main" val="2636948283"/>
                    </a:ext>
                  </a:extLst>
                </a:gridCol>
                <a:gridCol w="822960">
                  <a:extLst>
                    <a:ext uri="{9D8B030D-6E8A-4147-A177-3AD203B41FA5}">
                      <a16:colId xmlns:a16="http://schemas.microsoft.com/office/drawing/2014/main" val="2780385677"/>
                    </a:ext>
                  </a:extLst>
                </a:gridCol>
                <a:gridCol w="822960">
                  <a:extLst>
                    <a:ext uri="{9D8B030D-6E8A-4147-A177-3AD203B41FA5}">
                      <a16:colId xmlns:a16="http://schemas.microsoft.com/office/drawing/2014/main" val="330384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0687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- 2017-04-15 10:04:54</a:t>
                      </a:r>
                      <a:r>
                        <a:rPr kumimoji="0" lang="de-DE" sz="1000" b="0" i="0" u="none" strike="noStrike" kern="1200" cap="none" spc="0" normalizeH="0" baseline="0" noProof="0">
                          <a:ln>
                            <a:noFill/>
                          </a:ln>
                          <a:solidFill>
                            <a:prstClr val="black"/>
                          </a:solidFill>
                          <a:effectLst/>
                          <a:uLnTx/>
                          <a:uFillTx/>
                          <a:latin typeface="+mn-lt"/>
                          <a:ea typeface="+mn-ea"/>
                          <a:cs typeface="+mn-cs"/>
                        </a:rPr>
                        <a:t>
Vor dem als Hochrisikospiel eingestuften Derby zwischen Hannover 96 und Eintracht Braunschweig haben Eintracht-Fans das Stadion gestürmt. Polizisten setzen zahlreiche Fans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776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- 2017-04-15 18:00:00</a:t>
                      </a:r>
                      <a:r>
                        <a:rPr kumimoji="0" lang="de-DE" sz="1000" b="0" i="0" u="none" strike="noStrike" kern="1200" cap="none" spc="0" normalizeH="0" baseline="0" noProof="0">
                          <a:ln>
                            <a:noFill/>
                          </a:ln>
                          <a:solidFill>
                            <a:prstClr val="black"/>
                          </a:solidFill>
                          <a:effectLst/>
                          <a:uLnTx/>
                          <a:uFillTx/>
                          <a:latin typeface="+mn-lt"/>
                          <a:ea typeface="+mn-ea"/>
                          <a:cs typeface="+mn-cs"/>
                        </a:rPr>
                        <a:t>
Tragisch: Für den Gifhorner Profiboxer Eduard Gutknecht gibt es offenbar keine Hoffnung mehr auf vollständige Genesung.
BDB - Bund Deutscher Berufsboxer e.V.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6665901"/>
                  </a:ext>
                </a:extLst>
              </a:tr>
            </a:tbl>
          </a:graphicData>
        </a:graphic>
      </p:graphicFrame>
      <p:sp>
        <p:nvSpPr>
          <p:cNvPr id="4" name="Text Placeholder 3">
            <a:extLst>
              <a:ext uri="{FF2B5EF4-FFF2-40B4-BE49-F238E27FC236}">
                <a16:creationId xmlns:a16="http://schemas.microsoft.com/office/drawing/2014/main" id="{5E8978C4-14DA-4D84-9C18-A07B1DD81CD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995886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6B049-60C6-43D7-B380-2A996B1FC867}"/>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0F7B4163-EAA5-4850-AA6F-FAE2A53D0BD9}"/>
              </a:ext>
            </a:extLst>
          </p:cNvPr>
          <p:cNvGraphicFramePr>
            <a:graphicFrameLocks noGrp="1"/>
          </p:cNvGraphicFramePr>
          <p:nvPr>
            <p:ph type="tbl" sz="quarter" idx="13"/>
            <p:extLst>
              <p:ext uri="{D42A27DB-BD31-4B8C-83A1-F6EECF244321}">
                <p14:modId xmlns:p14="http://schemas.microsoft.com/office/powerpoint/2010/main" val="387634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8452021"/>
                    </a:ext>
                  </a:extLst>
                </a:gridCol>
                <a:gridCol w="822960">
                  <a:extLst>
                    <a:ext uri="{9D8B030D-6E8A-4147-A177-3AD203B41FA5}">
                      <a16:colId xmlns:a16="http://schemas.microsoft.com/office/drawing/2014/main" val="148225463"/>
                    </a:ext>
                  </a:extLst>
                </a:gridCol>
                <a:gridCol w="822960">
                  <a:extLst>
                    <a:ext uri="{9D8B030D-6E8A-4147-A177-3AD203B41FA5}">
                      <a16:colId xmlns:a16="http://schemas.microsoft.com/office/drawing/2014/main" val="2061725012"/>
                    </a:ext>
                  </a:extLst>
                </a:gridCol>
                <a:gridCol w="822960">
                  <a:extLst>
                    <a:ext uri="{9D8B030D-6E8A-4147-A177-3AD203B41FA5}">
                      <a16:colId xmlns:a16="http://schemas.microsoft.com/office/drawing/2014/main" val="3617015688"/>
                    </a:ext>
                  </a:extLst>
                </a:gridCol>
                <a:gridCol w="822960">
                  <a:extLst>
                    <a:ext uri="{9D8B030D-6E8A-4147-A177-3AD203B41FA5}">
                      <a16:colId xmlns:a16="http://schemas.microsoft.com/office/drawing/2014/main" val="2233308903"/>
                    </a:ext>
                  </a:extLst>
                </a:gridCol>
                <a:gridCol w="822960">
                  <a:extLst>
                    <a:ext uri="{9D8B030D-6E8A-4147-A177-3AD203B41FA5}">
                      <a16:colId xmlns:a16="http://schemas.microsoft.com/office/drawing/2014/main" val="1785085194"/>
                    </a:ext>
                  </a:extLst>
                </a:gridCol>
                <a:gridCol w="822960">
                  <a:extLst>
                    <a:ext uri="{9D8B030D-6E8A-4147-A177-3AD203B41FA5}">
                      <a16:colId xmlns:a16="http://schemas.microsoft.com/office/drawing/2014/main" val="991802809"/>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47289139"/>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428543</a:t>
                      </a:r>
                    </a:p>
                  </a:txBody>
                  <a:tcPr/>
                </a:tc>
                <a:tc>
                  <a:txBody>
                    <a:bodyPr/>
                    <a:lstStyle/>
                    <a:p>
                      <a:r>
                        <a:rPr lang="en-US" sz="1000"/>
                        <a:t>292019</a:t>
                      </a:r>
                    </a:p>
                  </a:txBody>
                  <a:tcPr/>
                </a:tc>
                <a:tc>
                  <a:txBody>
                    <a:bodyPr/>
                    <a:lstStyle/>
                    <a:p>
                      <a:r>
                        <a:rPr lang="en-US" sz="1000"/>
                        <a:t>64%</a:t>
                      </a:r>
                    </a:p>
                  </a:txBody>
                  <a:tcPr/>
                </a:tc>
                <a:tc>
                  <a:txBody>
                    <a:bodyPr/>
                    <a:lstStyle/>
                    <a:p>
                      <a:r>
                        <a:rPr lang="en-US" sz="1000"/>
                        <a:t>0:16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46977641"/>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299453</a:t>
                      </a:r>
                    </a:p>
                  </a:txBody>
                  <a:tcPr/>
                </a:tc>
                <a:tc>
                  <a:txBody>
                    <a:bodyPr/>
                    <a:lstStyle/>
                    <a:p>
                      <a:r>
                        <a:rPr lang="en-US" sz="1000"/>
                        <a:t>197784</a:t>
                      </a:r>
                    </a:p>
                  </a:txBody>
                  <a:tcPr/>
                </a:tc>
                <a:tc>
                  <a:txBody>
                    <a:bodyPr/>
                    <a:lstStyle/>
                    <a:p>
                      <a:r>
                        <a:rPr lang="en-US" sz="1000"/>
                        <a:t>10%</a:t>
                      </a:r>
                    </a:p>
                  </a:txBody>
                  <a:tcPr/>
                </a:tc>
                <a:tc>
                  <a:txBody>
                    <a:bodyPr/>
                    <a:lstStyle/>
                    <a:p>
                      <a:r>
                        <a:rPr lang="en-US" sz="1000"/>
                        <a:t>4:19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77923502"/>
                  </a:ext>
                </a:extLst>
              </a:tr>
              <a:tr h="370840">
                <a:tc>
                  <a:txBody>
                    <a:bodyPr/>
                    <a:lstStyle/>
                    <a:p>
                      <a:r>
                        <a:rPr lang="de-DE" sz="1000" b="1"/>
                        <a:t>NDR Sport - 2017-12-21 07:59:07</a:t>
                      </a:r>
                      <a:r>
                        <a:rPr lang="de-DE" sz="1000"/>
                        <a:t>
So reagiert Tim Wiese - The Machine, als sein "Lambo" in Hamburg einkassiert wird.</a:t>
                      </a:r>
                      <a:endParaRPr lang="en-US" sz="1000"/>
                    </a:p>
                  </a:txBody>
                  <a:tcPr/>
                </a:tc>
                <a:tc>
                  <a:txBody>
                    <a:bodyPr/>
                    <a:lstStyle/>
                    <a:p>
                      <a:r>
                        <a:rPr lang="en-US" sz="1000"/>
                        <a:t>204664</a:t>
                      </a:r>
                    </a:p>
                  </a:txBody>
                  <a:tcPr/>
                </a:tc>
                <a:tc>
                  <a:txBody>
                    <a:bodyPr/>
                    <a:lstStyle/>
                    <a:p>
                      <a:r>
                        <a:rPr lang="en-US" sz="1000"/>
                        <a:t>161402</a:t>
                      </a:r>
                    </a:p>
                  </a:txBody>
                  <a:tcPr/>
                </a:tc>
                <a:tc>
                  <a:txBody>
                    <a:bodyPr/>
                    <a:lstStyle/>
                    <a:p>
                      <a:r>
                        <a:rPr lang="en-US" sz="1000"/>
                        <a:t>46%</a:t>
                      </a:r>
                    </a:p>
                  </a:txBody>
                  <a:tcPr/>
                </a:tc>
                <a:tc>
                  <a:txBody>
                    <a:bodyPr/>
                    <a:lstStyle/>
                    <a:p>
                      <a:r>
                        <a:rPr lang="en-US" sz="1000"/>
                        <a:t>0:46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22318912"/>
                  </a:ext>
                </a:extLst>
              </a:tr>
              <a:tr h="370840">
                <a:tc>
                  <a:txBody>
                    <a:bodyPr/>
                    <a:lstStyle/>
                    <a:p>
                      <a:r>
                        <a:rPr lang="de-DE" sz="1000" b="1"/>
                        <a:t>NDR Sport - 2017-03-23 13:45:26</a:t>
                      </a:r>
                      <a:r>
                        <a:rPr lang="de-DE" sz="1000"/>
                        <a:t>
TV-TIPP: Sportclub Story, Ivan Klasnic - Warten auf die neue Niere
Ab sofort in der Mediathek: http://www.ndr.de/fernsehen/sendungen/sportclub/Sportclub-Story-Ivan-Klasnic,sportclub8250.html</a:t>
                      </a:r>
                      <a:endParaRPr lang="en-US" sz="1000"/>
                    </a:p>
                  </a:txBody>
                  <a:tcPr/>
                </a:tc>
                <a:tc>
                  <a:txBody>
                    <a:bodyPr/>
                    <a:lstStyle/>
                    <a:p>
                      <a:r>
                        <a:rPr lang="en-US" sz="1000"/>
                        <a:t>227705</a:t>
                      </a:r>
                    </a:p>
                  </a:txBody>
                  <a:tcPr/>
                </a:tc>
                <a:tc>
                  <a:txBody>
                    <a:bodyPr/>
                    <a:lstStyle/>
                    <a:p>
                      <a:r>
                        <a:rPr lang="en-US" sz="1000"/>
                        <a:t>124894</a:t>
                      </a:r>
                    </a:p>
                  </a:txBody>
                  <a:tcPr/>
                </a:tc>
                <a:tc>
                  <a:txBody>
                    <a:bodyPr/>
                    <a:lstStyle/>
                    <a:p>
                      <a:r>
                        <a:rPr lang="en-US" sz="1000"/>
                        <a:t>22%</a:t>
                      </a:r>
                    </a:p>
                  </a:txBody>
                  <a:tcPr/>
                </a:tc>
                <a:tc>
                  <a:txBody>
                    <a:bodyPr/>
                    <a:lstStyle/>
                    <a:p>
                      <a:r>
                        <a:rPr lang="en-US" sz="1000"/>
                        <a:t>0:46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45258849"/>
                  </a:ext>
                </a:extLst>
              </a:tr>
              <a:tr h="370840">
                <a:tc>
                  <a:txBody>
                    <a:bodyPr/>
                    <a:lstStyle/>
                    <a:p>
                      <a:r>
                        <a:rPr lang="en-US" sz="1000" b="1"/>
                        <a:t>NDR Sport - 2017-05-21 17:24:12</a:t>
                      </a:r>
                      <a:r>
                        <a:rPr lang="en-US" sz="1000"/>
                        <a:t>
Zu etwas fortgeschrittener Stunde in Sandhausen hat unser Reporter Fabian Wittke Hannovers Angreifer Niclas Füllkrug und einen Fan zum Interview gebeten.
Hannover 96 | Oliver Pocher</a:t>
                      </a:r>
                    </a:p>
                  </a:txBody>
                  <a:tcPr/>
                </a:tc>
                <a:tc>
                  <a:txBody>
                    <a:bodyPr/>
                    <a:lstStyle/>
                    <a:p>
                      <a:r>
                        <a:rPr lang="en-US" sz="1000"/>
                        <a:t>114582</a:t>
                      </a:r>
                    </a:p>
                  </a:txBody>
                  <a:tcPr/>
                </a:tc>
                <a:tc>
                  <a:txBody>
                    <a:bodyPr/>
                    <a:lstStyle/>
                    <a:p>
                      <a:r>
                        <a:rPr lang="en-US" sz="1000"/>
                        <a:t>64676</a:t>
                      </a:r>
                    </a:p>
                  </a:txBody>
                  <a:tcPr/>
                </a:tc>
                <a:tc>
                  <a:txBody>
                    <a:bodyPr/>
                    <a:lstStyle/>
                    <a:p>
                      <a:r>
                        <a:rPr lang="en-US" sz="1000"/>
                        <a:t>14%</a:t>
                      </a:r>
                    </a:p>
                  </a:txBody>
                  <a:tcPr/>
                </a:tc>
                <a:tc>
                  <a:txBody>
                    <a:bodyPr/>
                    <a:lstStyle/>
                    <a:p>
                      <a:r>
                        <a:rPr lang="en-US" sz="1000"/>
                        <a:t>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18760680"/>
                  </a:ext>
                </a:extLst>
              </a:tr>
            </a:tbl>
          </a:graphicData>
        </a:graphic>
      </p:graphicFrame>
      <p:sp>
        <p:nvSpPr>
          <p:cNvPr id="4" name="Text Placeholder 3">
            <a:extLst>
              <a:ext uri="{FF2B5EF4-FFF2-40B4-BE49-F238E27FC236}">
                <a16:creationId xmlns:a16="http://schemas.microsoft.com/office/drawing/2014/main" id="{24D17D11-0124-4D45-8DDB-4AF7ECF545AA}"/>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812762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6109A-A27D-41BA-8A55-7190C5DCF9E6}"/>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C42B5F6D-06D4-4645-846E-3226619778E9}"/>
              </a:ext>
            </a:extLst>
          </p:cNvPr>
          <p:cNvGraphicFramePr>
            <a:graphicFrameLocks noGrp="1"/>
          </p:cNvGraphicFramePr>
          <p:nvPr>
            <p:ph type="tbl" sz="quarter" idx="13"/>
            <p:extLst>
              <p:ext uri="{D42A27DB-BD31-4B8C-83A1-F6EECF244321}">
                <p14:modId xmlns:p14="http://schemas.microsoft.com/office/powerpoint/2010/main" val="4280727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4777134"/>
                    </a:ext>
                  </a:extLst>
                </a:gridCol>
                <a:gridCol w="822960">
                  <a:extLst>
                    <a:ext uri="{9D8B030D-6E8A-4147-A177-3AD203B41FA5}">
                      <a16:colId xmlns:a16="http://schemas.microsoft.com/office/drawing/2014/main" val="991052906"/>
                    </a:ext>
                  </a:extLst>
                </a:gridCol>
                <a:gridCol w="822960">
                  <a:extLst>
                    <a:ext uri="{9D8B030D-6E8A-4147-A177-3AD203B41FA5}">
                      <a16:colId xmlns:a16="http://schemas.microsoft.com/office/drawing/2014/main" val="3680075212"/>
                    </a:ext>
                  </a:extLst>
                </a:gridCol>
                <a:gridCol w="822960">
                  <a:extLst>
                    <a:ext uri="{9D8B030D-6E8A-4147-A177-3AD203B41FA5}">
                      <a16:colId xmlns:a16="http://schemas.microsoft.com/office/drawing/2014/main" val="3305466218"/>
                    </a:ext>
                  </a:extLst>
                </a:gridCol>
                <a:gridCol w="822960">
                  <a:extLst>
                    <a:ext uri="{9D8B030D-6E8A-4147-A177-3AD203B41FA5}">
                      <a16:colId xmlns:a16="http://schemas.microsoft.com/office/drawing/2014/main" val="1756262010"/>
                    </a:ext>
                  </a:extLst>
                </a:gridCol>
                <a:gridCol w="822960">
                  <a:extLst>
                    <a:ext uri="{9D8B030D-6E8A-4147-A177-3AD203B41FA5}">
                      <a16:colId xmlns:a16="http://schemas.microsoft.com/office/drawing/2014/main" val="1856028213"/>
                    </a:ext>
                  </a:extLst>
                </a:gridCol>
                <a:gridCol w="822960">
                  <a:extLst>
                    <a:ext uri="{9D8B030D-6E8A-4147-A177-3AD203B41FA5}">
                      <a16:colId xmlns:a16="http://schemas.microsoft.com/office/drawing/2014/main" val="61955182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77575331"/>
                  </a:ext>
                </a:extLst>
              </a:tr>
              <a:tr h="370840">
                <a:tc>
                  <a:txBody>
                    <a:bodyPr/>
                    <a:lstStyle/>
                    <a:p>
                      <a:r>
                        <a:rPr lang="de-DE" sz="1000" b="1"/>
                        <a:t>NDR Sport - 2017-10-08 10:12:43</a:t>
                      </a:r>
                      <a:r>
                        <a:rPr lang="de-DE" sz="1000"/>
                        <a:t>
Und wie geht's euch so am Bundesliga-freien Wochenende?</a:t>
                      </a:r>
                      <a:endParaRPr lang="en-US" sz="1000"/>
                    </a:p>
                  </a:txBody>
                  <a:tcPr/>
                </a:tc>
                <a:tc>
                  <a:txBody>
                    <a:bodyPr/>
                    <a:lstStyle/>
                    <a:p>
                      <a:r>
                        <a:rPr lang="en-US" sz="1000"/>
                        <a:t>57.25%</a:t>
                      </a:r>
                    </a:p>
                  </a:txBody>
                  <a:tcPr/>
                </a:tc>
                <a:tc>
                  <a:txBody>
                    <a:bodyPr/>
                    <a:lstStyle/>
                    <a:p>
                      <a:r>
                        <a:rPr lang="en-US" sz="1000"/>
                        <a:t>57.25%</a:t>
                      </a:r>
                    </a:p>
                  </a:txBody>
                  <a:tcPr/>
                </a:tc>
                <a:tc>
                  <a:txBody>
                    <a:bodyPr/>
                    <a:lstStyle/>
                    <a:p>
                      <a:r>
                        <a:rPr lang="en-US" sz="1000"/>
                        <a:t>711</a:t>
                      </a:r>
                    </a:p>
                  </a:txBody>
                  <a:tcPr/>
                </a:tc>
                <a:tc>
                  <a:txBody>
                    <a:bodyPr/>
                    <a:lstStyle/>
                    <a:p>
                      <a:r>
                        <a:rPr lang="en-US" sz="1000"/>
                        <a:t>1090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62419750"/>
                  </a:ext>
                </a:extLst>
              </a:tr>
              <a:tr h="370840">
                <a:tc>
                  <a:txBody>
                    <a:bodyPr/>
                    <a:lstStyle/>
                    <a:p>
                      <a:r>
                        <a:rPr lang="en-US" sz="1000" b="1"/>
                        <a:t>NDR Sport - 2018-02-10 14:49:04</a:t>
                      </a:r>
                      <a:r>
                        <a:rPr lang="en-US" sz="1000"/>
                        <a:t>
Der beste Torwart der 3. Liga ist ein Feldspieler: Vladimir Rankovic vom F.C. Hansa Rostock!</a:t>
                      </a:r>
                    </a:p>
                  </a:txBody>
                  <a:tcPr/>
                </a:tc>
                <a:tc>
                  <a:txBody>
                    <a:bodyPr/>
                    <a:lstStyle/>
                    <a:p>
                      <a:r>
                        <a:rPr lang="en-US" sz="1000"/>
                        <a:t>42.87%</a:t>
                      </a:r>
                    </a:p>
                  </a:txBody>
                  <a:tcPr/>
                </a:tc>
                <a:tc>
                  <a:txBody>
                    <a:bodyPr/>
                    <a:lstStyle/>
                    <a:p>
                      <a:r>
                        <a:rPr lang="en-US" sz="1000"/>
                        <a:t>49.74%</a:t>
                      </a:r>
                    </a:p>
                  </a:txBody>
                  <a:tcPr/>
                </a:tc>
                <a:tc>
                  <a:txBody>
                    <a:bodyPr/>
                    <a:lstStyle/>
                    <a:p>
                      <a:r>
                        <a:rPr lang="en-US" sz="1000"/>
                        <a:t>7688</a:t>
                      </a:r>
                    </a:p>
                  </a:txBody>
                  <a:tcPr/>
                </a:tc>
                <a:tc>
                  <a:txBody>
                    <a:bodyPr/>
                    <a:lstStyle/>
                    <a:p>
                      <a:r>
                        <a:rPr lang="en-US" sz="1000"/>
                        <a:t>16626</a:t>
                      </a:r>
                    </a:p>
                  </a:txBody>
                  <a:tcPr/>
                </a:tc>
                <a:tc>
                  <a:txBody>
                    <a:bodyPr/>
                    <a:lstStyle/>
                    <a:p>
                      <a:r>
                        <a:rPr lang="en-US" sz="1000"/>
                        <a:t>Yes</a:t>
                      </a:r>
                    </a:p>
                  </a:txBody>
                  <a:tcPr/>
                </a:tc>
                <a:tc>
                  <a:txBody>
                    <a:bodyPr/>
                    <a:lstStyle/>
                    <a:p>
                      <a:r>
                        <a:rPr lang="en-US" sz="1000"/>
                        <a:t>17.02.2018 15:52:00</a:t>
                      </a:r>
                    </a:p>
                  </a:txBody>
                  <a:tcPr/>
                </a:tc>
                <a:extLst>
                  <a:ext uri="{0D108BD9-81ED-4DB2-BD59-A6C34878D82A}">
                    <a16:rowId xmlns:a16="http://schemas.microsoft.com/office/drawing/2014/main" val="1245351909"/>
                  </a:ext>
                </a:extLst>
              </a:tr>
              <a:tr h="370840">
                <a:tc>
                  <a:txBody>
                    <a:bodyPr/>
                    <a:lstStyle/>
                    <a:p>
                      <a:r>
                        <a:rPr lang="de-DE" sz="1000" b="1"/>
                        <a:t>NDR Sport - 2018-02-24 16:32:25</a:t>
                      </a:r>
                      <a:r>
                        <a:rPr lang="de-DE" sz="1000"/>
                        <a:t>
Reaktion auf die Farbbeutelwürfe vor einem Jahr: Der HSV kommt beim SV Werder Bremen durch die Hintertür. Außenrum, durch den kleinen Weg am Platz 11, um nicht an der Ostkurve mit den Werder-Fans vorbeifahren zu müssen.
_________
#Nordderby</a:t>
                      </a:r>
                      <a:endParaRPr lang="en-US" sz="1000"/>
                    </a:p>
                  </a:txBody>
                  <a:tcPr/>
                </a:tc>
                <a:tc>
                  <a:txBody>
                    <a:bodyPr/>
                    <a:lstStyle/>
                    <a:p>
                      <a:r>
                        <a:rPr lang="en-US" sz="1000"/>
                        <a:t>39.88%</a:t>
                      </a:r>
                    </a:p>
                  </a:txBody>
                  <a:tcPr/>
                </a:tc>
                <a:tc>
                  <a:txBody>
                    <a:bodyPr/>
                    <a:lstStyle/>
                    <a:p>
                      <a:r>
                        <a:rPr lang="en-US" sz="1000"/>
                        <a:t>56.12%</a:t>
                      </a:r>
                    </a:p>
                  </a:txBody>
                  <a:tcPr/>
                </a:tc>
                <a:tc>
                  <a:txBody>
                    <a:bodyPr/>
                    <a:lstStyle/>
                    <a:p>
                      <a:r>
                        <a:rPr lang="en-US" sz="1000"/>
                        <a:t>682</a:t>
                      </a:r>
                    </a:p>
                  </a:txBody>
                  <a:tcPr/>
                </a:tc>
                <a:tc>
                  <a:txBody>
                    <a:bodyPr/>
                    <a:lstStyle/>
                    <a:p>
                      <a:r>
                        <a:rPr lang="en-US" sz="1000"/>
                        <a:t>1650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61923350"/>
                  </a:ext>
                </a:extLst>
              </a:tr>
              <a:tr h="370840">
                <a:tc>
                  <a:txBody>
                    <a:bodyPr/>
                    <a:lstStyle/>
                    <a:p>
                      <a:r>
                        <a:rPr lang="de-DE" sz="1000" b="1"/>
                        <a:t>NDR Sport - 2018-01-31 14:57:43</a:t>
                      </a:r>
                      <a:r>
                        <a:rPr lang="de-DE" sz="1000"/>
                        <a:t>
Heute vor 10 Jahren!
Bayern München landet in Rostock-Laage und ist wenig auskunftsfreudig.
FC Bayern München I F.C. Hansa Rostock I NDR Fernsehen</a:t>
                      </a:r>
                      <a:endParaRPr lang="en-US" sz="1000"/>
                    </a:p>
                  </a:txBody>
                  <a:tcPr/>
                </a:tc>
                <a:tc>
                  <a:txBody>
                    <a:bodyPr/>
                    <a:lstStyle/>
                    <a:p>
                      <a:r>
                        <a:rPr lang="en-US" sz="1000"/>
                        <a:t>33.91%</a:t>
                      </a:r>
                    </a:p>
                  </a:txBody>
                  <a:tcPr/>
                </a:tc>
                <a:tc>
                  <a:txBody>
                    <a:bodyPr/>
                    <a:lstStyle/>
                    <a:p>
                      <a:r>
                        <a:rPr lang="en-US" sz="1000"/>
                        <a:t>50.89%</a:t>
                      </a:r>
                    </a:p>
                  </a:txBody>
                  <a:tcPr/>
                </a:tc>
                <a:tc>
                  <a:txBody>
                    <a:bodyPr/>
                    <a:lstStyle/>
                    <a:p>
                      <a:r>
                        <a:rPr lang="en-US" sz="1000"/>
                        <a:t>2568</a:t>
                      </a:r>
                    </a:p>
                  </a:txBody>
                  <a:tcPr/>
                </a:tc>
                <a:tc>
                  <a:txBody>
                    <a:bodyPr/>
                    <a:lstStyle/>
                    <a:p>
                      <a:r>
                        <a:rPr lang="en-US" sz="1000"/>
                        <a:t>7169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54799468"/>
                  </a:ext>
                </a:extLst>
              </a:tr>
              <a:tr h="370840">
                <a:tc>
                  <a:txBody>
                    <a:bodyPr/>
                    <a:lstStyle/>
                    <a:p>
                      <a:r>
                        <a:rPr lang="de-DE" sz="1000" b="1"/>
                        <a:t>NDR Sport - 2018-01-15 06:00:00</a:t>
                      </a:r>
                      <a:r>
                        <a:rPr lang="de-DE" sz="1000"/>
                        <a:t>
Legendär: Als Angelique Kerber nach ihrem Triumph bei den Australian Open ins kalte Wasser sprang.
P. S.: Mach's noch einmal Angie!</a:t>
                      </a:r>
                      <a:endParaRPr lang="en-US" sz="1000"/>
                    </a:p>
                  </a:txBody>
                  <a:tcPr/>
                </a:tc>
                <a:tc>
                  <a:txBody>
                    <a:bodyPr/>
                    <a:lstStyle/>
                    <a:p>
                      <a:r>
                        <a:rPr lang="en-US" sz="1000"/>
                        <a:t>32.43%</a:t>
                      </a:r>
                    </a:p>
                  </a:txBody>
                  <a:tcPr/>
                </a:tc>
                <a:tc>
                  <a:txBody>
                    <a:bodyPr/>
                    <a:lstStyle/>
                    <a:p>
                      <a:r>
                        <a:rPr lang="en-US" sz="1000"/>
                        <a:t>56.00%</a:t>
                      </a:r>
                    </a:p>
                  </a:txBody>
                  <a:tcPr/>
                </a:tc>
                <a:tc>
                  <a:txBody>
                    <a:bodyPr/>
                    <a:lstStyle/>
                    <a:p>
                      <a:r>
                        <a:rPr lang="en-US" sz="1000"/>
                        <a:t>918</a:t>
                      </a:r>
                    </a:p>
                  </a:txBody>
                  <a:tcPr/>
                </a:tc>
                <a:tc>
                  <a:txBody>
                    <a:bodyPr/>
                    <a:lstStyle/>
                    <a:p>
                      <a:r>
                        <a:rPr lang="en-US" sz="1000"/>
                        <a:t>2741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62671695"/>
                  </a:ext>
                </a:extLst>
              </a:tr>
            </a:tbl>
          </a:graphicData>
        </a:graphic>
      </p:graphicFrame>
      <p:sp>
        <p:nvSpPr>
          <p:cNvPr id="4" name="Text Placeholder 3">
            <a:extLst>
              <a:ext uri="{FF2B5EF4-FFF2-40B4-BE49-F238E27FC236}">
                <a16:creationId xmlns:a16="http://schemas.microsoft.com/office/drawing/2014/main" id="{04787142-AB6B-44CE-BE94-DA2B16BC8718}"/>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747074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38CB-A96E-4B37-8622-AF861CEE8707}"/>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220F1F21-45B8-403F-9502-D42E85EE5B8F}"/>
              </a:ext>
            </a:extLst>
          </p:cNvPr>
          <p:cNvGraphicFramePr>
            <a:graphicFrameLocks noGrp="1"/>
          </p:cNvGraphicFramePr>
          <p:nvPr>
            <p:ph type="tbl" sz="quarter" idx="13"/>
            <p:extLst>
              <p:ext uri="{D42A27DB-BD31-4B8C-83A1-F6EECF244321}">
                <p14:modId xmlns:p14="http://schemas.microsoft.com/office/powerpoint/2010/main" val="134802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5597829"/>
                    </a:ext>
                  </a:extLst>
                </a:gridCol>
                <a:gridCol w="822960">
                  <a:extLst>
                    <a:ext uri="{9D8B030D-6E8A-4147-A177-3AD203B41FA5}">
                      <a16:colId xmlns:a16="http://schemas.microsoft.com/office/drawing/2014/main" val="2088731472"/>
                    </a:ext>
                  </a:extLst>
                </a:gridCol>
                <a:gridCol w="822960">
                  <a:extLst>
                    <a:ext uri="{9D8B030D-6E8A-4147-A177-3AD203B41FA5}">
                      <a16:colId xmlns:a16="http://schemas.microsoft.com/office/drawing/2014/main" val="3018317047"/>
                    </a:ext>
                  </a:extLst>
                </a:gridCol>
                <a:gridCol w="822960">
                  <a:extLst>
                    <a:ext uri="{9D8B030D-6E8A-4147-A177-3AD203B41FA5}">
                      <a16:colId xmlns:a16="http://schemas.microsoft.com/office/drawing/2014/main" val="1222551347"/>
                    </a:ext>
                  </a:extLst>
                </a:gridCol>
                <a:gridCol w="822960">
                  <a:extLst>
                    <a:ext uri="{9D8B030D-6E8A-4147-A177-3AD203B41FA5}">
                      <a16:colId xmlns:a16="http://schemas.microsoft.com/office/drawing/2014/main" val="1351007711"/>
                    </a:ext>
                  </a:extLst>
                </a:gridCol>
                <a:gridCol w="822960">
                  <a:extLst>
                    <a:ext uri="{9D8B030D-6E8A-4147-A177-3AD203B41FA5}">
                      <a16:colId xmlns:a16="http://schemas.microsoft.com/office/drawing/2014/main" val="1446075095"/>
                    </a:ext>
                  </a:extLst>
                </a:gridCol>
                <a:gridCol w="822960">
                  <a:extLst>
                    <a:ext uri="{9D8B030D-6E8A-4147-A177-3AD203B41FA5}">
                      <a16:colId xmlns:a16="http://schemas.microsoft.com/office/drawing/2014/main" val="40366581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79859784"/>
                  </a:ext>
                </a:extLst>
              </a:tr>
              <a:tr h="370840">
                <a:tc>
                  <a:txBody>
                    <a:bodyPr/>
                    <a:lstStyle/>
                    <a:p>
                      <a:r>
                        <a:rPr lang="de-DE" sz="1000" b="1"/>
                        <a:t>NDR Sport - 2017-08-14 17:11:37</a:t>
                      </a:r>
                      <a:r>
                        <a:rPr lang="de-DE" sz="1000"/>
                        <a:t>
Waren halt nicht alle wach...</a:t>
                      </a:r>
                      <a:endParaRPr lang="en-US" sz="1000"/>
                    </a:p>
                  </a:txBody>
                  <a:tcPr/>
                </a:tc>
                <a:tc>
                  <a:txBody>
                    <a:bodyPr/>
                    <a:lstStyle/>
                    <a:p>
                      <a:r>
                        <a:rPr lang="en-US" sz="1000"/>
                        <a:t>0.0%</a:t>
                      </a:r>
                    </a:p>
                  </a:txBody>
                  <a:tcPr/>
                </a:tc>
                <a:tc>
                  <a:txBody>
                    <a:bodyPr/>
                    <a:lstStyle/>
                    <a:p>
                      <a:r>
                        <a:rPr lang="en-US" sz="1000"/>
                        <a:t>31.7%</a:t>
                      </a:r>
                    </a:p>
                  </a:txBody>
                  <a:tcPr/>
                </a:tc>
                <a:tc>
                  <a:txBody>
                    <a:bodyPr/>
                    <a:lstStyle/>
                    <a:p>
                      <a:r>
                        <a:rPr lang="en-US" sz="1000"/>
                        <a:t>0</a:t>
                      </a:r>
                    </a:p>
                  </a:txBody>
                  <a:tcPr/>
                </a:tc>
                <a:tc>
                  <a:txBody>
                    <a:bodyPr/>
                    <a:lstStyle/>
                    <a:p>
                      <a:r>
                        <a:rPr lang="en-US" sz="1000"/>
                        <a:t>4924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1911663"/>
                  </a:ext>
                </a:extLst>
              </a:tr>
              <a:tr h="370840">
                <a:tc>
                  <a:txBody>
                    <a:bodyPr/>
                    <a:lstStyle/>
                    <a:p>
                      <a:r>
                        <a:rPr lang="de-DE" sz="1000" b="1"/>
                        <a:t>NDR Sport - 2017-04-20 10:31:15</a:t>
                      </a:r>
                      <a:r>
                        <a:rPr lang="de-DE" sz="1000"/>
                        <a:t>
Wer solche Mitspieler hat, braucht gar keine Gegner mehr... 😂</a:t>
                      </a:r>
                      <a:endParaRPr lang="en-US" sz="1000"/>
                    </a:p>
                  </a:txBody>
                  <a:tcPr/>
                </a:tc>
                <a:tc>
                  <a:txBody>
                    <a:bodyPr/>
                    <a:lstStyle/>
                    <a:p>
                      <a:r>
                        <a:rPr lang="en-US" sz="1000"/>
                        <a:t>0.0%</a:t>
                      </a:r>
                    </a:p>
                  </a:txBody>
                  <a:tcPr/>
                </a:tc>
                <a:tc>
                  <a:txBody>
                    <a:bodyPr/>
                    <a:lstStyle/>
                    <a:p>
                      <a:r>
                        <a:rPr lang="en-US" sz="1000"/>
                        <a:t>39.6%</a:t>
                      </a:r>
                    </a:p>
                  </a:txBody>
                  <a:tcPr/>
                </a:tc>
                <a:tc>
                  <a:txBody>
                    <a:bodyPr/>
                    <a:lstStyle/>
                    <a:p>
                      <a:r>
                        <a:rPr lang="en-US" sz="1000"/>
                        <a:t>0</a:t>
                      </a:r>
                    </a:p>
                  </a:txBody>
                  <a:tcPr/>
                </a:tc>
                <a:tc>
                  <a:txBody>
                    <a:bodyPr/>
                    <a:lstStyle/>
                    <a:p>
                      <a:r>
                        <a:rPr lang="en-US" sz="1000"/>
                        <a:t>1307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58504398"/>
                  </a:ext>
                </a:extLst>
              </a:tr>
              <a:tr h="370840">
                <a:tc>
                  <a:txBody>
                    <a:bodyPr/>
                    <a:lstStyle/>
                    <a:p>
                      <a:r>
                        <a:rPr lang="de-DE" sz="1000" b="1"/>
                        <a:t>NDR Sport - 2018-02-04 11:00:41</a:t>
                      </a:r>
                      <a:r>
                        <a:rPr lang="de-DE" sz="1000"/>
                        <a:t>
Im Damen-Finale spielt Der Club an der Alster gegen den Düsseldorfer HC. Ab 14 Uhr stehen sich bei den Herren Alster und der Uhlenhorster HC gegenüber.</a:t>
                      </a:r>
                      <a:endParaRPr lang="en-US" sz="1000"/>
                    </a:p>
                  </a:txBody>
                  <a:tcPr/>
                </a:tc>
                <a:tc>
                  <a:txBody>
                    <a:bodyPr/>
                    <a:lstStyle/>
                    <a:p>
                      <a:r>
                        <a:rPr lang="en-US" sz="1000"/>
                        <a:t>0.0%</a:t>
                      </a:r>
                    </a:p>
                  </a:txBody>
                  <a:tcPr/>
                </a:tc>
                <a:tc>
                  <a:txBody>
                    <a:bodyPr/>
                    <a:lstStyle/>
                    <a:p>
                      <a:r>
                        <a:rPr lang="en-US" sz="1000"/>
                        <a:t>29.9%</a:t>
                      </a:r>
                    </a:p>
                  </a:txBody>
                  <a:tcPr/>
                </a:tc>
                <a:tc>
                  <a:txBody>
                    <a:bodyPr/>
                    <a:lstStyle/>
                    <a:p>
                      <a:r>
                        <a:rPr lang="en-US" sz="1000"/>
                        <a:t>0</a:t>
                      </a:r>
                    </a:p>
                  </a:txBody>
                  <a:tcPr/>
                </a:tc>
                <a:tc>
                  <a:txBody>
                    <a:bodyPr/>
                    <a:lstStyle/>
                    <a:p>
                      <a:r>
                        <a:rPr lang="en-US" sz="1000"/>
                        <a:t>3140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3228546"/>
                  </a:ext>
                </a:extLst>
              </a:tr>
              <a:tr h="370840">
                <a:tc>
                  <a:txBody>
                    <a:bodyPr/>
                    <a:lstStyle/>
                    <a:p>
                      <a:r>
                        <a:rPr lang="de-DE" sz="1000" b="1"/>
                        <a:t>NDR Sport - 2018-02-04 07:34:49</a:t>
                      </a:r>
                      <a:r>
                        <a:rPr lang="de-DE" sz="1000"/>
                        <a:t>
Großartige Leistung: Der Hamburger Alexander Zverev führt die deutschen Tennis-Herren zum Sieg in Australien. Zum ersten Mal seit vier Jahren erreicht das DTB-Team das Davis-Cup-Viertelfinale.
___________
Deutscher Tennis Bund I Davis Cup by BNP Paribas</a:t>
                      </a:r>
                      <a:endParaRPr lang="en-US" sz="1000"/>
                    </a:p>
                  </a:txBody>
                  <a:tcPr/>
                </a:tc>
                <a:tc>
                  <a:txBody>
                    <a:bodyPr/>
                    <a:lstStyle/>
                    <a:p>
                      <a:r>
                        <a:rPr lang="en-US" sz="1000"/>
                        <a:t>0.0%</a:t>
                      </a:r>
                    </a:p>
                  </a:txBody>
                  <a:tcPr/>
                </a:tc>
                <a:tc>
                  <a:txBody>
                    <a:bodyPr/>
                    <a:lstStyle/>
                    <a:p>
                      <a:r>
                        <a:rPr lang="en-US" sz="1000"/>
                        <a:t>23.1%</a:t>
                      </a:r>
                    </a:p>
                  </a:txBody>
                  <a:tcPr/>
                </a:tc>
                <a:tc>
                  <a:txBody>
                    <a:bodyPr/>
                    <a:lstStyle/>
                    <a:p>
                      <a:r>
                        <a:rPr lang="en-US" sz="1000"/>
                        <a:t>0</a:t>
                      </a:r>
                    </a:p>
                  </a:txBody>
                  <a:tcPr/>
                </a:tc>
                <a:tc>
                  <a:txBody>
                    <a:bodyPr/>
                    <a:lstStyle/>
                    <a:p>
                      <a:r>
                        <a:rPr lang="en-US" sz="1000"/>
                        <a:t>3808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783496"/>
                  </a:ext>
                </a:extLst>
              </a:tr>
              <a:tr h="370840">
                <a:tc>
                  <a:txBody>
                    <a:bodyPr/>
                    <a:lstStyle/>
                    <a:p>
                      <a:r>
                        <a:rPr lang="de-DE" sz="1000" b="1"/>
                        <a:t>NDR Sport - 2017-04-24 18:57:42</a:t>
                      </a:r>
                      <a:r>
                        <a:rPr lang="de-DE" sz="1000"/>
                        <a:t>
Am Montagabend noch alle Menschen mit Sportgeist feiern...</a:t>
                      </a:r>
                      <a:endParaRPr lang="en-US" sz="1000"/>
                    </a:p>
                  </a:txBody>
                  <a:tcPr/>
                </a:tc>
                <a:tc>
                  <a:txBody>
                    <a:bodyPr/>
                    <a:lstStyle/>
                    <a:p>
                      <a:r>
                        <a:rPr lang="en-US" sz="1000"/>
                        <a:t>0.0%</a:t>
                      </a:r>
                    </a:p>
                  </a:txBody>
                  <a:tcPr/>
                </a:tc>
                <a:tc>
                  <a:txBody>
                    <a:bodyPr/>
                    <a:lstStyle/>
                    <a:p>
                      <a:r>
                        <a:rPr lang="en-US" sz="1000"/>
                        <a:t>32.8%</a:t>
                      </a:r>
                    </a:p>
                  </a:txBody>
                  <a:tcPr/>
                </a:tc>
                <a:tc>
                  <a:txBody>
                    <a:bodyPr/>
                    <a:lstStyle/>
                    <a:p>
                      <a:r>
                        <a:rPr lang="en-US" sz="1000"/>
                        <a:t>0</a:t>
                      </a:r>
                    </a:p>
                  </a:txBody>
                  <a:tcPr/>
                </a:tc>
                <a:tc>
                  <a:txBody>
                    <a:bodyPr/>
                    <a:lstStyle/>
                    <a:p>
                      <a:r>
                        <a:rPr lang="en-US" sz="1000"/>
                        <a:t>5590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94979026"/>
                  </a:ext>
                </a:extLst>
              </a:tr>
            </a:tbl>
          </a:graphicData>
        </a:graphic>
      </p:graphicFrame>
      <p:sp>
        <p:nvSpPr>
          <p:cNvPr id="4" name="Text Placeholder 3">
            <a:extLst>
              <a:ext uri="{FF2B5EF4-FFF2-40B4-BE49-F238E27FC236}">
                <a16:creationId xmlns:a16="http://schemas.microsoft.com/office/drawing/2014/main" id="{DD00956C-A13C-45F1-9D2E-89334B338994}"/>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089981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A564A-9A34-472B-9ABF-0420234006B9}"/>
              </a:ext>
            </a:extLst>
          </p:cNvPr>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a:extLst>
              <a:ext uri="{FF2B5EF4-FFF2-40B4-BE49-F238E27FC236}">
                <a16:creationId xmlns:a16="http://schemas.microsoft.com/office/drawing/2014/main" id="{632E78DC-672D-48F2-8A15-AB4CC71CE85D}"/>
              </a:ext>
            </a:extLst>
          </p:cNvPr>
          <p:cNvGraphicFramePr>
            <a:graphicFrameLocks noGrp="1"/>
          </p:cNvGraphicFramePr>
          <p:nvPr>
            <p:ph type="tbl" sz="quarter" idx="13"/>
            <p:extLst>
              <p:ext uri="{D42A27DB-BD31-4B8C-83A1-F6EECF244321}">
                <p14:modId xmlns:p14="http://schemas.microsoft.com/office/powerpoint/2010/main" val="109899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6798437"/>
                    </a:ext>
                  </a:extLst>
                </a:gridCol>
                <a:gridCol w="822960">
                  <a:extLst>
                    <a:ext uri="{9D8B030D-6E8A-4147-A177-3AD203B41FA5}">
                      <a16:colId xmlns:a16="http://schemas.microsoft.com/office/drawing/2014/main" val="1918173590"/>
                    </a:ext>
                  </a:extLst>
                </a:gridCol>
                <a:gridCol w="822960">
                  <a:extLst>
                    <a:ext uri="{9D8B030D-6E8A-4147-A177-3AD203B41FA5}">
                      <a16:colId xmlns:a16="http://schemas.microsoft.com/office/drawing/2014/main" val="763026649"/>
                    </a:ext>
                  </a:extLst>
                </a:gridCol>
                <a:gridCol w="822960">
                  <a:extLst>
                    <a:ext uri="{9D8B030D-6E8A-4147-A177-3AD203B41FA5}">
                      <a16:colId xmlns:a16="http://schemas.microsoft.com/office/drawing/2014/main" val="3686287538"/>
                    </a:ext>
                  </a:extLst>
                </a:gridCol>
                <a:gridCol w="822960">
                  <a:extLst>
                    <a:ext uri="{9D8B030D-6E8A-4147-A177-3AD203B41FA5}">
                      <a16:colId xmlns:a16="http://schemas.microsoft.com/office/drawing/2014/main" val="2059570199"/>
                    </a:ext>
                  </a:extLst>
                </a:gridCol>
                <a:gridCol w="822960">
                  <a:extLst>
                    <a:ext uri="{9D8B030D-6E8A-4147-A177-3AD203B41FA5}">
                      <a16:colId xmlns:a16="http://schemas.microsoft.com/office/drawing/2014/main" val="3326308523"/>
                    </a:ext>
                  </a:extLst>
                </a:gridCol>
                <a:gridCol w="411480">
                  <a:extLst>
                    <a:ext uri="{9D8B030D-6E8A-4147-A177-3AD203B41FA5}">
                      <a16:colId xmlns:a16="http://schemas.microsoft.com/office/drawing/2014/main" val="3292764142"/>
                    </a:ext>
                  </a:extLst>
                </a:gridCol>
                <a:gridCol w="822960">
                  <a:extLst>
                    <a:ext uri="{9D8B030D-6E8A-4147-A177-3AD203B41FA5}">
                      <a16:colId xmlns:a16="http://schemas.microsoft.com/office/drawing/2014/main" val="694142968"/>
                    </a:ext>
                  </a:extLst>
                </a:gridCol>
                <a:gridCol w="822960">
                  <a:extLst>
                    <a:ext uri="{9D8B030D-6E8A-4147-A177-3AD203B41FA5}">
                      <a16:colId xmlns:a16="http://schemas.microsoft.com/office/drawing/2014/main" val="250993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6824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156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733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3417029"/>
                  </a:ext>
                </a:extLst>
              </a:tr>
            </a:tbl>
          </a:graphicData>
        </a:graphic>
      </p:graphicFrame>
      <p:sp>
        <p:nvSpPr>
          <p:cNvPr id="4" name="Text Placeholder 3">
            <a:extLst>
              <a:ext uri="{FF2B5EF4-FFF2-40B4-BE49-F238E27FC236}">
                <a16:creationId xmlns:a16="http://schemas.microsoft.com/office/drawing/2014/main" id="{F4221975-3C01-4E85-94CB-4FA3EFC8F86C}"/>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535364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66CFE-9F17-4A23-9BEA-ACB073FA32CC}"/>
              </a:ext>
            </a:extLst>
          </p:cNvPr>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a:extLst>
              <a:ext uri="{FF2B5EF4-FFF2-40B4-BE49-F238E27FC236}">
                <a16:creationId xmlns:a16="http://schemas.microsoft.com/office/drawing/2014/main" id="{D0B60368-752C-44F6-A7EA-236BC94D10D1}"/>
              </a:ext>
            </a:extLst>
          </p:cNvPr>
          <p:cNvGraphicFramePr>
            <a:graphicFrameLocks noGrp="1"/>
          </p:cNvGraphicFramePr>
          <p:nvPr>
            <p:ph type="tbl" sz="quarter" idx="13"/>
            <p:extLst>
              <p:ext uri="{D42A27DB-BD31-4B8C-83A1-F6EECF244321}">
                <p14:modId xmlns:p14="http://schemas.microsoft.com/office/powerpoint/2010/main" val="9699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6979578"/>
                    </a:ext>
                  </a:extLst>
                </a:gridCol>
                <a:gridCol w="822960">
                  <a:extLst>
                    <a:ext uri="{9D8B030D-6E8A-4147-A177-3AD203B41FA5}">
                      <a16:colId xmlns:a16="http://schemas.microsoft.com/office/drawing/2014/main" val="2197914487"/>
                    </a:ext>
                  </a:extLst>
                </a:gridCol>
                <a:gridCol w="822960">
                  <a:extLst>
                    <a:ext uri="{9D8B030D-6E8A-4147-A177-3AD203B41FA5}">
                      <a16:colId xmlns:a16="http://schemas.microsoft.com/office/drawing/2014/main" val="3674962023"/>
                    </a:ext>
                  </a:extLst>
                </a:gridCol>
                <a:gridCol w="822960">
                  <a:extLst>
                    <a:ext uri="{9D8B030D-6E8A-4147-A177-3AD203B41FA5}">
                      <a16:colId xmlns:a16="http://schemas.microsoft.com/office/drawing/2014/main" val="1419918005"/>
                    </a:ext>
                  </a:extLst>
                </a:gridCol>
                <a:gridCol w="822960">
                  <a:extLst>
                    <a:ext uri="{9D8B030D-6E8A-4147-A177-3AD203B41FA5}">
                      <a16:colId xmlns:a16="http://schemas.microsoft.com/office/drawing/2014/main" val="3569008567"/>
                    </a:ext>
                  </a:extLst>
                </a:gridCol>
                <a:gridCol w="822960">
                  <a:extLst>
                    <a:ext uri="{9D8B030D-6E8A-4147-A177-3AD203B41FA5}">
                      <a16:colId xmlns:a16="http://schemas.microsoft.com/office/drawing/2014/main" val="2476346442"/>
                    </a:ext>
                  </a:extLst>
                </a:gridCol>
                <a:gridCol w="411480">
                  <a:extLst>
                    <a:ext uri="{9D8B030D-6E8A-4147-A177-3AD203B41FA5}">
                      <a16:colId xmlns:a16="http://schemas.microsoft.com/office/drawing/2014/main" val="1485517171"/>
                    </a:ext>
                  </a:extLst>
                </a:gridCol>
                <a:gridCol w="822960">
                  <a:extLst>
                    <a:ext uri="{9D8B030D-6E8A-4147-A177-3AD203B41FA5}">
                      <a16:colId xmlns:a16="http://schemas.microsoft.com/office/drawing/2014/main" val="923449039"/>
                    </a:ext>
                  </a:extLst>
                </a:gridCol>
                <a:gridCol w="822960">
                  <a:extLst>
                    <a:ext uri="{9D8B030D-6E8A-4147-A177-3AD203B41FA5}">
                      <a16:colId xmlns:a16="http://schemas.microsoft.com/office/drawing/2014/main" val="363304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9020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- 2017-12-21 07:59:07</a:t>
                      </a:r>
                      <a:r>
                        <a:rPr kumimoji="0" lang="de-DE" sz="1000" b="0" i="0" u="none" strike="noStrike" kern="1200" cap="none" spc="0" normalizeH="0" baseline="0" noProof="0">
                          <a:ln>
                            <a:noFill/>
                          </a:ln>
                          <a:solidFill>
                            <a:prstClr val="black"/>
                          </a:solidFill>
                          <a:effectLst/>
                          <a:uLnTx/>
                          <a:uFillTx/>
                          <a:latin typeface="+mn-lt"/>
                          <a:ea typeface="+mn-ea"/>
                          <a:cs typeface="+mn-cs"/>
                        </a:rPr>
                        <a:t>
So reagiert Tim Wiese - The Machine, als sein "Lambo" in Hamburg einkassiert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23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- 2017-09-03 21:20:00</a:t>
                      </a:r>
                      <a:r>
                        <a:rPr kumimoji="0" lang="de-DE" sz="1000" b="0" i="0" u="none" strike="noStrike" kern="1200" cap="none" spc="0" normalizeH="0" baseline="0" noProof="0">
                          <a:ln>
                            <a:noFill/>
                          </a:ln>
                          <a:solidFill>
                            <a:prstClr val="black"/>
                          </a:solidFill>
                          <a:effectLst/>
                          <a:uLnTx/>
                          <a:uFillTx/>
                          <a:latin typeface="+mn-lt"/>
                          <a:ea typeface="+mn-ea"/>
                          <a:cs typeface="+mn-cs"/>
                        </a:rPr>
                        <a:t>
"Nichts ist unmöglich! Altooona!" Das zweite Mal binnen weniger Wochen war mit Huddersfield Town ein Club aus der englischen Premier League zu Gast beim Regionalliga-Aufsteiger Altonaer Fussball-Club von 1893. Der sportliche Erfolg blieb bei diesem Spiel aus - die Ziele bleiben aber groß.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30236435"/>
                  </a:ext>
                </a:extLst>
              </a:tr>
            </a:tbl>
          </a:graphicData>
        </a:graphic>
      </p:graphicFrame>
      <p:sp>
        <p:nvSpPr>
          <p:cNvPr id="4" name="Text Placeholder 3">
            <a:extLst>
              <a:ext uri="{FF2B5EF4-FFF2-40B4-BE49-F238E27FC236}">
                <a16:creationId xmlns:a16="http://schemas.microsoft.com/office/drawing/2014/main" id="{5EAD2893-99EA-4A13-A455-439AA2405ECE}"/>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053903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13AF5-4CA2-4038-9FEB-0B966BF2CE5D}"/>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DE38A6AB-9C68-42DB-84E8-4AD52993F2AE}"/>
              </a:ext>
            </a:extLst>
          </p:cNvPr>
          <p:cNvGraphicFramePr>
            <a:graphicFrameLocks noGrp="1"/>
          </p:cNvGraphicFramePr>
          <p:nvPr>
            <p:ph type="tbl" sz="quarter" idx="13"/>
            <p:extLst>
              <p:ext uri="{D42A27DB-BD31-4B8C-83A1-F6EECF244321}">
                <p14:modId xmlns:p14="http://schemas.microsoft.com/office/powerpoint/2010/main" val="3966354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84819677"/>
                    </a:ext>
                  </a:extLst>
                </a:gridCol>
                <a:gridCol w="822960">
                  <a:extLst>
                    <a:ext uri="{9D8B030D-6E8A-4147-A177-3AD203B41FA5}">
                      <a16:colId xmlns:a16="http://schemas.microsoft.com/office/drawing/2014/main" val="1644798675"/>
                    </a:ext>
                  </a:extLst>
                </a:gridCol>
                <a:gridCol w="822960">
                  <a:extLst>
                    <a:ext uri="{9D8B030D-6E8A-4147-A177-3AD203B41FA5}">
                      <a16:colId xmlns:a16="http://schemas.microsoft.com/office/drawing/2014/main" val="968181785"/>
                    </a:ext>
                  </a:extLst>
                </a:gridCol>
                <a:gridCol w="822960">
                  <a:extLst>
                    <a:ext uri="{9D8B030D-6E8A-4147-A177-3AD203B41FA5}">
                      <a16:colId xmlns:a16="http://schemas.microsoft.com/office/drawing/2014/main" val="1075654104"/>
                    </a:ext>
                  </a:extLst>
                </a:gridCol>
                <a:gridCol w="822960">
                  <a:extLst>
                    <a:ext uri="{9D8B030D-6E8A-4147-A177-3AD203B41FA5}">
                      <a16:colId xmlns:a16="http://schemas.microsoft.com/office/drawing/2014/main" val="3058301095"/>
                    </a:ext>
                  </a:extLst>
                </a:gridCol>
                <a:gridCol w="493776">
                  <a:extLst>
                    <a:ext uri="{9D8B030D-6E8A-4147-A177-3AD203B41FA5}">
                      <a16:colId xmlns:a16="http://schemas.microsoft.com/office/drawing/2014/main" val="2872760356"/>
                    </a:ext>
                  </a:extLst>
                </a:gridCol>
                <a:gridCol w="493776">
                  <a:extLst>
                    <a:ext uri="{9D8B030D-6E8A-4147-A177-3AD203B41FA5}">
                      <a16:colId xmlns:a16="http://schemas.microsoft.com/office/drawing/2014/main" val="1270254351"/>
                    </a:ext>
                  </a:extLst>
                </a:gridCol>
                <a:gridCol w="493776">
                  <a:extLst>
                    <a:ext uri="{9D8B030D-6E8A-4147-A177-3AD203B41FA5}">
                      <a16:colId xmlns:a16="http://schemas.microsoft.com/office/drawing/2014/main" val="331523133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277470787"/>
                  </a:ext>
                </a:extLst>
              </a:tr>
              <a:tr h="370840">
                <a:tc>
                  <a:txBody>
                    <a:bodyPr/>
                    <a:lstStyle/>
                    <a:p>
                      <a:r>
                        <a:rPr lang="en-US" sz="1000" b="1"/>
                        <a:t>NDR Sport - 2017-05-31 19:45:58</a:t>
                      </a:r>
                      <a:r>
                        <a:rPr lang="en-US" sz="1000"/>
                        <a:t>
DER Moment! Der SV Meppen 1912 e.V. kehrt zurück in den Profifußball ⚽️🏆🎉 Alles zum Aufstieg: ndr.de/sport/fussball/meppen514.html</a:t>
                      </a:r>
                    </a:p>
                  </a:txBody>
                  <a:tcPr/>
                </a:tc>
                <a:tc>
                  <a:txBody>
                    <a:bodyPr/>
                    <a:lstStyle/>
                    <a:p>
                      <a:r>
                        <a:rPr lang="en-US" sz="1000"/>
                        <a:t>108985</a:t>
                      </a:r>
                    </a:p>
                  </a:txBody>
                  <a:tcPr/>
                </a:tc>
                <a:tc>
                  <a:txBody>
                    <a:bodyPr/>
                    <a:lstStyle/>
                    <a:p>
                      <a:r>
                        <a:rPr lang="en-US" sz="1000"/>
                        <a:t>966564</a:t>
                      </a:r>
                    </a:p>
                  </a:txBody>
                  <a:tcPr/>
                </a:tc>
                <a:tc>
                  <a:txBody>
                    <a:bodyPr/>
                    <a:lstStyle/>
                    <a:p>
                      <a:r>
                        <a:rPr lang="en-US" sz="1000"/>
                        <a:t>11.3%</a:t>
                      </a:r>
                    </a:p>
                  </a:txBody>
                  <a:tcPr/>
                </a:tc>
                <a:tc>
                  <a:txBody>
                    <a:bodyPr/>
                    <a:lstStyle/>
                    <a:p>
                      <a:r>
                        <a:rPr lang="en-US" sz="1000"/>
                        <a:t>16173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42645910"/>
                  </a:ext>
                </a:extLst>
              </a:tr>
              <a:tr h="370840">
                <a:tc>
                  <a:txBody>
                    <a:bodyPr/>
                    <a:lstStyle/>
                    <a:p>
                      <a:r>
                        <a:rPr lang="de-DE" sz="1000" b="1"/>
                        <a:t>NDR Sport - 2017-03-23 13:45:26</a:t>
                      </a:r>
                      <a:r>
                        <a:rPr lang="de-DE" sz="1000"/>
                        <a:t>
TV-TIPP: Sportclub Story, Ivan Klasnic - Warten auf die neue Niere
Ab sofort in der Mediathek: http://www.ndr.de/fernsehen/sendungen/sportclub/Sportclub-Story-Ivan-Klasnic,sportclub8250.html</a:t>
                      </a:r>
                      <a:endParaRPr lang="en-US" sz="1000"/>
                    </a:p>
                  </a:txBody>
                  <a:tcPr/>
                </a:tc>
                <a:tc>
                  <a:txBody>
                    <a:bodyPr/>
                    <a:lstStyle/>
                    <a:p>
                      <a:r>
                        <a:rPr lang="en-US" sz="1000"/>
                        <a:t>92807</a:t>
                      </a:r>
                    </a:p>
                  </a:txBody>
                  <a:tcPr/>
                </a:tc>
                <a:tc>
                  <a:txBody>
                    <a:bodyPr/>
                    <a:lstStyle/>
                    <a:p>
                      <a:r>
                        <a:rPr lang="en-US" sz="1000"/>
                        <a:t>551091</a:t>
                      </a:r>
                    </a:p>
                  </a:txBody>
                  <a:tcPr/>
                </a:tc>
                <a:tc>
                  <a:txBody>
                    <a:bodyPr/>
                    <a:lstStyle/>
                    <a:p>
                      <a:r>
                        <a:rPr lang="en-US" sz="1000"/>
                        <a:t>16.8%</a:t>
                      </a:r>
                    </a:p>
                  </a:txBody>
                  <a:tcPr/>
                </a:tc>
                <a:tc>
                  <a:txBody>
                    <a:bodyPr/>
                    <a:lstStyle/>
                    <a:p>
                      <a:r>
                        <a:rPr lang="en-US" sz="1000"/>
                        <a:t>3326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35058183"/>
                  </a:ext>
                </a:extLst>
              </a:tr>
              <a:tr h="370840">
                <a:tc>
                  <a:txBody>
                    <a:bodyPr/>
                    <a:lstStyle/>
                    <a:p>
                      <a:r>
                        <a:rPr lang="de-DE" sz="1000" b="1"/>
                        <a:t>NDR Sport - 2017-12-21 07:59:07</a:t>
                      </a:r>
                      <a:r>
                        <a:rPr lang="de-DE" sz="1000"/>
                        <a:t>
So reagiert Tim Wiese - The Machine, als sein "Lambo" in Hamburg einkassiert wird.</a:t>
                      </a:r>
                      <a:endParaRPr lang="en-US" sz="1000"/>
                    </a:p>
                  </a:txBody>
                  <a:tcPr/>
                </a:tc>
                <a:tc>
                  <a:txBody>
                    <a:bodyPr/>
                    <a:lstStyle/>
                    <a:p>
                      <a:r>
                        <a:rPr lang="en-US" sz="1000"/>
                        <a:t>86861</a:t>
                      </a:r>
                    </a:p>
                  </a:txBody>
                  <a:tcPr/>
                </a:tc>
                <a:tc>
                  <a:txBody>
                    <a:bodyPr/>
                    <a:lstStyle/>
                    <a:p>
                      <a:r>
                        <a:rPr lang="en-US" sz="1000"/>
                        <a:t>503455</a:t>
                      </a:r>
                    </a:p>
                  </a:txBody>
                  <a:tcPr/>
                </a:tc>
                <a:tc>
                  <a:txBody>
                    <a:bodyPr/>
                    <a:lstStyle/>
                    <a:p>
                      <a:r>
                        <a:rPr lang="en-US" sz="1000"/>
                        <a:t>17.3%</a:t>
                      </a:r>
                    </a:p>
                  </a:txBody>
                  <a:tcPr/>
                </a:tc>
                <a:tc>
                  <a:txBody>
                    <a:bodyPr/>
                    <a:lstStyle/>
                    <a:p>
                      <a:r>
                        <a:rPr lang="en-US" sz="1000"/>
                        <a:t>1396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87199408"/>
                  </a:ext>
                </a:extLst>
              </a:tr>
              <a:tr h="370840">
                <a:tc>
                  <a:txBody>
                    <a:bodyPr/>
                    <a:lstStyle/>
                    <a:p>
                      <a:r>
                        <a:rPr lang="de-DE" sz="1000" b="1"/>
                        <a:t>NDR Sport - 2017-04-10 08:34:01</a:t>
                      </a:r>
                      <a:r>
                        <a:rPr lang="de-DE" sz="1000"/>
                        <a:t>
Gewalt und von Fußball-Fans demolierte Züge kosten den Steuerzahler Millionen von Euro. Sicherheitskräfte und Bahn schlagen Alarm und fordern eine Beteiligung der Vereine und Verbände.</a:t>
                      </a:r>
                      <a:endParaRPr lang="en-US" sz="1000"/>
                    </a:p>
                  </a:txBody>
                  <a:tcPr/>
                </a:tc>
                <a:tc>
                  <a:txBody>
                    <a:bodyPr/>
                    <a:lstStyle/>
                    <a:p>
                      <a:r>
                        <a:rPr lang="en-US" sz="1000"/>
                        <a:t>73031</a:t>
                      </a:r>
                    </a:p>
                  </a:txBody>
                  <a:tcPr/>
                </a:tc>
                <a:tc>
                  <a:txBody>
                    <a:bodyPr/>
                    <a:lstStyle/>
                    <a:p>
                      <a:r>
                        <a:rPr lang="en-US" sz="1000"/>
                        <a:t>883144</a:t>
                      </a:r>
                    </a:p>
                  </a:txBody>
                  <a:tcPr/>
                </a:tc>
                <a:tc>
                  <a:txBody>
                    <a:bodyPr/>
                    <a:lstStyle/>
                    <a:p>
                      <a:r>
                        <a:rPr lang="en-US" sz="1000"/>
                        <a:t>8.3%</a:t>
                      </a:r>
                    </a:p>
                  </a:txBody>
                  <a:tcPr/>
                </a:tc>
                <a:tc>
                  <a:txBody>
                    <a:bodyPr/>
                    <a:lstStyle/>
                    <a:p>
                      <a:r>
                        <a:rPr lang="en-US" sz="1000"/>
                        <a:t>4514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69889306"/>
                  </a:ext>
                </a:extLst>
              </a:tr>
              <a:tr h="370840">
                <a:tc>
                  <a:txBody>
                    <a:bodyPr/>
                    <a:lstStyle/>
                    <a:p>
                      <a:r>
                        <a:rPr lang="en-US" sz="1000" b="1"/>
                        <a:t>NDR Sport - 2017-05-21 17:24:12</a:t>
                      </a:r>
                      <a:r>
                        <a:rPr lang="en-US" sz="1000"/>
                        <a:t>
Zu etwas fortgeschrittener Stunde in Sandhausen hat unser Reporter Fabian Wittke Hannovers Angreifer Niclas Füllkrug und einen Fan zum Interview gebeten.
Hannover 96 | Oliver Pocher</a:t>
                      </a:r>
                    </a:p>
                  </a:txBody>
                  <a:tcPr/>
                </a:tc>
                <a:tc>
                  <a:txBody>
                    <a:bodyPr/>
                    <a:lstStyle/>
                    <a:p>
                      <a:r>
                        <a:rPr lang="en-US" sz="1000"/>
                        <a:t>35918</a:t>
                      </a:r>
                    </a:p>
                  </a:txBody>
                  <a:tcPr/>
                </a:tc>
                <a:tc>
                  <a:txBody>
                    <a:bodyPr/>
                    <a:lstStyle/>
                    <a:p>
                      <a:r>
                        <a:rPr lang="en-US" sz="1000"/>
                        <a:t>447548</a:t>
                      </a:r>
                    </a:p>
                  </a:txBody>
                  <a:tcPr/>
                </a:tc>
                <a:tc>
                  <a:txBody>
                    <a:bodyPr/>
                    <a:lstStyle/>
                    <a:p>
                      <a:r>
                        <a:rPr lang="en-US" sz="1000"/>
                        <a:t>8.0%</a:t>
                      </a:r>
                    </a:p>
                  </a:txBody>
                  <a:tcPr/>
                </a:tc>
                <a:tc>
                  <a:txBody>
                    <a:bodyPr/>
                    <a:lstStyle/>
                    <a:p>
                      <a:r>
                        <a:rPr lang="en-US" sz="1000"/>
                        <a:t>2533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3610168"/>
                  </a:ext>
                </a:extLst>
              </a:tr>
            </a:tbl>
          </a:graphicData>
        </a:graphic>
      </p:graphicFrame>
      <p:sp>
        <p:nvSpPr>
          <p:cNvPr id="4" name="Text Placeholder 3">
            <a:extLst>
              <a:ext uri="{FF2B5EF4-FFF2-40B4-BE49-F238E27FC236}">
                <a16:creationId xmlns:a16="http://schemas.microsoft.com/office/drawing/2014/main" id="{5865100E-4BDC-4577-8F29-AEF1B11EAA42}"/>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891216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B6BD9-A15E-4152-BAEF-4F087CE87FEF}"/>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686E64D0-A303-43C2-8D11-A9E804909E91}"/>
              </a:ext>
            </a:extLst>
          </p:cNvPr>
          <p:cNvGraphicFramePr>
            <a:graphicFrameLocks noGrp="1"/>
          </p:cNvGraphicFramePr>
          <p:nvPr>
            <p:ph type="tbl" sz="quarter" idx="13"/>
            <p:extLst>
              <p:ext uri="{D42A27DB-BD31-4B8C-83A1-F6EECF244321}">
                <p14:modId xmlns:p14="http://schemas.microsoft.com/office/powerpoint/2010/main" val="47533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4091668"/>
                    </a:ext>
                  </a:extLst>
                </a:gridCol>
                <a:gridCol w="822960">
                  <a:extLst>
                    <a:ext uri="{9D8B030D-6E8A-4147-A177-3AD203B41FA5}">
                      <a16:colId xmlns:a16="http://schemas.microsoft.com/office/drawing/2014/main" val="3073761574"/>
                    </a:ext>
                  </a:extLst>
                </a:gridCol>
                <a:gridCol w="822960">
                  <a:extLst>
                    <a:ext uri="{9D8B030D-6E8A-4147-A177-3AD203B41FA5}">
                      <a16:colId xmlns:a16="http://schemas.microsoft.com/office/drawing/2014/main" val="3052729051"/>
                    </a:ext>
                  </a:extLst>
                </a:gridCol>
                <a:gridCol w="822960">
                  <a:extLst>
                    <a:ext uri="{9D8B030D-6E8A-4147-A177-3AD203B41FA5}">
                      <a16:colId xmlns:a16="http://schemas.microsoft.com/office/drawing/2014/main" val="1584044799"/>
                    </a:ext>
                  </a:extLst>
                </a:gridCol>
                <a:gridCol w="822960">
                  <a:extLst>
                    <a:ext uri="{9D8B030D-6E8A-4147-A177-3AD203B41FA5}">
                      <a16:colId xmlns:a16="http://schemas.microsoft.com/office/drawing/2014/main" val="1021864654"/>
                    </a:ext>
                  </a:extLst>
                </a:gridCol>
                <a:gridCol w="822960">
                  <a:extLst>
                    <a:ext uri="{9D8B030D-6E8A-4147-A177-3AD203B41FA5}">
                      <a16:colId xmlns:a16="http://schemas.microsoft.com/office/drawing/2014/main" val="3419860694"/>
                    </a:ext>
                  </a:extLst>
                </a:gridCol>
                <a:gridCol w="822960">
                  <a:extLst>
                    <a:ext uri="{9D8B030D-6E8A-4147-A177-3AD203B41FA5}">
                      <a16:colId xmlns:a16="http://schemas.microsoft.com/office/drawing/2014/main" val="2163048575"/>
                    </a:ext>
                  </a:extLst>
                </a:gridCol>
                <a:gridCol w="822960">
                  <a:extLst>
                    <a:ext uri="{9D8B030D-6E8A-4147-A177-3AD203B41FA5}">
                      <a16:colId xmlns:a16="http://schemas.microsoft.com/office/drawing/2014/main" val="160658455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44740651"/>
                  </a:ext>
                </a:extLst>
              </a:tr>
              <a:tr h="370840">
                <a:tc>
                  <a:txBody>
                    <a:bodyPr/>
                    <a:lstStyle/>
                    <a:p>
                      <a:r>
                        <a:rPr lang="de-DE" sz="1000" b="1"/>
                        <a:t>NDR Sport - 2018-02-18 18:28:32</a:t>
                      </a:r>
                      <a:r>
                        <a:rPr lang="de-DE" sz="1000"/>
                        <a:t>
"Jetzt werden Sie brüllen, jetzt werden Sie mich niederschreien." Heribert Bruchhagen🔥🔥🔥</a:t>
                      </a:r>
                      <a:endParaRPr lang="en-US" sz="1000"/>
                    </a:p>
                  </a:txBody>
                  <a:tcPr/>
                </a:tc>
                <a:tc>
                  <a:txBody>
                    <a:bodyPr/>
                    <a:lstStyle/>
                    <a:p>
                      <a:r>
                        <a:rPr lang="en-US" sz="1000"/>
                        <a:t>22.7%</a:t>
                      </a:r>
                    </a:p>
                  </a:txBody>
                  <a:tcPr/>
                </a:tc>
                <a:tc>
                  <a:txBody>
                    <a:bodyPr/>
                    <a:lstStyle/>
                    <a:p>
                      <a:r>
                        <a:rPr lang="en-US" sz="1000"/>
                        <a:t>1187</a:t>
                      </a:r>
                    </a:p>
                  </a:txBody>
                  <a:tcPr/>
                </a:tc>
                <a:tc>
                  <a:txBody>
                    <a:bodyPr/>
                    <a:lstStyle/>
                    <a:p>
                      <a:r>
                        <a:rPr lang="en-US" sz="1000"/>
                        <a:t>5232</a:t>
                      </a:r>
                    </a:p>
                  </a:txBody>
                  <a:tcPr/>
                </a:tc>
                <a:tc>
                  <a:txBody>
                    <a:bodyPr/>
                    <a:lstStyle/>
                    <a:p>
                      <a:r>
                        <a:rPr lang="en-US" sz="1000"/>
                        <a:t>52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7693267"/>
                  </a:ext>
                </a:extLst>
              </a:tr>
              <a:tr h="370840">
                <a:tc>
                  <a:txBody>
                    <a:bodyPr/>
                    <a:lstStyle/>
                    <a:p>
                      <a:r>
                        <a:rPr lang="de-DE" sz="1000" b="1"/>
                        <a:t>NDR Sport - 2018-02-23 18:13:51</a:t>
                      </a:r>
                      <a:r>
                        <a:rPr lang="de-DE" sz="1000"/>
                        <a:t>
Für Feiern haben die Eishockey-Helden noch Kraft. Party geht immer! Wahnsinn, oder? 🙌💪🔥🔥🔥</a:t>
                      </a:r>
                      <a:endParaRPr lang="en-US" sz="1000"/>
                    </a:p>
                  </a:txBody>
                  <a:tcPr/>
                </a:tc>
                <a:tc>
                  <a:txBody>
                    <a:bodyPr/>
                    <a:lstStyle/>
                    <a:p>
                      <a:r>
                        <a:rPr lang="en-US" sz="1000"/>
                        <a:t>22.0%</a:t>
                      </a:r>
                    </a:p>
                  </a:txBody>
                  <a:tcPr/>
                </a:tc>
                <a:tc>
                  <a:txBody>
                    <a:bodyPr/>
                    <a:lstStyle/>
                    <a:p>
                      <a:r>
                        <a:rPr lang="en-US" sz="1000"/>
                        <a:t>907</a:t>
                      </a:r>
                    </a:p>
                  </a:txBody>
                  <a:tcPr/>
                </a:tc>
                <a:tc>
                  <a:txBody>
                    <a:bodyPr/>
                    <a:lstStyle/>
                    <a:p>
                      <a:r>
                        <a:rPr lang="en-US" sz="1000"/>
                        <a:t>4120</a:t>
                      </a:r>
                    </a:p>
                  </a:txBody>
                  <a:tcPr/>
                </a:tc>
                <a:tc>
                  <a:txBody>
                    <a:bodyPr/>
                    <a:lstStyle/>
                    <a:p>
                      <a:r>
                        <a:rPr lang="en-US" sz="1000"/>
                        <a:t>205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0298696"/>
                  </a:ext>
                </a:extLst>
              </a:tr>
              <a:tr h="370840">
                <a:tc>
                  <a:txBody>
                    <a:bodyPr/>
                    <a:lstStyle/>
                    <a:p>
                      <a:r>
                        <a:rPr lang="de-DE" sz="1000" b="1"/>
                        <a:t>NDR Sport - 2018-02-18 19:00:02</a:t>
                      </a:r>
                      <a:r>
                        <a:rPr lang="de-DE" sz="1000"/>
                        <a:t>
HSVer am Limit.
_______________
#HSVMV2018</a:t>
                      </a:r>
                      <a:endParaRPr lang="en-US" sz="1000"/>
                    </a:p>
                  </a:txBody>
                  <a:tcPr/>
                </a:tc>
                <a:tc>
                  <a:txBody>
                    <a:bodyPr/>
                    <a:lstStyle/>
                    <a:p>
                      <a:r>
                        <a:rPr lang="en-US" sz="1000"/>
                        <a:t>21.9%</a:t>
                      </a:r>
                    </a:p>
                  </a:txBody>
                  <a:tcPr/>
                </a:tc>
                <a:tc>
                  <a:txBody>
                    <a:bodyPr/>
                    <a:lstStyle/>
                    <a:p>
                      <a:r>
                        <a:rPr lang="en-US" sz="1000"/>
                        <a:t>1038</a:t>
                      </a:r>
                    </a:p>
                  </a:txBody>
                  <a:tcPr/>
                </a:tc>
                <a:tc>
                  <a:txBody>
                    <a:bodyPr/>
                    <a:lstStyle/>
                    <a:p>
                      <a:r>
                        <a:rPr lang="en-US" sz="1000"/>
                        <a:t>4734</a:t>
                      </a:r>
                    </a:p>
                  </a:txBody>
                  <a:tcPr/>
                </a:tc>
                <a:tc>
                  <a:txBody>
                    <a:bodyPr/>
                    <a:lstStyle/>
                    <a:p>
                      <a:r>
                        <a:rPr lang="en-US" sz="1000"/>
                        <a:t>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17917328"/>
                  </a:ext>
                </a:extLst>
              </a:tr>
              <a:tr h="370840">
                <a:tc>
                  <a:txBody>
                    <a:bodyPr/>
                    <a:lstStyle/>
                    <a:p>
                      <a:r>
                        <a:rPr lang="de-DE" sz="1000" b="1"/>
                        <a:t>NDR Sport - 2018-02-05 12:42:14</a:t>
                      </a:r>
                      <a:r>
                        <a:rPr lang="de-DE" sz="1000"/>
                        <a:t>
Der darf gerne wiederkommen! Unterhaltsamer Auftritt von 96-Stürmer Niclas Füllkrug im Sportclub und eine klare Meinung zum Dortmunder Querschläger Aubameyang. Nebenbei erfindet "Fülle" einfach mal ein neues Verb.
___________
Hannover 96 | NDR Fernsehen</a:t>
                      </a:r>
                      <a:endParaRPr lang="en-US" sz="1000"/>
                    </a:p>
                  </a:txBody>
                  <a:tcPr/>
                </a:tc>
                <a:tc>
                  <a:txBody>
                    <a:bodyPr/>
                    <a:lstStyle/>
                    <a:p>
                      <a:r>
                        <a:rPr lang="en-US" sz="1000"/>
                        <a:t>21.0%</a:t>
                      </a:r>
                    </a:p>
                  </a:txBody>
                  <a:tcPr/>
                </a:tc>
                <a:tc>
                  <a:txBody>
                    <a:bodyPr/>
                    <a:lstStyle/>
                    <a:p>
                      <a:r>
                        <a:rPr lang="en-US" sz="1000"/>
                        <a:t>1967</a:t>
                      </a:r>
                    </a:p>
                  </a:txBody>
                  <a:tcPr/>
                </a:tc>
                <a:tc>
                  <a:txBody>
                    <a:bodyPr/>
                    <a:lstStyle/>
                    <a:p>
                      <a:r>
                        <a:rPr lang="en-US" sz="1000"/>
                        <a:t>9381</a:t>
                      </a:r>
                    </a:p>
                  </a:txBody>
                  <a:tcPr/>
                </a:tc>
                <a:tc>
                  <a:txBody>
                    <a:bodyPr/>
                    <a:lstStyle/>
                    <a:p>
                      <a:r>
                        <a:rPr lang="en-US" sz="1000"/>
                        <a:t>101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28042095"/>
                  </a:ext>
                </a:extLst>
              </a:tr>
              <a:tr h="370840">
                <a:tc>
                  <a:txBody>
                    <a:bodyPr/>
                    <a:lstStyle/>
                    <a:p>
                      <a:r>
                        <a:rPr lang="en-US" sz="1000" b="1"/>
                        <a:t>NDR Sport - 2017-03-24 13:06:55</a:t>
                      </a:r>
                      <a:r>
                        <a:rPr lang="en-US" sz="1000"/>
                        <a:t>
</a:t>
                      </a:r>
                    </a:p>
                  </a:txBody>
                  <a:tcPr/>
                </a:tc>
                <a:tc>
                  <a:txBody>
                    <a:bodyPr/>
                    <a:lstStyle/>
                    <a:p>
                      <a:r>
                        <a:rPr lang="en-US" sz="1000"/>
                        <a:t>20.1%</a:t>
                      </a:r>
                    </a:p>
                  </a:txBody>
                  <a:tcPr/>
                </a:tc>
                <a:tc>
                  <a:txBody>
                    <a:bodyPr/>
                    <a:lstStyle/>
                    <a:p>
                      <a:r>
                        <a:rPr lang="en-US" sz="1000"/>
                        <a:t>451</a:t>
                      </a:r>
                    </a:p>
                  </a:txBody>
                  <a:tcPr/>
                </a:tc>
                <a:tc>
                  <a:txBody>
                    <a:bodyPr/>
                    <a:lstStyle/>
                    <a:p>
                      <a:r>
                        <a:rPr lang="en-US" sz="1000"/>
                        <a:t>2240</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1164160"/>
                  </a:ext>
                </a:extLst>
              </a:tr>
            </a:tbl>
          </a:graphicData>
        </a:graphic>
      </p:graphicFrame>
      <p:sp>
        <p:nvSpPr>
          <p:cNvPr id="4" name="Text Placeholder 3">
            <a:extLst>
              <a:ext uri="{FF2B5EF4-FFF2-40B4-BE49-F238E27FC236}">
                <a16:creationId xmlns:a16="http://schemas.microsoft.com/office/drawing/2014/main" id="{6CB57715-7CD8-47DE-8CF7-F3239DFC60D7}"/>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64535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D294C-FC00-464E-98AA-44335D5EADA6}"/>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94EA0FE3-0B47-423C-94D0-C0AF8E030A12}"/>
              </a:ext>
            </a:extLst>
          </p:cNvPr>
          <p:cNvGraphicFramePr>
            <a:graphicFrameLocks noGrp="1"/>
          </p:cNvGraphicFramePr>
          <p:nvPr>
            <p:ph type="tbl" sz="quarter" idx="13"/>
            <p:extLst>
              <p:ext uri="{D42A27DB-BD31-4B8C-83A1-F6EECF244321}">
                <p14:modId xmlns:p14="http://schemas.microsoft.com/office/powerpoint/2010/main" val="244284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6165650"/>
                    </a:ext>
                  </a:extLst>
                </a:gridCol>
                <a:gridCol w="822960">
                  <a:extLst>
                    <a:ext uri="{9D8B030D-6E8A-4147-A177-3AD203B41FA5}">
                      <a16:colId xmlns:a16="http://schemas.microsoft.com/office/drawing/2014/main" val="2512960015"/>
                    </a:ext>
                  </a:extLst>
                </a:gridCol>
                <a:gridCol w="822960">
                  <a:extLst>
                    <a:ext uri="{9D8B030D-6E8A-4147-A177-3AD203B41FA5}">
                      <a16:colId xmlns:a16="http://schemas.microsoft.com/office/drawing/2014/main" val="2200215001"/>
                    </a:ext>
                  </a:extLst>
                </a:gridCol>
                <a:gridCol w="822960">
                  <a:extLst>
                    <a:ext uri="{9D8B030D-6E8A-4147-A177-3AD203B41FA5}">
                      <a16:colId xmlns:a16="http://schemas.microsoft.com/office/drawing/2014/main" val="3183127299"/>
                    </a:ext>
                  </a:extLst>
                </a:gridCol>
                <a:gridCol w="822960">
                  <a:extLst>
                    <a:ext uri="{9D8B030D-6E8A-4147-A177-3AD203B41FA5}">
                      <a16:colId xmlns:a16="http://schemas.microsoft.com/office/drawing/2014/main" val="3303028363"/>
                    </a:ext>
                  </a:extLst>
                </a:gridCol>
                <a:gridCol w="822960">
                  <a:extLst>
                    <a:ext uri="{9D8B030D-6E8A-4147-A177-3AD203B41FA5}">
                      <a16:colId xmlns:a16="http://schemas.microsoft.com/office/drawing/2014/main" val="2950733241"/>
                    </a:ext>
                  </a:extLst>
                </a:gridCol>
                <a:gridCol w="822960">
                  <a:extLst>
                    <a:ext uri="{9D8B030D-6E8A-4147-A177-3AD203B41FA5}">
                      <a16:colId xmlns:a16="http://schemas.microsoft.com/office/drawing/2014/main" val="2941095028"/>
                    </a:ext>
                  </a:extLst>
                </a:gridCol>
                <a:gridCol w="822960">
                  <a:extLst>
                    <a:ext uri="{9D8B030D-6E8A-4147-A177-3AD203B41FA5}">
                      <a16:colId xmlns:a16="http://schemas.microsoft.com/office/drawing/2014/main" val="2827301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1380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- 2017-07-09 10:24:04</a:t>
                      </a:r>
                      <a:r>
                        <a:rPr kumimoji="0" lang="de-DE" sz="1000" b="0" i="0" u="none" strike="noStrike" kern="1200" cap="none" spc="0" normalizeH="0" baseline="0" noProof="0">
                          <a:ln>
                            <a:noFill/>
                          </a:ln>
                          <a:solidFill>
                            <a:prstClr val="black"/>
                          </a:solidFill>
                          <a:effectLst/>
                          <a:uLnTx/>
                          <a:uFillTx/>
                          <a:latin typeface="+mn-lt"/>
                          <a:ea typeface="+mn-ea"/>
                          <a:cs typeface="+mn-cs"/>
                        </a:rPr>
                        <a:t>
Heute ist spielfrei beim Tennisturnier von Wimbledon - Zeit, um sich der langen Geschichte bewusst zu werden. Vor 140 Jahren richtete der All England Club das Turnier erstmals aus. 
Seit wann verfolgt ihr die Spiele?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109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- 2017-09-30 15:38:53</a:t>
                      </a:r>
                      <a:r>
                        <a:rPr kumimoji="0" lang="de-DE" sz="1000" b="0" i="0" u="none" strike="noStrike" kern="1200" cap="none" spc="0" normalizeH="0" baseline="0" noProof="0">
                          <a:ln>
                            <a:noFill/>
                          </a:ln>
                          <a:solidFill>
                            <a:prstClr val="black"/>
                          </a:solidFill>
                          <a:effectLst/>
                          <a:uLnTx/>
                          <a:uFillTx/>
                          <a:latin typeface="+mn-lt"/>
                          <a:ea typeface="+mn-ea"/>
                          <a:cs typeface="+mn-cs"/>
                        </a:rPr>
                        <a:t>
1:1 - VfL Wolfsburg schafft auch gegen 1. FSV Mainz 05 keinen Heimsieg.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0564595"/>
                  </a:ext>
                </a:extLst>
              </a:tr>
            </a:tbl>
          </a:graphicData>
        </a:graphic>
      </p:graphicFrame>
      <p:sp>
        <p:nvSpPr>
          <p:cNvPr id="4" name="Text Placeholder 3">
            <a:extLst>
              <a:ext uri="{FF2B5EF4-FFF2-40B4-BE49-F238E27FC236}">
                <a16:creationId xmlns:a16="http://schemas.microsoft.com/office/drawing/2014/main" id="{11914C0C-617A-430C-B13F-51A232049AA4}"/>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808710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4D011-48C0-42B9-894E-385B6FF2143D}"/>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9ABF07D6-418E-456B-A9AE-A95E3A912AC4}"/>
              </a:ext>
            </a:extLst>
          </p:cNvPr>
          <p:cNvGraphicFramePr>
            <a:graphicFrameLocks noGrp="1"/>
          </p:cNvGraphicFramePr>
          <p:nvPr>
            <p:ph type="tbl" sz="quarter" idx="13"/>
            <p:extLst>
              <p:ext uri="{D42A27DB-BD31-4B8C-83A1-F6EECF244321}">
                <p14:modId xmlns:p14="http://schemas.microsoft.com/office/powerpoint/2010/main" val="340499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91802847"/>
                    </a:ext>
                  </a:extLst>
                </a:gridCol>
                <a:gridCol w="822960">
                  <a:extLst>
                    <a:ext uri="{9D8B030D-6E8A-4147-A177-3AD203B41FA5}">
                      <a16:colId xmlns:a16="http://schemas.microsoft.com/office/drawing/2014/main" val="820598902"/>
                    </a:ext>
                  </a:extLst>
                </a:gridCol>
                <a:gridCol w="822960">
                  <a:extLst>
                    <a:ext uri="{9D8B030D-6E8A-4147-A177-3AD203B41FA5}">
                      <a16:colId xmlns:a16="http://schemas.microsoft.com/office/drawing/2014/main" val="1176405099"/>
                    </a:ext>
                  </a:extLst>
                </a:gridCol>
                <a:gridCol w="822960">
                  <a:extLst>
                    <a:ext uri="{9D8B030D-6E8A-4147-A177-3AD203B41FA5}">
                      <a16:colId xmlns:a16="http://schemas.microsoft.com/office/drawing/2014/main" val="1788175047"/>
                    </a:ext>
                  </a:extLst>
                </a:gridCol>
                <a:gridCol w="822960">
                  <a:extLst>
                    <a:ext uri="{9D8B030D-6E8A-4147-A177-3AD203B41FA5}">
                      <a16:colId xmlns:a16="http://schemas.microsoft.com/office/drawing/2014/main" val="1033937879"/>
                    </a:ext>
                  </a:extLst>
                </a:gridCol>
                <a:gridCol w="822960">
                  <a:extLst>
                    <a:ext uri="{9D8B030D-6E8A-4147-A177-3AD203B41FA5}">
                      <a16:colId xmlns:a16="http://schemas.microsoft.com/office/drawing/2014/main" val="1274365690"/>
                    </a:ext>
                  </a:extLst>
                </a:gridCol>
                <a:gridCol w="822960">
                  <a:extLst>
                    <a:ext uri="{9D8B030D-6E8A-4147-A177-3AD203B41FA5}">
                      <a16:colId xmlns:a16="http://schemas.microsoft.com/office/drawing/2014/main" val="1257163651"/>
                    </a:ext>
                  </a:extLst>
                </a:gridCol>
                <a:gridCol w="822960">
                  <a:extLst>
                    <a:ext uri="{9D8B030D-6E8A-4147-A177-3AD203B41FA5}">
                      <a16:colId xmlns:a16="http://schemas.microsoft.com/office/drawing/2014/main" val="76465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742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- 2017-07-09 11:46:32</a:t>
                      </a:r>
                      <a:r>
                        <a:rPr kumimoji="0" lang="en-US" sz="1000" b="0" i="0" u="none" strike="noStrike" kern="1200" cap="none" spc="0" normalizeH="0" baseline="0" noProof="0">
                          <a:ln>
                            <a:noFill/>
                          </a:ln>
                          <a:solidFill>
                            <a:prstClr val="black"/>
                          </a:solidFill>
                          <a:effectLst/>
                          <a:uLnTx/>
                          <a:uFillTx/>
                          <a:latin typeface="+mn-lt"/>
                          <a:ea typeface="+mn-ea"/>
                          <a:cs typeface="+mn-cs"/>
                        </a:rPr>
                        <a:t>
Die Spekulationen um die Zukunft von Werder-Kapitän Zlatko Junuzovic haben ein Ende. Der Österreicher bleibt in Bremen: "Ich werde nicht zu Trabzonspor wechseln", so Junuzovic
👉 www.ndr.de/sport/fussball/werder10624.html
Zlatko Junuzovic | SV Werder Bremen | Trabzonspor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367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- 2017-03-11 08:20:22</a:t>
                      </a:r>
                      <a:r>
                        <a:rPr kumimoji="0" lang="de-DE" sz="1000" b="0" i="0" u="none" strike="noStrike" kern="1200" cap="none" spc="0" normalizeH="0" baseline="0" noProof="0">
                          <a:ln>
                            <a:noFill/>
                          </a:ln>
                          <a:solidFill>
                            <a:prstClr val="black"/>
                          </a:solidFill>
                          <a:effectLst/>
                          <a:uLnTx/>
                          <a:uFillTx/>
                          <a:latin typeface="+mn-lt"/>
                          <a:ea typeface="+mn-ea"/>
                          <a:cs typeface="+mn-cs"/>
                        </a:rPr>
                        <a:t>
Gibt es heute einen kräftigen Aufguss oder bieten die 96er nur kalten Kaffee? Wie es läuft, hört Ihr ab 13 Uhr auf NDR 2. Anschließend haben wir den neuen Manager Horst Heldt im Exklusiv-Interview in der Bundesligashow.
Hannover 96 l TSV 1860 München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4763779"/>
                  </a:ext>
                </a:extLst>
              </a:tr>
            </a:tbl>
          </a:graphicData>
        </a:graphic>
      </p:graphicFrame>
      <p:sp>
        <p:nvSpPr>
          <p:cNvPr id="4" name="Text Placeholder 3">
            <a:extLst>
              <a:ext uri="{FF2B5EF4-FFF2-40B4-BE49-F238E27FC236}">
                <a16:creationId xmlns:a16="http://schemas.microsoft.com/office/drawing/2014/main" id="{D4BC3875-5102-45BB-99D1-9E8AE4B20021}"/>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398482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AECE-795C-4146-BB6D-14606A574708}"/>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DF30042D-9830-44B7-A840-4300C07B6900}"/>
              </a:ext>
            </a:extLst>
          </p:cNvPr>
          <p:cNvGraphicFramePr>
            <a:graphicFrameLocks noGrp="1"/>
          </p:cNvGraphicFramePr>
          <p:nvPr>
            <p:ph type="tbl" sz="quarter" idx="13"/>
            <p:extLst>
              <p:ext uri="{D42A27DB-BD31-4B8C-83A1-F6EECF244321}">
                <p14:modId xmlns:p14="http://schemas.microsoft.com/office/powerpoint/2010/main" val="188152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0414468"/>
                    </a:ext>
                  </a:extLst>
                </a:gridCol>
                <a:gridCol w="822960">
                  <a:extLst>
                    <a:ext uri="{9D8B030D-6E8A-4147-A177-3AD203B41FA5}">
                      <a16:colId xmlns:a16="http://schemas.microsoft.com/office/drawing/2014/main" val="1521225669"/>
                    </a:ext>
                  </a:extLst>
                </a:gridCol>
                <a:gridCol w="822960">
                  <a:extLst>
                    <a:ext uri="{9D8B030D-6E8A-4147-A177-3AD203B41FA5}">
                      <a16:colId xmlns:a16="http://schemas.microsoft.com/office/drawing/2014/main" val="3637365164"/>
                    </a:ext>
                  </a:extLst>
                </a:gridCol>
                <a:gridCol w="822960">
                  <a:extLst>
                    <a:ext uri="{9D8B030D-6E8A-4147-A177-3AD203B41FA5}">
                      <a16:colId xmlns:a16="http://schemas.microsoft.com/office/drawing/2014/main" val="49050649"/>
                    </a:ext>
                  </a:extLst>
                </a:gridCol>
                <a:gridCol w="822960">
                  <a:extLst>
                    <a:ext uri="{9D8B030D-6E8A-4147-A177-3AD203B41FA5}">
                      <a16:colId xmlns:a16="http://schemas.microsoft.com/office/drawing/2014/main" val="2472397111"/>
                    </a:ext>
                  </a:extLst>
                </a:gridCol>
                <a:gridCol w="822960">
                  <a:extLst>
                    <a:ext uri="{9D8B030D-6E8A-4147-A177-3AD203B41FA5}">
                      <a16:colId xmlns:a16="http://schemas.microsoft.com/office/drawing/2014/main" val="2542902464"/>
                    </a:ext>
                  </a:extLst>
                </a:gridCol>
                <a:gridCol w="822960">
                  <a:extLst>
                    <a:ext uri="{9D8B030D-6E8A-4147-A177-3AD203B41FA5}">
                      <a16:colId xmlns:a16="http://schemas.microsoft.com/office/drawing/2014/main" val="2199556308"/>
                    </a:ext>
                  </a:extLst>
                </a:gridCol>
                <a:gridCol w="822960">
                  <a:extLst>
                    <a:ext uri="{9D8B030D-6E8A-4147-A177-3AD203B41FA5}">
                      <a16:colId xmlns:a16="http://schemas.microsoft.com/office/drawing/2014/main" val="116679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831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- 2017-07-08 15:09:26</a:t>
                      </a:r>
                      <a:r>
                        <a:rPr kumimoji="0" lang="de-DE" sz="1000" b="0" i="0" u="none" strike="noStrike" kern="1200" cap="none" spc="0" normalizeH="0" baseline="0" noProof="0">
                          <a:ln>
                            <a:noFill/>
                          </a:ln>
                          <a:solidFill>
                            <a:prstClr val="black"/>
                          </a:solidFill>
                          <a:effectLst/>
                          <a:uLnTx/>
                          <a:uFillTx/>
                          <a:latin typeface="+mn-lt"/>
                          <a:ea typeface="+mn-ea"/>
                          <a:cs typeface="+mn-cs"/>
                        </a:rPr>
                        <a:t>
Glückwunsch!
Angelique Kerber kämpft sich in Wimbledon in die nächste Runde!
Deutscher Tennis Bund | Sportschau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5773530"/>
                  </a:ext>
                </a:extLst>
              </a:tr>
            </a:tbl>
          </a:graphicData>
        </a:graphic>
      </p:graphicFrame>
      <p:sp>
        <p:nvSpPr>
          <p:cNvPr id="4" name="Text Placeholder 3">
            <a:extLst>
              <a:ext uri="{FF2B5EF4-FFF2-40B4-BE49-F238E27FC236}">
                <a16:creationId xmlns:a16="http://schemas.microsoft.com/office/drawing/2014/main" id="{BC4F8DAD-79DE-4D95-83EB-2D64B9DC5A30}"/>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025664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B4B89-9A85-472F-B64C-EF40F3C4C2AD}"/>
              </a:ext>
            </a:extLst>
          </p:cNvPr>
          <p:cNvSpPr>
            <a:spLocks noGrp="1"/>
          </p:cNvSpPr>
          <p:nvPr>
            <p:ph type="title"/>
          </p:nvPr>
        </p:nvSpPr>
        <p:spPr/>
        <p:txBody>
          <a:bodyPr/>
          <a:lstStyle/>
          <a:p>
            <a:r>
              <a:rPr lang="de-DE"/>
              <a:t>Eigene Post - Summe Interaktionen - Export - 1 of 2</a:t>
            </a:r>
            <a:endParaRPr lang="en-US"/>
          </a:p>
        </p:txBody>
      </p:sp>
      <p:graphicFrame>
        <p:nvGraphicFramePr>
          <p:cNvPr id="5" name="Table Placeholder 4">
            <a:extLst>
              <a:ext uri="{FF2B5EF4-FFF2-40B4-BE49-F238E27FC236}">
                <a16:creationId xmlns:a16="http://schemas.microsoft.com/office/drawing/2014/main" id="{F2569322-10DA-4D29-AAEC-1CF9975363F0}"/>
              </a:ext>
            </a:extLst>
          </p:cNvPr>
          <p:cNvGraphicFramePr>
            <a:graphicFrameLocks noGrp="1"/>
          </p:cNvGraphicFramePr>
          <p:nvPr>
            <p:ph type="tbl" sz="quarter" idx="13"/>
            <p:extLst>
              <p:ext uri="{D42A27DB-BD31-4B8C-83A1-F6EECF244321}">
                <p14:modId xmlns:p14="http://schemas.microsoft.com/office/powerpoint/2010/main" val="334900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79811828"/>
                    </a:ext>
                  </a:extLst>
                </a:gridCol>
                <a:gridCol w="822960">
                  <a:extLst>
                    <a:ext uri="{9D8B030D-6E8A-4147-A177-3AD203B41FA5}">
                      <a16:colId xmlns:a16="http://schemas.microsoft.com/office/drawing/2014/main" val="818223671"/>
                    </a:ext>
                  </a:extLst>
                </a:gridCol>
                <a:gridCol w="822960">
                  <a:extLst>
                    <a:ext uri="{9D8B030D-6E8A-4147-A177-3AD203B41FA5}">
                      <a16:colId xmlns:a16="http://schemas.microsoft.com/office/drawing/2014/main" val="437085269"/>
                    </a:ext>
                  </a:extLst>
                </a:gridCol>
                <a:gridCol w="822960">
                  <a:extLst>
                    <a:ext uri="{9D8B030D-6E8A-4147-A177-3AD203B41FA5}">
                      <a16:colId xmlns:a16="http://schemas.microsoft.com/office/drawing/2014/main" val="338776383"/>
                    </a:ext>
                  </a:extLst>
                </a:gridCol>
                <a:gridCol w="822960">
                  <a:extLst>
                    <a:ext uri="{9D8B030D-6E8A-4147-A177-3AD203B41FA5}">
                      <a16:colId xmlns:a16="http://schemas.microsoft.com/office/drawing/2014/main" val="1660011376"/>
                    </a:ext>
                  </a:extLst>
                </a:gridCol>
                <a:gridCol w="822960">
                  <a:extLst>
                    <a:ext uri="{9D8B030D-6E8A-4147-A177-3AD203B41FA5}">
                      <a16:colId xmlns:a16="http://schemas.microsoft.com/office/drawing/2014/main" val="2550917898"/>
                    </a:ext>
                  </a:extLst>
                </a:gridCol>
                <a:gridCol w="822960">
                  <a:extLst>
                    <a:ext uri="{9D8B030D-6E8A-4147-A177-3AD203B41FA5}">
                      <a16:colId xmlns:a16="http://schemas.microsoft.com/office/drawing/2014/main" val="4098182891"/>
                    </a:ext>
                  </a:extLst>
                </a:gridCol>
                <a:gridCol w="822960">
                  <a:extLst>
                    <a:ext uri="{9D8B030D-6E8A-4147-A177-3AD203B41FA5}">
                      <a16:colId xmlns:a16="http://schemas.microsoft.com/office/drawing/2014/main" val="923679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0415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206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17257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3240804"/>
                  </a:ext>
                </a:extLst>
              </a:tr>
            </a:tbl>
          </a:graphicData>
        </a:graphic>
      </p:graphicFrame>
      <p:sp>
        <p:nvSpPr>
          <p:cNvPr id="4" name="Text Placeholder 3">
            <a:extLst>
              <a:ext uri="{FF2B5EF4-FFF2-40B4-BE49-F238E27FC236}">
                <a16:creationId xmlns:a16="http://schemas.microsoft.com/office/drawing/2014/main" id="{48664D98-F587-4888-9DFA-49E7C0D93915}"/>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978850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059B2-B01E-4C4B-8F79-26821CB5775A}"/>
              </a:ext>
            </a:extLst>
          </p:cNvPr>
          <p:cNvSpPr>
            <a:spLocks noGrp="1"/>
          </p:cNvSpPr>
          <p:nvPr>
            <p:ph type="title"/>
          </p:nvPr>
        </p:nvSpPr>
        <p:spPr/>
        <p:txBody>
          <a:bodyPr/>
          <a:lstStyle/>
          <a:p>
            <a:r>
              <a:rPr lang="de-DE"/>
              <a:t>Eigene Post - Summe Interaktionen - Export - 2 of 2</a:t>
            </a:r>
            <a:endParaRPr lang="en-US"/>
          </a:p>
        </p:txBody>
      </p:sp>
      <p:graphicFrame>
        <p:nvGraphicFramePr>
          <p:cNvPr id="5" name="Table Placeholder 4">
            <a:extLst>
              <a:ext uri="{FF2B5EF4-FFF2-40B4-BE49-F238E27FC236}">
                <a16:creationId xmlns:a16="http://schemas.microsoft.com/office/drawing/2014/main" id="{EA50A45A-472C-48B5-A24B-33E21CD583A2}"/>
              </a:ext>
            </a:extLst>
          </p:cNvPr>
          <p:cNvGraphicFramePr>
            <a:graphicFrameLocks noGrp="1"/>
          </p:cNvGraphicFramePr>
          <p:nvPr>
            <p:ph type="tbl" sz="quarter" idx="13"/>
            <p:extLst>
              <p:ext uri="{D42A27DB-BD31-4B8C-83A1-F6EECF244321}">
                <p14:modId xmlns:p14="http://schemas.microsoft.com/office/powerpoint/2010/main" val="3459699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51204420"/>
                    </a:ext>
                  </a:extLst>
                </a:gridCol>
                <a:gridCol w="822960">
                  <a:extLst>
                    <a:ext uri="{9D8B030D-6E8A-4147-A177-3AD203B41FA5}">
                      <a16:colId xmlns:a16="http://schemas.microsoft.com/office/drawing/2014/main" val="2113732660"/>
                    </a:ext>
                  </a:extLst>
                </a:gridCol>
                <a:gridCol w="822960">
                  <a:extLst>
                    <a:ext uri="{9D8B030D-6E8A-4147-A177-3AD203B41FA5}">
                      <a16:colId xmlns:a16="http://schemas.microsoft.com/office/drawing/2014/main" val="2384538142"/>
                    </a:ext>
                  </a:extLst>
                </a:gridCol>
                <a:gridCol w="822960">
                  <a:extLst>
                    <a:ext uri="{9D8B030D-6E8A-4147-A177-3AD203B41FA5}">
                      <a16:colId xmlns:a16="http://schemas.microsoft.com/office/drawing/2014/main" val="2132581240"/>
                    </a:ext>
                  </a:extLst>
                </a:gridCol>
                <a:gridCol w="822960">
                  <a:extLst>
                    <a:ext uri="{9D8B030D-6E8A-4147-A177-3AD203B41FA5}">
                      <a16:colId xmlns:a16="http://schemas.microsoft.com/office/drawing/2014/main" val="3014052603"/>
                    </a:ext>
                  </a:extLst>
                </a:gridCol>
                <a:gridCol w="822960">
                  <a:extLst>
                    <a:ext uri="{9D8B030D-6E8A-4147-A177-3AD203B41FA5}">
                      <a16:colId xmlns:a16="http://schemas.microsoft.com/office/drawing/2014/main" val="3836702397"/>
                    </a:ext>
                  </a:extLst>
                </a:gridCol>
                <a:gridCol w="822960">
                  <a:extLst>
                    <a:ext uri="{9D8B030D-6E8A-4147-A177-3AD203B41FA5}">
                      <a16:colId xmlns:a16="http://schemas.microsoft.com/office/drawing/2014/main" val="1732330585"/>
                    </a:ext>
                  </a:extLst>
                </a:gridCol>
                <a:gridCol w="822960">
                  <a:extLst>
                    <a:ext uri="{9D8B030D-6E8A-4147-A177-3AD203B41FA5}">
                      <a16:colId xmlns:a16="http://schemas.microsoft.com/office/drawing/2014/main" val="412139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8757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001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3106396"/>
                  </a:ext>
                </a:extLst>
              </a:tr>
            </a:tbl>
          </a:graphicData>
        </a:graphic>
      </p:graphicFrame>
      <p:sp>
        <p:nvSpPr>
          <p:cNvPr id="4" name="Text Placeholder 3">
            <a:extLst>
              <a:ext uri="{FF2B5EF4-FFF2-40B4-BE49-F238E27FC236}">
                <a16:creationId xmlns:a16="http://schemas.microsoft.com/office/drawing/2014/main" id="{7CD148AA-A646-4675-ABA9-9283AA199EAF}"/>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4114123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FD99F-C8FD-47B8-9466-4821C5CCAE5D}"/>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406C64C4-D860-4226-AC5B-035D77A2A335}"/>
              </a:ext>
            </a:extLst>
          </p:cNvPr>
          <p:cNvGraphicFramePr>
            <a:graphicFrameLocks noGrp="1"/>
          </p:cNvGraphicFramePr>
          <p:nvPr>
            <p:ph type="tbl" sz="quarter" idx="13"/>
            <p:extLst>
              <p:ext uri="{D42A27DB-BD31-4B8C-83A1-F6EECF244321}">
                <p14:modId xmlns:p14="http://schemas.microsoft.com/office/powerpoint/2010/main" val="30860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72792043"/>
                    </a:ext>
                  </a:extLst>
                </a:gridCol>
                <a:gridCol w="822960">
                  <a:extLst>
                    <a:ext uri="{9D8B030D-6E8A-4147-A177-3AD203B41FA5}">
                      <a16:colId xmlns:a16="http://schemas.microsoft.com/office/drawing/2014/main" val="286122013"/>
                    </a:ext>
                  </a:extLst>
                </a:gridCol>
                <a:gridCol w="493776">
                  <a:extLst>
                    <a:ext uri="{9D8B030D-6E8A-4147-A177-3AD203B41FA5}">
                      <a16:colId xmlns:a16="http://schemas.microsoft.com/office/drawing/2014/main" val="345779131"/>
                    </a:ext>
                  </a:extLst>
                </a:gridCol>
                <a:gridCol w="493776">
                  <a:extLst>
                    <a:ext uri="{9D8B030D-6E8A-4147-A177-3AD203B41FA5}">
                      <a16:colId xmlns:a16="http://schemas.microsoft.com/office/drawing/2014/main" val="3938606278"/>
                    </a:ext>
                  </a:extLst>
                </a:gridCol>
                <a:gridCol w="493776">
                  <a:extLst>
                    <a:ext uri="{9D8B030D-6E8A-4147-A177-3AD203B41FA5}">
                      <a16:colId xmlns:a16="http://schemas.microsoft.com/office/drawing/2014/main" val="1624912601"/>
                    </a:ext>
                  </a:extLst>
                </a:gridCol>
                <a:gridCol w="493776">
                  <a:extLst>
                    <a:ext uri="{9D8B030D-6E8A-4147-A177-3AD203B41FA5}">
                      <a16:colId xmlns:a16="http://schemas.microsoft.com/office/drawing/2014/main" val="394792773"/>
                    </a:ext>
                  </a:extLst>
                </a:gridCol>
                <a:gridCol w="493776">
                  <a:extLst>
                    <a:ext uri="{9D8B030D-6E8A-4147-A177-3AD203B41FA5}">
                      <a16:colId xmlns:a16="http://schemas.microsoft.com/office/drawing/2014/main" val="259454734"/>
                    </a:ext>
                  </a:extLst>
                </a:gridCol>
                <a:gridCol w="493776">
                  <a:extLst>
                    <a:ext uri="{9D8B030D-6E8A-4147-A177-3AD203B41FA5}">
                      <a16:colId xmlns:a16="http://schemas.microsoft.com/office/drawing/2014/main" val="593073161"/>
                    </a:ext>
                  </a:extLst>
                </a:gridCol>
                <a:gridCol w="493776">
                  <a:extLst>
                    <a:ext uri="{9D8B030D-6E8A-4147-A177-3AD203B41FA5}">
                      <a16:colId xmlns:a16="http://schemas.microsoft.com/office/drawing/2014/main" val="2777511127"/>
                    </a:ext>
                  </a:extLst>
                </a:gridCol>
                <a:gridCol w="493776">
                  <a:extLst>
                    <a:ext uri="{9D8B030D-6E8A-4147-A177-3AD203B41FA5}">
                      <a16:colId xmlns:a16="http://schemas.microsoft.com/office/drawing/2014/main" val="3632176996"/>
                    </a:ext>
                  </a:extLst>
                </a:gridCol>
                <a:gridCol w="493776">
                  <a:extLst>
                    <a:ext uri="{9D8B030D-6E8A-4147-A177-3AD203B41FA5}">
                      <a16:colId xmlns:a16="http://schemas.microsoft.com/office/drawing/2014/main" val="238597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040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920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7855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6013488"/>
                  </a:ext>
                </a:extLst>
              </a:tr>
            </a:tbl>
          </a:graphicData>
        </a:graphic>
      </p:graphicFrame>
      <p:sp>
        <p:nvSpPr>
          <p:cNvPr id="4" name="Text Placeholder 3">
            <a:extLst>
              <a:ext uri="{FF2B5EF4-FFF2-40B4-BE49-F238E27FC236}">
                <a16:creationId xmlns:a16="http://schemas.microsoft.com/office/drawing/2014/main" id="{1C8196A7-B9BD-444F-BE70-7D07BD9EDCB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2911328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11C7-9EBA-4C10-8233-C2A706A14B81}"/>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94C5E351-3D39-47EF-9646-E64336AB9009}"/>
              </a:ext>
            </a:extLst>
          </p:cNvPr>
          <p:cNvGraphicFramePr>
            <a:graphicFrameLocks noGrp="1"/>
          </p:cNvGraphicFramePr>
          <p:nvPr>
            <p:ph type="tbl" sz="quarter" idx="13"/>
            <p:extLst>
              <p:ext uri="{D42A27DB-BD31-4B8C-83A1-F6EECF244321}">
                <p14:modId xmlns:p14="http://schemas.microsoft.com/office/powerpoint/2010/main" val="388663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35206137"/>
                    </a:ext>
                  </a:extLst>
                </a:gridCol>
                <a:gridCol w="822960">
                  <a:extLst>
                    <a:ext uri="{9D8B030D-6E8A-4147-A177-3AD203B41FA5}">
                      <a16:colId xmlns:a16="http://schemas.microsoft.com/office/drawing/2014/main" val="3153239079"/>
                    </a:ext>
                  </a:extLst>
                </a:gridCol>
                <a:gridCol w="493776">
                  <a:extLst>
                    <a:ext uri="{9D8B030D-6E8A-4147-A177-3AD203B41FA5}">
                      <a16:colId xmlns:a16="http://schemas.microsoft.com/office/drawing/2014/main" val="2014929755"/>
                    </a:ext>
                  </a:extLst>
                </a:gridCol>
                <a:gridCol w="493776">
                  <a:extLst>
                    <a:ext uri="{9D8B030D-6E8A-4147-A177-3AD203B41FA5}">
                      <a16:colId xmlns:a16="http://schemas.microsoft.com/office/drawing/2014/main" val="2561056299"/>
                    </a:ext>
                  </a:extLst>
                </a:gridCol>
                <a:gridCol w="493776">
                  <a:extLst>
                    <a:ext uri="{9D8B030D-6E8A-4147-A177-3AD203B41FA5}">
                      <a16:colId xmlns:a16="http://schemas.microsoft.com/office/drawing/2014/main" val="386016848"/>
                    </a:ext>
                  </a:extLst>
                </a:gridCol>
                <a:gridCol w="493776">
                  <a:extLst>
                    <a:ext uri="{9D8B030D-6E8A-4147-A177-3AD203B41FA5}">
                      <a16:colId xmlns:a16="http://schemas.microsoft.com/office/drawing/2014/main" val="2470261304"/>
                    </a:ext>
                  </a:extLst>
                </a:gridCol>
                <a:gridCol w="493776">
                  <a:extLst>
                    <a:ext uri="{9D8B030D-6E8A-4147-A177-3AD203B41FA5}">
                      <a16:colId xmlns:a16="http://schemas.microsoft.com/office/drawing/2014/main" val="916554355"/>
                    </a:ext>
                  </a:extLst>
                </a:gridCol>
                <a:gridCol w="493776">
                  <a:extLst>
                    <a:ext uri="{9D8B030D-6E8A-4147-A177-3AD203B41FA5}">
                      <a16:colId xmlns:a16="http://schemas.microsoft.com/office/drawing/2014/main" val="2185156903"/>
                    </a:ext>
                  </a:extLst>
                </a:gridCol>
                <a:gridCol w="493776">
                  <a:extLst>
                    <a:ext uri="{9D8B030D-6E8A-4147-A177-3AD203B41FA5}">
                      <a16:colId xmlns:a16="http://schemas.microsoft.com/office/drawing/2014/main" val="3769086673"/>
                    </a:ext>
                  </a:extLst>
                </a:gridCol>
                <a:gridCol w="493776">
                  <a:extLst>
                    <a:ext uri="{9D8B030D-6E8A-4147-A177-3AD203B41FA5}">
                      <a16:colId xmlns:a16="http://schemas.microsoft.com/office/drawing/2014/main" val="2900606666"/>
                    </a:ext>
                  </a:extLst>
                </a:gridCol>
                <a:gridCol w="493776">
                  <a:extLst>
                    <a:ext uri="{9D8B030D-6E8A-4147-A177-3AD203B41FA5}">
                      <a16:colId xmlns:a16="http://schemas.microsoft.com/office/drawing/2014/main" val="70082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404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91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7353915"/>
                  </a:ext>
                </a:extLst>
              </a:tr>
            </a:tbl>
          </a:graphicData>
        </a:graphic>
      </p:graphicFrame>
      <p:sp>
        <p:nvSpPr>
          <p:cNvPr id="4" name="Text Placeholder 3">
            <a:extLst>
              <a:ext uri="{FF2B5EF4-FFF2-40B4-BE49-F238E27FC236}">
                <a16:creationId xmlns:a16="http://schemas.microsoft.com/office/drawing/2014/main" id="{7A2161E2-5739-464C-B1E9-5130AE80D457}"/>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349660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7D77A-9F90-440C-9A5D-28A2E213E99F}"/>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9EF5C383-16FB-46C4-8327-43719307123A}"/>
              </a:ext>
            </a:extLst>
          </p:cNvPr>
          <p:cNvGraphicFramePr>
            <a:graphicFrameLocks noGrp="1"/>
          </p:cNvGraphicFramePr>
          <p:nvPr>
            <p:ph type="tbl" sz="quarter" idx="13"/>
            <p:extLst>
              <p:ext uri="{D42A27DB-BD31-4B8C-83A1-F6EECF244321}">
                <p14:modId xmlns:p14="http://schemas.microsoft.com/office/powerpoint/2010/main" val="2119999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43305345"/>
                    </a:ext>
                  </a:extLst>
                </a:gridCol>
                <a:gridCol w="493776">
                  <a:extLst>
                    <a:ext uri="{9D8B030D-6E8A-4147-A177-3AD203B41FA5}">
                      <a16:colId xmlns:a16="http://schemas.microsoft.com/office/drawing/2014/main" val="3160673082"/>
                    </a:ext>
                  </a:extLst>
                </a:gridCol>
                <a:gridCol w="411480">
                  <a:extLst>
                    <a:ext uri="{9D8B030D-6E8A-4147-A177-3AD203B41FA5}">
                      <a16:colId xmlns:a16="http://schemas.microsoft.com/office/drawing/2014/main" val="3677865245"/>
                    </a:ext>
                  </a:extLst>
                </a:gridCol>
                <a:gridCol w="411480">
                  <a:extLst>
                    <a:ext uri="{9D8B030D-6E8A-4147-A177-3AD203B41FA5}">
                      <a16:colId xmlns:a16="http://schemas.microsoft.com/office/drawing/2014/main" val="3375560191"/>
                    </a:ext>
                  </a:extLst>
                </a:gridCol>
                <a:gridCol w="246888">
                  <a:extLst>
                    <a:ext uri="{9D8B030D-6E8A-4147-A177-3AD203B41FA5}">
                      <a16:colId xmlns:a16="http://schemas.microsoft.com/office/drawing/2014/main" val="2142308545"/>
                    </a:ext>
                  </a:extLst>
                </a:gridCol>
                <a:gridCol w="658368">
                  <a:extLst>
                    <a:ext uri="{9D8B030D-6E8A-4147-A177-3AD203B41FA5}">
                      <a16:colId xmlns:a16="http://schemas.microsoft.com/office/drawing/2014/main" val="3158027280"/>
                    </a:ext>
                  </a:extLst>
                </a:gridCol>
                <a:gridCol w="576072">
                  <a:extLst>
                    <a:ext uri="{9D8B030D-6E8A-4147-A177-3AD203B41FA5}">
                      <a16:colId xmlns:a16="http://schemas.microsoft.com/office/drawing/2014/main" val="1461733228"/>
                    </a:ext>
                  </a:extLst>
                </a:gridCol>
                <a:gridCol w="576072">
                  <a:extLst>
                    <a:ext uri="{9D8B030D-6E8A-4147-A177-3AD203B41FA5}">
                      <a16:colId xmlns:a16="http://schemas.microsoft.com/office/drawing/2014/main" val="3350197849"/>
                    </a:ext>
                  </a:extLst>
                </a:gridCol>
                <a:gridCol w="411480">
                  <a:extLst>
                    <a:ext uri="{9D8B030D-6E8A-4147-A177-3AD203B41FA5}">
                      <a16:colId xmlns:a16="http://schemas.microsoft.com/office/drawing/2014/main" val="1636422563"/>
                    </a:ext>
                  </a:extLst>
                </a:gridCol>
                <a:gridCol w="658368">
                  <a:extLst>
                    <a:ext uri="{9D8B030D-6E8A-4147-A177-3AD203B41FA5}">
                      <a16:colId xmlns:a16="http://schemas.microsoft.com/office/drawing/2014/main" val="1342664252"/>
                    </a:ext>
                  </a:extLst>
                </a:gridCol>
                <a:gridCol w="329184">
                  <a:extLst>
                    <a:ext uri="{9D8B030D-6E8A-4147-A177-3AD203B41FA5}">
                      <a16:colId xmlns:a16="http://schemas.microsoft.com/office/drawing/2014/main" val="1120034366"/>
                    </a:ext>
                  </a:extLst>
                </a:gridCol>
                <a:gridCol w="493776">
                  <a:extLst>
                    <a:ext uri="{9D8B030D-6E8A-4147-A177-3AD203B41FA5}">
                      <a16:colId xmlns:a16="http://schemas.microsoft.com/office/drawing/2014/main" val="897987835"/>
                    </a:ext>
                  </a:extLst>
                </a:gridCol>
                <a:gridCol w="329184">
                  <a:extLst>
                    <a:ext uri="{9D8B030D-6E8A-4147-A177-3AD203B41FA5}">
                      <a16:colId xmlns:a16="http://schemas.microsoft.com/office/drawing/2014/main" val="150488722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015916112"/>
                  </a:ext>
                </a:extLst>
              </a:tr>
              <a:tr h="370840">
                <a:tc>
                  <a:txBody>
                    <a:bodyPr/>
                    <a:lstStyle/>
                    <a:p>
                      <a:r>
                        <a:rPr lang="en-US" sz="1000"/>
                        <a:t>05.10.2017 13:57:34</a:t>
                      </a:r>
                    </a:p>
                  </a:txBody>
                  <a:tcPr/>
                </a:tc>
                <a:tc>
                  <a:txBody>
                    <a:bodyPr/>
                    <a:lstStyle/>
                    <a:p>
                      <a:r>
                        <a:rPr lang="en-US" sz="1000"/>
                        <a:t>1311325</a:t>
                      </a:r>
                    </a:p>
                  </a:txBody>
                  <a:tcPr/>
                </a:tc>
                <a:tc>
                  <a:txBody>
                    <a:bodyPr/>
                    <a:lstStyle/>
                    <a:p>
                      <a:r>
                        <a:rPr lang="en-US" sz="1000"/>
                        <a:t>0</a:t>
                      </a:r>
                    </a:p>
                  </a:txBody>
                  <a:tcPr/>
                </a:tc>
                <a:tc>
                  <a:txBody>
                    <a:bodyPr/>
                    <a:lstStyle/>
                    <a:p>
                      <a:r>
                        <a:rPr lang="en-US" sz="1000"/>
                        <a:t>2100202</a:t>
                      </a:r>
                    </a:p>
                  </a:txBody>
                  <a:tcPr/>
                </a:tc>
                <a:tc>
                  <a:txBody>
                    <a:bodyPr/>
                    <a:lstStyle/>
                    <a:p>
                      <a:r>
                        <a:rPr lang="en-US" sz="1000"/>
                        <a:t>01:09</a:t>
                      </a:r>
                    </a:p>
                  </a:txBody>
                  <a:tcPr/>
                </a:tc>
                <a:tc>
                  <a:txBody>
                    <a:bodyPr/>
                    <a:lstStyle/>
                    <a:p>
                      <a:r>
                        <a:rPr lang="en-US" sz="1000"/>
                        <a:t>25%</a:t>
                      </a:r>
                    </a:p>
                  </a:txBody>
                  <a:tcPr/>
                </a:tc>
                <a:tc>
                  <a:txBody>
                    <a:bodyPr/>
                    <a:lstStyle/>
                    <a:p>
                      <a:r>
                        <a:rPr lang="en-US" sz="1000"/>
                        <a:t>1932970</a:t>
                      </a:r>
                    </a:p>
                  </a:txBody>
                  <a:tcPr/>
                </a:tc>
                <a:tc>
                  <a:txBody>
                    <a:bodyPr/>
                    <a:lstStyle/>
                    <a:p>
                      <a:r>
                        <a:rPr lang="en-US" sz="1000"/>
                        <a:t>52618</a:t>
                      </a:r>
                    </a:p>
                  </a:txBody>
                  <a:tcPr/>
                </a:tc>
                <a:tc>
                  <a:txBody>
                    <a:bodyPr/>
                    <a:lstStyle/>
                    <a:p>
                      <a:r>
                        <a:rPr lang="en-US" sz="1000"/>
                        <a:t>114614</a:t>
                      </a:r>
                    </a:p>
                  </a:txBody>
                  <a:tcPr/>
                </a:tc>
                <a:tc>
                  <a:txBody>
                    <a:bodyPr/>
                    <a:lstStyle/>
                    <a:p>
                      <a:r>
                        <a:rPr lang="en-US" sz="1000"/>
                        <a:t>3429838</a:t>
                      </a:r>
                    </a:p>
                  </a:txBody>
                  <a:tcPr/>
                </a:tc>
                <a:tc>
                  <a:txBody>
                    <a:bodyPr/>
                    <a:lstStyle/>
                    <a:p>
                      <a:r>
                        <a:rPr lang="en-US" sz="1000"/>
                        <a:t>5443</a:t>
                      </a:r>
                    </a:p>
                  </a:txBody>
                  <a:tcPr/>
                </a:tc>
                <a:tc>
                  <a:txBody>
                    <a:bodyPr/>
                    <a:lstStyle/>
                    <a:p>
                      <a:r>
                        <a:rPr lang="en-US" sz="1000"/>
                        <a:t>36949</a:t>
                      </a:r>
                    </a:p>
                  </a:txBody>
                  <a:tcPr/>
                </a:tc>
                <a:tc>
                  <a:txBody>
                    <a:bodyPr/>
                    <a:lstStyle/>
                    <a:p>
                      <a:r>
                        <a:rPr lang="en-US" sz="1000"/>
                        <a:t>1168</a:t>
                      </a:r>
                    </a:p>
                  </a:txBody>
                  <a:tcPr/>
                </a:tc>
                <a:extLst>
                  <a:ext uri="{0D108BD9-81ED-4DB2-BD59-A6C34878D82A}">
                    <a16:rowId xmlns:a16="http://schemas.microsoft.com/office/drawing/2014/main" val="1982780420"/>
                  </a:ext>
                </a:extLst>
              </a:tr>
              <a:tr h="370840">
                <a:tc>
                  <a:txBody>
                    <a:bodyPr/>
                    <a:lstStyle/>
                    <a:p>
                      <a:r>
                        <a:rPr lang="en-US" sz="1000"/>
                        <a:t>31.05.2017 19:45:58</a:t>
                      </a:r>
                    </a:p>
                  </a:txBody>
                  <a:tcPr/>
                </a:tc>
                <a:tc>
                  <a:txBody>
                    <a:bodyPr/>
                    <a:lstStyle/>
                    <a:p>
                      <a:r>
                        <a:rPr lang="en-US" sz="1000"/>
                        <a:t>437925</a:t>
                      </a:r>
                    </a:p>
                  </a:txBody>
                  <a:tcPr/>
                </a:tc>
                <a:tc>
                  <a:txBody>
                    <a:bodyPr/>
                    <a:lstStyle/>
                    <a:p>
                      <a:r>
                        <a:rPr lang="en-US" sz="1000"/>
                        <a:t>0</a:t>
                      </a:r>
                    </a:p>
                  </a:txBody>
                  <a:tcPr/>
                </a:tc>
                <a:tc>
                  <a:txBody>
                    <a:bodyPr/>
                    <a:lstStyle/>
                    <a:p>
                      <a:r>
                        <a:rPr lang="en-US" sz="1000"/>
                        <a:t>626485</a:t>
                      </a:r>
                    </a:p>
                  </a:txBody>
                  <a:tcPr/>
                </a:tc>
                <a:tc>
                  <a:txBody>
                    <a:bodyPr/>
                    <a:lstStyle/>
                    <a:p>
                      <a:r>
                        <a:rPr lang="en-US" sz="1000"/>
                        <a:t>00:17</a:t>
                      </a:r>
                    </a:p>
                  </a:txBody>
                  <a:tcPr/>
                </a:tc>
                <a:tc>
                  <a:txBody>
                    <a:bodyPr/>
                    <a:lstStyle/>
                    <a:p>
                      <a:r>
                        <a:rPr lang="en-US" sz="1000"/>
                        <a:t>65%</a:t>
                      </a:r>
                    </a:p>
                  </a:txBody>
                  <a:tcPr/>
                </a:tc>
                <a:tc>
                  <a:txBody>
                    <a:bodyPr/>
                    <a:lstStyle/>
                    <a:p>
                      <a:r>
                        <a:rPr lang="en-US" sz="1000"/>
                        <a:t>191107</a:t>
                      </a:r>
                    </a:p>
                  </a:txBody>
                  <a:tcPr/>
                </a:tc>
                <a:tc>
                  <a:txBody>
                    <a:bodyPr/>
                    <a:lstStyle/>
                    <a:p>
                      <a:r>
                        <a:rPr lang="en-US" sz="1000"/>
                        <a:t>107728</a:t>
                      </a:r>
                    </a:p>
                  </a:txBody>
                  <a:tcPr/>
                </a:tc>
                <a:tc>
                  <a:txBody>
                    <a:bodyPr/>
                    <a:lstStyle/>
                    <a:p>
                      <a:r>
                        <a:rPr lang="en-US" sz="1000"/>
                        <a:t>327650</a:t>
                      </a:r>
                    </a:p>
                  </a:txBody>
                  <a:tcPr/>
                </a:tc>
                <a:tc>
                  <a:txBody>
                    <a:bodyPr/>
                    <a:lstStyle/>
                    <a:p>
                      <a:r>
                        <a:rPr lang="en-US" sz="1000"/>
                        <a:t>1355209</a:t>
                      </a:r>
                    </a:p>
                  </a:txBody>
                  <a:tcPr/>
                </a:tc>
                <a:tc>
                  <a:txBody>
                    <a:bodyPr/>
                    <a:lstStyle/>
                    <a:p>
                      <a:r>
                        <a:rPr lang="en-US" sz="1000"/>
                        <a:t>18309</a:t>
                      </a:r>
                    </a:p>
                  </a:txBody>
                  <a:tcPr/>
                </a:tc>
                <a:tc>
                  <a:txBody>
                    <a:bodyPr/>
                    <a:lstStyle/>
                    <a:p>
                      <a:r>
                        <a:rPr lang="en-US" sz="1000"/>
                        <a:t>3083</a:t>
                      </a:r>
                    </a:p>
                  </a:txBody>
                  <a:tcPr/>
                </a:tc>
                <a:tc>
                  <a:txBody>
                    <a:bodyPr/>
                    <a:lstStyle/>
                    <a:p>
                      <a:r>
                        <a:rPr lang="en-US" sz="1000"/>
                        <a:t>2355</a:t>
                      </a:r>
                    </a:p>
                  </a:txBody>
                  <a:tcPr/>
                </a:tc>
                <a:extLst>
                  <a:ext uri="{0D108BD9-81ED-4DB2-BD59-A6C34878D82A}">
                    <a16:rowId xmlns:a16="http://schemas.microsoft.com/office/drawing/2014/main" val="2025046941"/>
                  </a:ext>
                </a:extLst>
              </a:tr>
              <a:tr h="370840">
                <a:tc>
                  <a:txBody>
                    <a:bodyPr/>
                    <a:lstStyle/>
                    <a:p>
                      <a:r>
                        <a:rPr lang="en-US" sz="1000"/>
                        <a:t>31.01.2018 14:57:43</a:t>
                      </a:r>
                    </a:p>
                  </a:txBody>
                  <a:tcPr/>
                </a:tc>
                <a:tc>
                  <a:txBody>
                    <a:bodyPr/>
                    <a:lstStyle/>
                    <a:p>
                      <a:r>
                        <a:rPr lang="en-US" sz="1000"/>
                        <a:t>419101</a:t>
                      </a:r>
                    </a:p>
                  </a:txBody>
                  <a:tcPr/>
                </a:tc>
                <a:tc>
                  <a:txBody>
                    <a:bodyPr/>
                    <a:lstStyle/>
                    <a:p>
                      <a:r>
                        <a:rPr lang="en-US" sz="1000"/>
                        <a:t>0</a:t>
                      </a:r>
                    </a:p>
                  </a:txBody>
                  <a:tcPr/>
                </a:tc>
                <a:tc>
                  <a:txBody>
                    <a:bodyPr/>
                    <a:lstStyle/>
                    <a:p>
                      <a:r>
                        <a:rPr lang="en-US" sz="1000"/>
                        <a:t>525072</a:t>
                      </a:r>
                    </a:p>
                  </a:txBody>
                  <a:tcPr/>
                </a:tc>
                <a:tc>
                  <a:txBody>
                    <a:bodyPr/>
                    <a:lstStyle/>
                    <a:p>
                      <a:r>
                        <a:rPr lang="en-US" sz="1000"/>
                        <a:t>01:42</a:t>
                      </a:r>
                    </a:p>
                  </a:txBody>
                  <a:tcPr/>
                </a:tc>
                <a:tc>
                  <a:txBody>
                    <a:bodyPr/>
                    <a:lstStyle/>
                    <a:p>
                      <a:r>
                        <a:rPr lang="en-US" sz="1000"/>
                        <a:t>36%</a:t>
                      </a:r>
                    </a:p>
                  </a:txBody>
                  <a:tcPr/>
                </a:tc>
                <a:tc>
                  <a:txBody>
                    <a:bodyPr/>
                    <a:lstStyle/>
                    <a:p>
                      <a:r>
                        <a:rPr lang="en-US" sz="1000"/>
                        <a:t>515140</a:t>
                      </a:r>
                    </a:p>
                  </a:txBody>
                  <a:tcPr/>
                </a:tc>
                <a:tc>
                  <a:txBody>
                    <a:bodyPr/>
                    <a:lstStyle/>
                    <a:p>
                      <a:r>
                        <a:rPr lang="en-US" sz="1000"/>
                        <a:t>1755</a:t>
                      </a:r>
                    </a:p>
                  </a:txBody>
                  <a:tcPr/>
                </a:tc>
                <a:tc>
                  <a:txBody>
                    <a:bodyPr/>
                    <a:lstStyle/>
                    <a:p>
                      <a:r>
                        <a:rPr lang="en-US" sz="1000"/>
                        <a:t>8177</a:t>
                      </a:r>
                    </a:p>
                  </a:txBody>
                  <a:tcPr/>
                </a:tc>
                <a:tc>
                  <a:txBody>
                    <a:bodyPr/>
                    <a:lstStyle/>
                    <a:p>
                      <a:r>
                        <a:rPr lang="en-US" sz="1000"/>
                        <a:t>891732</a:t>
                      </a:r>
                    </a:p>
                  </a:txBody>
                  <a:tcPr/>
                </a:tc>
                <a:tc>
                  <a:txBody>
                    <a:bodyPr/>
                    <a:lstStyle/>
                    <a:p>
                      <a:r>
                        <a:rPr lang="en-US" sz="1000"/>
                        <a:t>2626</a:t>
                      </a:r>
                    </a:p>
                  </a:txBody>
                  <a:tcPr/>
                </a:tc>
                <a:tc>
                  <a:txBody>
                    <a:bodyPr/>
                    <a:lstStyle/>
                    <a:p>
                      <a:r>
                        <a:rPr lang="en-US" sz="1000"/>
                        <a:t>1323</a:t>
                      </a:r>
                    </a:p>
                  </a:txBody>
                  <a:tcPr/>
                </a:tc>
                <a:tc>
                  <a:txBody>
                    <a:bodyPr/>
                    <a:lstStyle/>
                    <a:p>
                      <a:r>
                        <a:rPr lang="en-US" sz="1000"/>
                        <a:t>74</a:t>
                      </a:r>
                    </a:p>
                  </a:txBody>
                  <a:tcPr/>
                </a:tc>
                <a:extLst>
                  <a:ext uri="{0D108BD9-81ED-4DB2-BD59-A6C34878D82A}">
                    <a16:rowId xmlns:a16="http://schemas.microsoft.com/office/drawing/2014/main" val="3638733076"/>
                  </a:ext>
                </a:extLst>
              </a:tr>
              <a:tr h="370840">
                <a:tc>
                  <a:txBody>
                    <a:bodyPr/>
                    <a:lstStyle/>
                    <a:p>
                      <a:r>
                        <a:rPr lang="en-US" sz="1000"/>
                        <a:t>29.01.2018 16:49:38</a:t>
                      </a:r>
                    </a:p>
                  </a:txBody>
                  <a:tcPr/>
                </a:tc>
                <a:tc>
                  <a:txBody>
                    <a:bodyPr/>
                    <a:lstStyle/>
                    <a:p>
                      <a:r>
                        <a:rPr lang="en-US" sz="1000"/>
                        <a:t>291054</a:t>
                      </a:r>
                    </a:p>
                  </a:txBody>
                  <a:tcPr/>
                </a:tc>
                <a:tc>
                  <a:txBody>
                    <a:bodyPr/>
                    <a:lstStyle/>
                    <a:p>
                      <a:r>
                        <a:rPr lang="en-US" sz="1000"/>
                        <a:t>0</a:t>
                      </a:r>
                    </a:p>
                  </a:txBody>
                  <a:tcPr/>
                </a:tc>
                <a:tc>
                  <a:txBody>
                    <a:bodyPr/>
                    <a:lstStyle/>
                    <a:p>
                      <a:r>
                        <a:rPr lang="en-US" sz="1000"/>
                        <a:t>454418</a:t>
                      </a:r>
                    </a:p>
                  </a:txBody>
                  <a:tcPr/>
                </a:tc>
                <a:tc>
                  <a:txBody>
                    <a:bodyPr/>
                    <a:lstStyle/>
                    <a:p>
                      <a:r>
                        <a:rPr lang="en-US" sz="1000"/>
                        <a:t>02:33</a:t>
                      </a:r>
                    </a:p>
                  </a:txBody>
                  <a:tcPr/>
                </a:tc>
                <a:tc>
                  <a:txBody>
                    <a:bodyPr/>
                    <a:lstStyle/>
                    <a:p>
                      <a:r>
                        <a:rPr lang="en-US" sz="1000"/>
                        <a:t>24%</a:t>
                      </a:r>
                    </a:p>
                  </a:txBody>
                  <a:tcPr/>
                </a:tc>
                <a:tc>
                  <a:txBody>
                    <a:bodyPr/>
                    <a:lstStyle/>
                    <a:p>
                      <a:r>
                        <a:rPr lang="en-US" sz="1000"/>
                        <a:t>387376</a:t>
                      </a:r>
                    </a:p>
                  </a:txBody>
                  <a:tcPr/>
                </a:tc>
                <a:tc>
                  <a:txBody>
                    <a:bodyPr/>
                    <a:lstStyle/>
                    <a:p>
                      <a:r>
                        <a:rPr lang="en-US" sz="1000"/>
                        <a:t>2687</a:t>
                      </a:r>
                    </a:p>
                  </a:txBody>
                  <a:tcPr/>
                </a:tc>
                <a:tc>
                  <a:txBody>
                    <a:bodyPr/>
                    <a:lstStyle/>
                    <a:p>
                      <a:r>
                        <a:rPr lang="en-US" sz="1000"/>
                        <a:t>64355</a:t>
                      </a:r>
                    </a:p>
                  </a:txBody>
                  <a:tcPr/>
                </a:tc>
                <a:tc>
                  <a:txBody>
                    <a:bodyPr/>
                    <a:lstStyle/>
                    <a:p>
                      <a:r>
                        <a:rPr lang="en-US" sz="1000"/>
                        <a:t>914017</a:t>
                      </a:r>
                    </a:p>
                  </a:txBody>
                  <a:tcPr/>
                </a:tc>
                <a:tc>
                  <a:txBody>
                    <a:bodyPr/>
                    <a:lstStyle/>
                    <a:p>
                      <a:r>
                        <a:rPr lang="en-US" sz="1000"/>
                        <a:t>2855</a:t>
                      </a:r>
                    </a:p>
                  </a:txBody>
                  <a:tcPr/>
                </a:tc>
                <a:tc>
                  <a:txBody>
                    <a:bodyPr/>
                    <a:lstStyle/>
                    <a:p>
                      <a:r>
                        <a:rPr lang="en-US" sz="1000"/>
                        <a:t>1162</a:t>
                      </a:r>
                    </a:p>
                  </a:txBody>
                  <a:tcPr/>
                </a:tc>
                <a:tc>
                  <a:txBody>
                    <a:bodyPr/>
                    <a:lstStyle/>
                    <a:p>
                      <a:r>
                        <a:rPr lang="en-US" sz="1000"/>
                        <a:t>647</a:t>
                      </a:r>
                    </a:p>
                  </a:txBody>
                  <a:tcPr/>
                </a:tc>
                <a:extLst>
                  <a:ext uri="{0D108BD9-81ED-4DB2-BD59-A6C34878D82A}">
                    <a16:rowId xmlns:a16="http://schemas.microsoft.com/office/drawing/2014/main" val="3847698106"/>
                  </a:ext>
                </a:extLst>
              </a:tr>
              <a:tr h="370840">
                <a:tc>
                  <a:txBody>
                    <a:bodyPr/>
                    <a:lstStyle/>
                    <a:p>
                      <a:r>
                        <a:rPr lang="en-US" sz="1000"/>
                        <a:t>10.04.2017 08:34:01</a:t>
                      </a:r>
                    </a:p>
                  </a:txBody>
                  <a:tcPr/>
                </a:tc>
                <a:tc>
                  <a:txBody>
                    <a:bodyPr/>
                    <a:lstStyle/>
                    <a:p>
                      <a:r>
                        <a:rPr lang="en-US" sz="1000"/>
                        <a:t>237052</a:t>
                      </a:r>
                    </a:p>
                  </a:txBody>
                  <a:tcPr/>
                </a:tc>
                <a:tc>
                  <a:txBody>
                    <a:bodyPr/>
                    <a:lstStyle/>
                    <a:p>
                      <a:r>
                        <a:rPr lang="en-US" sz="1000"/>
                        <a:t>0</a:t>
                      </a:r>
                    </a:p>
                  </a:txBody>
                  <a:tcPr/>
                </a:tc>
                <a:tc>
                  <a:txBody>
                    <a:bodyPr/>
                    <a:lstStyle/>
                    <a:p>
                      <a:r>
                        <a:rPr lang="en-US" sz="1000"/>
                        <a:t>360796</a:t>
                      </a:r>
                    </a:p>
                  </a:txBody>
                  <a:tcPr/>
                </a:tc>
                <a:tc>
                  <a:txBody>
                    <a:bodyPr/>
                    <a:lstStyle/>
                    <a:p>
                      <a:r>
                        <a:rPr lang="en-US" sz="1000"/>
                        <a:t>04:19</a:t>
                      </a:r>
                    </a:p>
                  </a:txBody>
                  <a:tcPr/>
                </a:tc>
                <a:tc>
                  <a:txBody>
                    <a:bodyPr/>
                    <a:lstStyle/>
                    <a:p>
                      <a:r>
                        <a:rPr lang="en-US" sz="1000"/>
                        <a:t>9%</a:t>
                      </a:r>
                    </a:p>
                  </a:txBody>
                  <a:tcPr/>
                </a:tc>
                <a:tc>
                  <a:txBody>
                    <a:bodyPr/>
                    <a:lstStyle/>
                    <a:p>
                      <a:r>
                        <a:rPr lang="en-US" sz="1000"/>
                        <a:t>46582</a:t>
                      </a:r>
                    </a:p>
                  </a:txBody>
                  <a:tcPr/>
                </a:tc>
                <a:tc>
                  <a:txBody>
                    <a:bodyPr/>
                    <a:lstStyle/>
                    <a:p>
                      <a:r>
                        <a:rPr lang="en-US" sz="1000"/>
                        <a:t>45769</a:t>
                      </a:r>
                    </a:p>
                  </a:txBody>
                  <a:tcPr/>
                </a:tc>
                <a:tc>
                  <a:txBody>
                    <a:bodyPr/>
                    <a:lstStyle/>
                    <a:p>
                      <a:r>
                        <a:rPr lang="en-US" sz="1000"/>
                        <a:t>268445</a:t>
                      </a:r>
                    </a:p>
                  </a:txBody>
                  <a:tcPr/>
                </a:tc>
                <a:tc>
                  <a:txBody>
                    <a:bodyPr/>
                    <a:lstStyle/>
                    <a:p>
                      <a:r>
                        <a:rPr lang="en-US" sz="1000"/>
                        <a:t>1066371</a:t>
                      </a:r>
                    </a:p>
                  </a:txBody>
                  <a:tcPr/>
                </a:tc>
                <a:tc>
                  <a:txBody>
                    <a:bodyPr/>
                    <a:lstStyle/>
                    <a:p>
                      <a:r>
                        <a:rPr lang="en-US" sz="1000"/>
                        <a:t>2997</a:t>
                      </a:r>
                    </a:p>
                  </a:txBody>
                  <a:tcPr/>
                </a:tc>
                <a:tc>
                  <a:txBody>
                    <a:bodyPr/>
                    <a:lstStyle/>
                    <a:p>
                      <a:r>
                        <a:rPr lang="en-US" sz="1000"/>
                        <a:t>2860</a:t>
                      </a:r>
                    </a:p>
                  </a:txBody>
                  <a:tcPr/>
                </a:tc>
                <a:tc>
                  <a:txBody>
                    <a:bodyPr/>
                    <a:lstStyle/>
                    <a:p>
                      <a:r>
                        <a:rPr lang="en-US" sz="1000"/>
                        <a:t>1315</a:t>
                      </a:r>
                    </a:p>
                  </a:txBody>
                  <a:tcPr/>
                </a:tc>
                <a:extLst>
                  <a:ext uri="{0D108BD9-81ED-4DB2-BD59-A6C34878D82A}">
                    <a16:rowId xmlns:a16="http://schemas.microsoft.com/office/drawing/2014/main" val="387090778"/>
                  </a:ext>
                </a:extLst>
              </a:tr>
            </a:tbl>
          </a:graphicData>
        </a:graphic>
      </p:graphicFrame>
      <p:sp>
        <p:nvSpPr>
          <p:cNvPr id="4" name="Text Placeholder 3">
            <a:extLst>
              <a:ext uri="{FF2B5EF4-FFF2-40B4-BE49-F238E27FC236}">
                <a16:creationId xmlns:a16="http://schemas.microsoft.com/office/drawing/2014/main" id="{397D5C43-9E36-4A42-9C36-F5F5372DBB6F}"/>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876253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BB0CE-33D6-47DE-8408-6A071F03856D}"/>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F3CB47E9-576E-47B5-AE42-11C20867B17C}"/>
              </a:ext>
            </a:extLst>
          </p:cNvPr>
          <p:cNvGraphicFramePr>
            <a:graphicFrameLocks noGrp="1"/>
          </p:cNvGraphicFramePr>
          <p:nvPr>
            <p:ph type="tbl" sz="quarter" idx="13"/>
            <p:extLst>
              <p:ext uri="{D42A27DB-BD31-4B8C-83A1-F6EECF244321}">
                <p14:modId xmlns:p14="http://schemas.microsoft.com/office/powerpoint/2010/main" val="306919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94687128"/>
                    </a:ext>
                  </a:extLst>
                </a:gridCol>
                <a:gridCol w="493776">
                  <a:extLst>
                    <a:ext uri="{9D8B030D-6E8A-4147-A177-3AD203B41FA5}">
                      <a16:colId xmlns:a16="http://schemas.microsoft.com/office/drawing/2014/main" val="941511843"/>
                    </a:ext>
                  </a:extLst>
                </a:gridCol>
                <a:gridCol w="411480">
                  <a:extLst>
                    <a:ext uri="{9D8B030D-6E8A-4147-A177-3AD203B41FA5}">
                      <a16:colId xmlns:a16="http://schemas.microsoft.com/office/drawing/2014/main" val="826904583"/>
                    </a:ext>
                  </a:extLst>
                </a:gridCol>
                <a:gridCol w="411480">
                  <a:extLst>
                    <a:ext uri="{9D8B030D-6E8A-4147-A177-3AD203B41FA5}">
                      <a16:colId xmlns:a16="http://schemas.microsoft.com/office/drawing/2014/main" val="2172930365"/>
                    </a:ext>
                  </a:extLst>
                </a:gridCol>
                <a:gridCol w="246888">
                  <a:extLst>
                    <a:ext uri="{9D8B030D-6E8A-4147-A177-3AD203B41FA5}">
                      <a16:colId xmlns:a16="http://schemas.microsoft.com/office/drawing/2014/main" val="1901169510"/>
                    </a:ext>
                  </a:extLst>
                </a:gridCol>
                <a:gridCol w="658368">
                  <a:extLst>
                    <a:ext uri="{9D8B030D-6E8A-4147-A177-3AD203B41FA5}">
                      <a16:colId xmlns:a16="http://schemas.microsoft.com/office/drawing/2014/main" val="1707668747"/>
                    </a:ext>
                  </a:extLst>
                </a:gridCol>
                <a:gridCol w="576072">
                  <a:extLst>
                    <a:ext uri="{9D8B030D-6E8A-4147-A177-3AD203B41FA5}">
                      <a16:colId xmlns:a16="http://schemas.microsoft.com/office/drawing/2014/main" val="2999358357"/>
                    </a:ext>
                  </a:extLst>
                </a:gridCol>
                <a:gridCol w="576072">
                  <a:extLst>
                    <a:ext uri="{9D8B030D-6E8A-4147-A177-3AD203B41FA5}">
                      <a16:colId xmlns:a16="http://schemas.microsoft.com/office/drawing/2014/main" val="2907571147"/>
                    </a:ext>
                  </a:extLst>
                </a:gridCol>
                <a:gridCol w="411480">
                  <a:extLst>
                    <a:ext uri="{9D8B030D-6E8A-4147-A177-3AD203B41FA5}">
                      <a16:colId xmlns:a16="http://schemas.microsoft.com/office/drawing/2014/main" val="1283518593"/>
                    </a:ext>
                  </a:extLst>
                </a:gridCol>
                <a:gridCol w="658368">
                  <a:extLst>
                    <a:ext uri="{9D8B030D-6E8A-4147-A177-3AD203B41FA5}">
                      <a16:colId xmlns:a16="http://schemas.microsoft.com/office/drawing/2014/main" val="3189887791"/>
                    </a:ext>
                  </a:extLst>
                </a:gridCol>
                <a:gridCol w="329184">
                  <a:extLst>
                    <a:ext uri="{9D8B030D-6E8A-4147-A177-3AD203B41FA5}">
                      <a16:colId xmlns:a16="http://schemas.microsoft.com/office/drawing/2014/main" val="422082840"/>
                    </a:ext>
                  </a:extLst>
                </a:gridCol>
                <a:gridCol w="493776">
                  <a:extLst>
                    <a:ext uri="{9D8B030D-6E8A-4147-A177-3AD203B41FA5}">
                      <a16:colId xmlns:a16="http://schemas.microsoft.com/office/drawing/2014/main" val="10104556"/>
                    </a:ext>
                  </a:extLst>
                </a:gridCol>
                <a:gridCol w="329184">
                  <a:extLst>
                    <a:ext uri="{9D8B030D-6E8A-4147-A177-3AD203B41FA5}">
                      <a16:colId xmlns:a16="http://schemas.microsoft.com/office/drawing/2014/main" val="348725220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702686677"/>
                  </a:ext>
                </a:extLst>
              </a:tr>
              <a:tr h="370840">
                <a:tc>
                  <a:txBody>
                    <a:bodyPr/>
                    <a:lstStyle/>
                    <a:p>
                      <a:r>
                        <a:rPr lang="en-US" sz="1000"/>
                        <a:t>05.10.2017 13:57:34</a:t>
                      </a:r>
                    </a:p>
                  </a:txBody>
                  <a:tcPr/>
                </a:tc>
                <a:tc>
                  <a:txBody>
                    <a:bodyPr/>
                    <a:lstStyle/>
                    <a:p>
                      <a:r>
                        <a:rPr lang="en-US" sz="1000"/>
                        <a:t>1311325</a:t>
                      </a:r>
                    </a:p>
                  </a:txBody>
                  <a:tcPr/>
                </a:tc>
                <a:tc>
                  <a:txBody>
                    <a:bodyPr/>
                    <a:lstStyle/>
                    <a:p>
                      <a:r>
                        <a:rPr lang="en-US" sz="1000"/>
                        <a:t>0</a:t>
                      </a:r>
                    </a:p>
                  </a:txBody>
                  <a:tcPr/>
                </a:tc>
                <a:tc>
                  <a:txBody>
                    <a:bodyPr/>
                    <a:lstStyle/>
                    <a:p>
                      <a:r>
                        <a:rPr lang="en-US" sz="1000"/>
                        <a:t>2100202</a:t>
                      </a:r>
                    </a:p>
                  </a:txBody>
                  <a:tcPr/>
                </a:tc>
                <a:tc>
                  <a:txBody>
                    <a:bodyPr/>
                    <a:lstStyle/>
                    <a:p>
                      <a:r>
                        <a:rPr lang="en-US" sz="1000"/>
                        <a:t>01:09</a:t>
                      </a:r>
                    </a:p>
                  </a:txBody>
                  <a:tcPr/>
                </a:tc>
                <a:tc>
                  <a:txBody>
                    <a:bodyPr/>
                    <a:lstStyle/>
                    <a:p>
                      <a:r>
                        <a:rPr lang="en-US" sz="1000"/>
                        <a:t>25%</a:t>
                      </a:r>
                    </a:p>
                  </a:txBody>
                  <a:tcPr/>
                </a:tc>
                <a:tc>
                  <a:txBody>
                    <a:bodyPr/>
                    <a:lstStyle/>
                    <a:p>
                      <a:r>
                        <a:rPr lang="en-US" sz="1000"/>
                        <a:t>1932970</a:t>
                      </a:r>
                    </a:p>
                  </a:txBody>
                  <a:tcPr/>
                </a:tc>
                <a:tc>
                  <a:txBody>
                    <a:bodyPr/>
                    <a:lstStyle/>
                    <a:p>
                      <a:r>
                        <a:rPr lang="en-US" sz="1000"/>
                        <a:t>52618</a:t>
                      </a:r>
                    </a:p>
                  </a:txBody>
                  <a:tcPr/>
                </a:tc>
                <a:tc>
                  <a:txBody>
                    <a:bodyPr/>
                    <a:lstStyle/>
                    <a:p>
                      <a:r>
                        <a:rPr lang="en-US" sz="1000"/>
                        <a:t>114614</a:t>
                      </a:r>
                    </a:p>
                  </a:txBody>
                  <a:tcPr/>
                </a:tc>
                <a:tc>
                  <a:txBody>
                    <a:bodyPr/>
                    <a:lstStyle/>
                    <a:p>
                      <a:r>
                        <a:rPr lang="en-US" sz="1000"/>
                        <a:t>3429838</a:t>
                      </a:r>
                    </a:p>
                  </a:txBody>
                  <a:tcPr/>
                </a:tc>
                <a:tc>
                  <a:txBody>
                    <a:bodyPr/>
                    <a:lstStyle/>
                    <a:p>
                      <a:r>
                        <a:rPr lang="en-US" sz="1000"/>
                        <a:t>5443</a:t>
                      </a:r>
                    </a:p>
                  </a:txBody>
                  <a:tcPr/>
                </a:tc>
                <a:tc>
                  <a:txBody>
                    <a:bodyPr/>
                    <a:lstStyle/>
                    <a:p>
                      <a:r>
                        <a:rPr lang="en-US" sz="1000"/>
                        <a:t>36949</a:t>
                      </a:r>
                    </a:p>
                  </a:txBody>
                  <a:tcPr/>
                </a:tc>
                <a:tc>
                  <a:txBody>
                    <a:bodyPr/>
                    <a:lstStyle/>
                    <a:p>
                      <a:r>
                        <a:rPr lang="en-US" sz="1000"/>
                        <a:t>1168</a:t>
                      </a:r>
                    </a:p>
                  </a:txBody>
                  <a:tcPr/>
                </a:tc>
                <a:extLst>
                  <a:ext uri="{0D108BD9-81ED-4DB2-BD59-A6C34878D82A}">
                    <a16:rowId xmlns:a16="http://schemas.microsoft.com/office/drawing/2014/main" val="4185639147"/>
                  </a:ext>
                </a:extLst>
              </a:tr>
              <a:tr h="370840">
                <a:tc>
                  <a:txBody>
                    <a:bodyPr/>
                    <a:lstStyle/>
                    <a:p>
                      <a:r>
                        <a:rPr lang="en-US" sz="1000"/>
                        <a:t>31.05.2017 19:45:58</a:t>
                      </a:r>
                    </a:p>
                  </a:txBody>
                  <a:tcPr/>
                </a:tc>
                <a:tc>
                  <a:txBody>
                    <a:bodyPr/>
                    <a:lstStyle/>
                    <a:p>
                      <a:r>
                        <a:rPr lang="en-US" sz="1000"/>
                        <a:t>437925</a:t>
                      </a:r>
                    </a:p>
                  </a:txBody>
                  <a:tcPr/>
                </a:tc>
                <a:tc>
                  <a:txBody>
                    <a:bodyPr/>
                    <a:lstStyle/>
                    <a:p>
                      <a:r>
                        <a:rPr lang="en-US" sz="1000"/>
                        <a:t>0</a:t>
                      </a:r>
                    </a:p>
                  </a:txBody>
                  <a:tcPr/>
                </a:tc>
                <a:tc>
                  <a:txBody>
                    <a:bodyPr/>
                    <a:lstStyle/>
                    <a:p>
                      <a:r>
                        <a:rPr lang="en-US" sz="1000"/>
                        <a:t>626485</a:t>
                      </a:r>
                    </a:p>
                  </a:txBody>
                  <a:tcPr/>
                </a:tc>
                <a:tc>
                  <a:txBody>
                    <a:bodyPr/>
                    <a:lstStyle/>
                    <a:p>
                      <a:r>
                        <a:rPr lang="en-US" sz="1000"/>
                        <a:t>00:17</a:t>
                      </a:r>
                    </a:p>
                  </a:txBody>
                  <a:tcPr/>
                </a:tc>
                <a:tc>
                  <a:txBody>
                    <a:bodyPr/>
                    <a:lstStyle/>
                    <a:p>
                      <a:r>
                        <a:rPr lang="en-US" sz="1000"/>
                        <a:t>65%</a:t>
                      </a:r>
                    </a:p>
                  </a:txBody>
                  <a:tcPr/>
                </a:tc>
                <a:tc>
                  <a:txBody>
                    <a:bodyPr/>
                    <a:lstStyle/>
                    <a:p>
                      <a:r>
                        <a:rPr lang="en-US" sz="1000"/>
                        <a:t>191107</a:t>
                      </a:r>
                    </a:p>
                  </a:txBody>
                  <a:tcPr/>
                </a:tc>
                <a:tc>
                  <a:txBody>
                    <a:bodyPr/>
                    <a:lstStyle/>
                    <a:p>
                      <a:r>
                        <a:rPr lang="en-US" sz="1000"/>
                        <a:t>107728</a:t>
                      </a:r>
                    </a:p>
                  </a:txBody>
                  <a:tcPr/>
                </a:tc>
                <a:tc>
                  <a:txBody>
                    <a:bodyPr/>
                    <a:lstStyle/>
                    <a:p>
                      <a:r>
                        <a:rPr lang="en-US" sz="1000"/>
                        <a:t>327650</a:t>
                      </a:r>
                    </a:p>
                  </a:txBody>
                  <a:tcPr/>
                </a:tc>
                <a:tc>
                  <a:txBody>
                    <a:bodyPr/>
                    <a:lstStyle/>
                    <a:p>
                      <a:r>
                        <a:rPr lang="en-US" sz="1000"/>
                        <a:t>1355209</a:t>
                      </a:r>
                    </a:p>
                  </a:txBody>
                  <a:tcPr/>
                </a:tc>
                <a:tc>
                  <a:txBody>
                    <a:bodyPr/>
                    <a:lstStyle/>
                    <a:p>
                      <a:r>
                        <a:rPr lang="en-US" sz="1000"/>
                        <a:t>18309</a:t>
                      </a:r>
                    </a:p>
                  </a:txBody>
                  <a:tcPr/>
                </a:tc>
                <a:tc>
                  <a:txBody>
                    <a:bodyPr/>
                    <a:lstStyle/>
                    <a:p>
                      <a:r>
                        <a:rPr lang="en-US" sz="1000"/>
                        <a:t>3083</a:t>
                      </a:r>
                    </a:p>
                  </a:txBody>
                  <a:tcPr/>
                </a:tc>
                <a:tc>
                  <a:txBody>
                    <a:bodyPr/>
                    <a:lstStyle/>
                    <a:p>
                      <a:r>
                        <a:rPr lang="en-US" sz="1000"/>
                        <a:t>2355</a:t>
                      </a:r>
                    </a:p>
                  </a:txBody>
                  <a:tcPr/>
                </a:tc>
                <a:extLst>
                  <a:ext uri="{0D108BD9-81ED-4DB2-BD59-A6C34878D82A}">
                    <a16:rowId xmlns:a16="http://schemas.microsoft.com/office/drawing/2014/main" val="4206903452"/>
                  </a:ext>
                </a:extLst>
              </a:tr>
              <a:tr h="370840">
                <a:tc>
                  <a:txBody>
                    <a:bodyPr/>
                    <a:lstStyle/>
                    <a:p>
                      <a:r>
                        <a:rPr lang="en-US" sz="1000"/>
                        <a:t>31.01.2018 14:57:43</a:t>
                      </a:r>
                    </a:p>
                  </a:txBody>
                  <a:tcPr/>
                </a:tc>
                <a:tc>
                  <a:txBody>
                    <a:bodyPr/>
                    <a:lstStyle/>
                    <a:p>
                      <a:r>
                        <a:rPr lang="en-US" sz="1000"/>
                        <a:t>419101</a:t>
                      </a:r>
                    </a:p>
                  </a:txBody>
                  <a:tcPr/>
                </a:tc>
                <a:tc>
                  <a:txBody>
                    <a:bodyPr/>
                    <a:lstStyle/>
                    <a:p>
                      <a:r>
                        <a:rPr lang="en-US" sz="1000"/>
                        <a:t>0</a:t>
                      </a:r>
                    </a:p>
                  </a:txBody>
                  <a:tcPr/>
                </a:tc>
                <a:tc>
                  <a:txBody>
                    <a:bodyPr/>
                    <a:lstStyle/>
                    <a:p>
                      <a:r>
                        <a:rPr lang="en-US" sz="1000"/>
                        <a:t>525072</a:t>
                      </a:r>
                    </a:p>
                  </a:txBody>
                  <a:tcPr/>
                </a:tc>
                <a:tc>
                  <a:txBody>
                    <a:bodyPr/>
                    <a:lstStyle/>
                    <a:p>
                      <a:r>
                        <a:rPr lang="en-US" sz="1000"/>
                        <a:t>01:42</a:t>
                      </a:r>
                    </a:p>
                  </a:txBody>
                  <a:tcPr/>
                </a:tc>
                <a:tc>
                  <a:txBody>
                    <a:bodyPr/>
                    <a:lstStyle/>
                    <a:p>
                      <a:r>
                        <a:rPr lang="en-US" sz="1000"/>
                        <a:t>36%</a:t>
                      </a:r>
                    </a:p>
                  </a:txBody>
                  <a:tcPr/>
                </a:tc>
                <a:tc>
                  <a:txBody>
                    <a:bodyPr/>
                    <a:lstStyle/>
                    <a:p>
                      <a:r>
                        <a:rPr lang="en-US" sz="1000"/>
                        <a:t>515140</a:t>
                      </a:r>
                    </a:p>
                  </a:txBody>
                  <a:tcPr/>
                </a:tc>
                <a:tc>
                  <a:txBody>
                    <a:bodyPr/>
                    <a:lstStyle/>
                    <a:p>
                      <a:r>
                        <a:rPr lang="en-US" sz="1000"/>
                        <a:t>1755</a:t>
                      </a:r>
                    </a:p>
                  </a:txBody>
                  <a:tcPr/>
                </a:tc>
                <a:tc>
                  <a:txBody>
                    <a:bodyPr/>
                    <a:lstStyle/>
                    <a:p>
                      <a:r>
                        <a:rPr lang="en-US" sz="1000"/>
                        <a:t>8177</a:t>
                      </a:r>
                    </a:p>
                  </a:txBody>
                  <a:tcPr/>
                </a:tc>
                <a:tc>
                  <a:txBody>
                    <a:bodyPr/>
                    <a:lstStyle/>
                    <a:p>
                      <a:r>
                        <a:rPr lang="en-US" sz="1000"/>
                        <a:t>891732</a:t>
                      </a:r>
                    </a:p>
                  </a:txBody>
                  <a:tcPr/>
                </a:tc>
                <a:tc>
                  <a:txBody>
                    <a:bodyPr/>
                    <a:lstStyle/>
                    <a:p>
                      <a:r>
                        <a:rPr lang="en-US" sz="1000"/>
                        <a:t>2626</a:t>
                      </a:r>
                    </a:p>
                  </a:txBody>
                  <a:tcPr/>
                </a:tc>
                <a:tc>
                  <a:txBody>
                    <a:bodyPr/>
                    <a:lstStyle/>
                    <a:p>
                      <a:r>
                        <a:rPr lang="en-US" sz="1000"/>
                        <a:t>1323</a:t>
                      </a:r>
                    </a:p>
                  </a:txBody>
                  <a:tcPr/>
                </a:tc>
                <a:tc>
                  <a:txBody>
                    <a:bodyPr/>
                    <a:lstStyle/>
                    <a:p>
                      <a:r>
                        <a:rPr lang="en-US" sz="1000"/>
                        <a:t>74</a:t>
                      </a:r>
                    </a:p>
                  </a:txBody>
                  <a:tcPr/>
                </a:tc>
                <a:extLst>
                  <a:ext uri="{0D108BD9-81ED-4DB2-BD59-A6C34878D82A}">
                    <a16:rowId xmlns:a16="http://schemas.microsoft.com/office/drawing/2014/main" val="2281841595"/>
                  </a:ext>
                </a:extLst>
              </a:tr>
              <a:tr h="370840">
                <a:tc>
                  <a:txBody>
                    <a:bodyPr/>
                    <a:lstStyle/>
                    <a:p>
                      <a:r>
                        <a:rPr lang="en-US" sz="1000"/>
                        <a:t>29.01.2018 16:49:38</a:t>
                      </a:r>
                    </a:p>
                  </a:txBody>
                  <a:tcPr/>
                </a:tc>
                <a:tc>
                  <a:txBody>
                    <a:bodyPr/>
                    <a:lstStyle/>
                    <a:p>
                      <a:r>
                        <a:rPr lang="en-US" sz="1000"/>
                        <a:t>291054</a:t>
                      </a:r>
                    </a:p>
                  </a:txBody>
                  <a:tcPr/>
                </a:tc>
                <a:tc>
                  <a:txBody>
                    <a:bodyPr/>
                    <a:lstStyle/>
                    <a:p>
                      <a:r>
                        <a:rPr lang="en-US" sz="1000"/>
                        <a:t>0</a:t>
                      </a:r>
                    </a:p>
                  </a:txBody>
                  <a:tcPr/>
                </a:tc>
                <a:tc>
                  <a:txBody>
                    <a:bodyPr/>
                    <a:lstStyle/>
                    <a:p>
                      <a:r>
                        <a:rPr lang="en-US" sz="1000"/>
                        <a:t>454418</a:t>
                      </a:r>
                    </a:p>
                  </a:txBody>
                  <a:tcPr/>
                </a:tc>
                <a:tc>
                  <a:txBody>
                    <a:bodyPr/>
                    <a:lstStyle/>
                    <a:p>
                      <a:r>
                        <a:rPr lang="en-US" sz="1000"/>
                        <a:t>02:33</a:t>
                      </a:r>
                    </a:p>
                  </a:txBody>
                  <a:tcPr/>
                </a:tc>
                <a:tc>
                  <a:txBody>
                    <a:bodyPr/>
                    <a:lstStyle/>
                    <a:p>
                      <a:r>
                        <a:rPr lang="en-US" sz="1000"/>
                        <a:t>24%</a:t>
                      </a:r>
                    </a:p>
                  </a:txBody>
                  <a:tcPr/>
                </a:tc>
                <a:tc>
                  <a:txBody>
                    <a:bodyPr/>
                    <a:lstStyle/>
                    <a:p>
                      <a:r>
                        <a:rPr lang="en-US" sz="1000"/>
                        <a:t>387376</a:t>
                      </a:r>
                    </a:p>
                  </a:txBody>
                  <a:tcPr/>
                </a:tc>
                <a:tc>
                  <a:txBody>
                    <a:bodyPr/>
                    <a:lstStyle/>
                    <a:p>
                      <a:r>
                        <a:rPr lang="en-US" sz="1000"/>
                        <a:t>2687</a:t>
                      </a:r>
                    </a:p>
                  </a:txBody>
                  <a:tcPr/>
                </a:tc>
                <a:tc>
                  <a:txBody>
                    <a:bodyPr/>
                    <a:lstStyle/>
                    <a:p>
                      <a:r>
                        <a:rPr lang="en-US" sz="1000"/>
                        <a:t>64355</a:t>
                      </a:r>
                    </a:p>
                  </a:txBody>
                  <a:tcPr/>
                </a:tc>
                <a:tc>
                  <a:txBody>
                    <a:bodyPr/>
                    <a:lstStyle/>
                    <a:p>
                      <a:r>
                        <a:rPr lang="en-US" sz="1000"/>
                        <a:t>914017</a:t>
                      </a:r>
                    </a:p>
                  </a:txBody>
                  <a:tcPr/>
                </a:tc>
                <a:tc>
                  <a:txBody>
                    <a:bodyPr/>
                    <a:lstStyle/>
                    <a:p>
                      <a:r>
                        <a:rPr lang="en-US" sz="1000"/>
                        <a:t>2855</a:t>
                      </a:r>
                    </a:p>
                  </a:txBody>
                  <a:tcPr/>
                </a:tc>
                <a:tc>
                  <a:txBody>
                    <a:bodyPr/>
                    <a:lstStyle/>
                    <a:p>
                      <a:r>
                        <a:rPr lang="en-US" sz="1000"/>
                        <a:t>1162</a:t>
                      </a:r>
                    </a:p>
                  </a:txBody>
                  <a:tcPr/>
                </a:tc>
                <a:tc>
                  <a:txBody>
                    <a:bodyPr/>
                    <a:lstStyle/>
                    <a:p>
                      <a:r>
                        <a:rPr lang="en-US" sz="1000"/>
                        <a:t>647</a:t>
                      </a:r>
                    </a:p>
                  </a:txBody>
                  <a:tcPr/>
                </a:tc>
                <a:extLst>
                  <a:ext uri="{0D108BD9-81ED-4DB2-BD59-A6C34878D82A}">
                    <a16:rowId xmlns:a16="http://schemas.microsoft.com/office/drawing/2014/main" val="991110806"/>
                  </a:ext>
                </a:extLst>
              </a:tr>
              <a:tr h="370840">
                <a:tc>
                  <a:txBody>
                    <a:bodyPr/>
                    <a:lstStyle/>
                    <a:p>
                      <a:r>
                        <a:rPr lang="en-US" sz="1000"/>
                        <a:t>10.04.2017 08:34:01</a:t>
                      </a:r>
                    </a:p>
                  </a:txBody>
                  <a:tcPr/>
                </a:tc>
                <a:tc>
                  <a:txBody>
                    <a:bodyPr/>
                    <a:lstStyle/>
                    <a:p>
                      <a:r>
                        <a:rPr lang="en-US" sz="1000"/>
                        <a:t>237052</a:t>
                      </a:r>
                    </a:p>
                  </a:txBody>
                  <a:tcPr/>
                </a:tc>
                <a:tc>
                  <a:txBody>
                    <a:bodyPr/>
                    <a:lstStyle/>
                    <a:p>
                      <a:r>
                        <a:rPr lang="en-US" sz="1000"/>
                        <a:t>0</a:t>
                      </a:r>
                    </a:p>
                  </a:txBody>
                  <a:tcPr/>
                </a:tc>
                <a:tc>
                  <a:txBody>
                    <a:bodyPr/>
                    <a:lstStyle/>
                    <a:p>
                      <a:r>
                        <a:rPr lang="en-US" sz="1000"/>
                        <a:t>360796</a:t>
                      </a:r>
                    </a:p>
                  </a:txBody>
                  <a:tcPr/>
                </a:tc>
                <a:tc>
                  <a:txBody>
                    <a:bodyPr/>
                    <a:lstStyle/>
                    <a:p>
                      <a:r>
                        <a:rPr lang="en-US" sz="1000"/>
                        <a:t>04:19</a:t>
                      </a:r>
                    </a:p>
                  </a:txBody>
                  <a:tcPr/>
                </a:tc>
                <a:tc>
                  <a:txBody>
                    <a:bodyPr/>
                    <a:lstStyle/>
                    <a:p>
                      <a:r>
                        <a:rPr lang="en-US" sz="1000"/>
                        <a:t>9%</a:t>
                      </a:r>
                    </a:p>
                  </a:txBody>
                  <a:tcPr/>
                </a:tc>
                <a:tc>
                  <a:txBody>
                    <a:bodyPr/>
                    <a:lstStyle/>
                    <a:p>
                      <a:r>
                        <a:rPr lang="en-US" sz="1000"/>
                        <a:t>46582</a:t>
                      </a:r>
                    </a:p>
                  </a:txBody>
                  <a:tcPr/>
                </a:tc>
                <a:tc>
                  <a:txBody>
                    <a:bodyPr/>
                    <a:lstStyle/>
                    <a:p>
                      <a:r>
                        <a:rPr lang="en-US" sz="1000"/>
                        <a:t>45769</a:t>
                      </a:r>
                    </a:p>
                  </a:txBody>
                  <a:tcPr/>
                </a:tc>
                <a:tc>
                  <a:txBody>
                    <a:bodyPr/>
                    <a:lstStyle/>
                    <a:p>
                      <a:r>
                        <a:rPr lang="en-US" sz="1000"/>
                        <a:t>268445</a:t>
                      </a:r>
                    </a:p>
                  </a:txBody>
                  <a:tcPr/>
                </a:tc>
                <a:tc>
                  <a:txBody>
                    <a:bodyPr/>
                    <a:lstStyle/>
                    <a:p>
                      <a:r>
                        <a:rPr lang="en-US" sz="1000"/>
                        <a:t>1066371</a:t>
                      </a:r>
                    </a:p>
                  </a:txBody>
                  <a:tcPr/>
                </a:tc>
                <a:tc>
                  <a:txBody>
                    <a:bodyPr/>
                    <a:lstStyle/>
                    <a:p>
                      <a:r>
                        <a:rPr lang="en-US" sz="1000"/>
                        <a:t>2997</a:t>
                      </a:r>
                    </a:p>
                  </a:txBody>
                  <a:tcPr/>
                </a:tc>
                <a:tc>
                  <a:txBody>
                    <a:bodyPr/>
                    <a:lstStyle/>
                    <a:p>
                      <a:r>
                        <a:rPr lang="en-US" sz="1000"/>
                        <a:t>2860</a:t>
                      </a:r>
                    </a:p>
                  </a:txBody>
                  <a:tcPr/>
                </a:tc>
                <a:tc>
                  <a:txBody>
                    <a:bodyPr/>
                    <a:lstStyle/>
                    <a:p>
                      <a:r>
                        <a:rPr lang="en-US" sz="1000"/>
                        <a:t>1315</a:t>
                      </a:r>
                    </a:p>
                  </a:txBody>
                  <a:tcPr/>
                </a:tc>
                <a:extLst>
                  <a:ext uri="{0D108BD9-81ED-4DB2-BD59-A6C34878D82A}">
                    <a16:rowId xmlns:a16="http://schemas.microsoft.com/office/drawing/2014/main" val="3937391786"/>
                  </a:ext>
                </a:extLst>
              </a:tr>
            </a:tbl>
          </a:graphicData>
        </a:graphic>
      </p:graphicFrame>
      <p:sp>
        <p:nvSpPr>
          <p:cNvPr id="4" name="Text Placeholder 3">
            <a:extLst>
              <a:ext uri="{FF2B5EF4-FFF2-40B4-BE49-F238E27FC236}">
                <a16:creationId xmlns:a16="http://schemas.microsoft.com/office/drawing/2014/main" id="{C6B112BB-8C16-4A21-B1CB-9F062523E376}"/>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0789020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1808</Words>
  <Application>Microsoft Office PowerPoint</Application>
  <PresentationFormat>On-screen Show (4:3)</PresentationFormat>
  <Paragraphs>916</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 - 1 of 2</vt:lpstr>
      <vt:lpstr>Eigene Posts - Links - Export - 2 of 2</vt:lpstr>
      <vt:lpstr>Eigene Posts - Videostarts - Export</vt:lpstr>
      <vt:lpstr>Eigene Posts - Videostartrate - Export</vt:lpstr>
      <vt:lpstr>Eigene Posts - Videostartrate - Flop - Export</vt:lpstr>
      <vt:lpstr>Eigene Posts - Potenzielle Reichweite - Export - 1 of 2</vt:lpstr>
      <vt:lpstr>Eigene Posts - Potenzielle Reichweite - Export - 2 of 2</vt:lpstr>
      <vt:lpstr>Eigene Posts - Aktive Nutzer - Export</vt:lpstr>
      <vt:lpstr>Eigene Posts - I-Rate Aktive Nutzer - Export</vt:lpstr>
      <vt:lpstr>Eigene Posts - I-Rate Aktive Nutzer-Flop - Export - 1 of 3</vt:lpstr>
      <vt:lpstr>Eigene Posts - I-Rate Aktive Nutzer-Flop - Export - 2 of 3</vt:lpstr>
      <vt:lpstr>Eigene Posts - I-Rate Aktive Nutzer-Flop - Export - 3 of 3</vt:lpstr>
      <vt:lpstr>Eigene Post - Summe Interaktionen - Export - 1 of 2</vt:lpstr>
      <vt:lpstr>Eigene Post - Summe Interaktionen - Export - 2 of 2</vt:lpstr>
      <vt:lpstr>Eigene Posts - Reaktionen - Export - 1 of 2</vt:lpstr>
      <vt:lpstr>Eigene Posts - Reaktionen - Export - 2 of 2</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2018-03-02T09:04:10Z</dcterms:created>
  <dcterms:modified xsi:type="dcterms:W3CDTF">2018-03-02T09:05:08Z</dcterms:modified>
</cp:coreProperties>
</file>