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47B99-5F68-4F34-BADD-F2A49012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FD4F4-759C-4B84-A60B-539BAB7C1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416916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520513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549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8963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97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320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164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791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22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321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85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26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91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51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0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13.01.2018 09:16:00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1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02.01.2018 17:53:00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85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01.01.2018 16:13:14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27.01.2018 08:55:00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94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D3EB4-E902-4726-9E24-E2E513938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76293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72752-ED45-442C-AC0E-8D76050D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7DCCE-23BC-4329-8C81-A7F4588F2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769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3316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752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3789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2313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508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224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7937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0194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90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453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240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758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437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88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05.01.2018 10:48:11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6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26.01.2018 14:30:53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3677305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7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14.01.2018 09:21:00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17.01.2018 13:04:19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95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9D69B-8FB3-4638-8162-68B7876D4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087922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D8CF0-B89C-4AAC-8E09-848A10B2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B6B3A-D9DA-4F01-AD8A-CDA2D4053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866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027435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044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0840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561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85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925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7010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1807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246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046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24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73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41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7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20.01.2018 17:19:58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0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15.01.2018 15:40:31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3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12.01.2018 15:05:44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45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13.01.2018 14:00:00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965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6A31B-642E-44FC-989E-21D528F41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114073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33FE8-D63D-43CA-9F2D-C21921E8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0CC6C-7BA1-4D37-A366-370A88D39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450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4621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908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086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4745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874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987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440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124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4264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722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91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41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6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8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08.01.2018 08:57:15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8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06.01.2018 16:13:00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7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07.01.2018 10:11:00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1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17.01.2018 16:21:03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46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896BC-98BF-49E8-AC1C-1771B3AA1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09409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41DD0-5252-4CE5-8B08-A5D034746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7935A-5F6F-4E86-A20E-D6C58B157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748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98113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28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888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799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48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548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6563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0120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3564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06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645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177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5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1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02.01.2018 09:28:00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11:08:25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6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06.01.2018 09:54:00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72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13:52:20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44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E14D9-069A-4A7E-B73D-4CAB2AE5D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50838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DE14-FB51-4CDE-8586-B5041420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3FA8E-2C19-4D02-B186-8D485AA88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872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4405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90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7174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8558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570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397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593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971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831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75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576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20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06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38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22.01.2018 16:16:02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4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17.01.2018 10:04:42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35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16.01.2018 12:00:20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9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16.01.2018 14:31:54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43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2CFFC-9EF7-4869-AD70-236F1C296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50200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9E36A-14A0-405F-9EC2-0C7CAEA20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0A2F7-FC0E-468E-9406-2EE9EB3834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2318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1813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543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2226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4536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15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527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5518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838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732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00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618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632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62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29.01.2018 14:56:27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710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2C4B-25FC-4A50-BCDF-524E50401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016047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627</Words>
  <Application>Microsoft Office PowerPoint</Application>
  <PresentationFormat>On-screen Show (4:3)</PresentationFormat>
  <Paragraphs>430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Eigene Videos - Crossposts - Export - 1 of 7</vt:lpstr>
      <vt:lpstr>Eigene Videos - Crossposts - Export - 2 of 7</vt:lpstr>
      <vt:lpstr>Eigene Videos - Crossposts - Export - 3 of 7</vt:lpstr>
      <vt:lpstr>Eigene Videos - Crossposts - Export - 4 of 7</vt:lpstr>
      <vt:lpstr>Eigene Videos - Crossposts - Export - 5 of 7</vt:lpstr>
      <vt:lpstr>Eigene Videos - Crossposts - Export - 6 of 7</vt:lpstr>
      <vt:lpstr>Eigene Videos - Crossposts - Export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 - 1 of 7</dc:title>
  <dc:creator>Administrator</dc:creator>
  <cp:lastModifiedBy>Administrator</cp:lastModifiedBy>
  <cp:revision>1</cp:revision>
  <dcterms:created xsi:type="dcterms:W3CDTF">2018-03-01T12:20:00Z</dcterms:created>
  <dcterms:modified xsi:type="dcterms:W3CDTF">2018-03-01T12:24:35Z</dcterms:modified>
</cp:coreProperties>
</file>