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A3787-3998-4076-ABDC-AF159579637E}"/>
              </a:ext>
            </a:extLst>
          </p:cNvPr>
          <p:cNvSpPr>
            <a:spLocks noGrp="1"/>
          </p:cNvSpPr>
          <p:nvPr>
            <p:ph type="title"/>
          </p:nvPr>
        </p:nvSpPr>
        <p:spPr/>
        <p:txBody>
          <a:bodyPr/>
          <a:lstStyle/>
          <a:p>
            <a:r>
              <a:rPr lang="en-US"/>
              <a:t>Eigene Posts - Reaktionen - Export - 1 of 2</a:t>
            </a:r>
          </a:p>
        </p:txBody>
      </p:sp>
      <p:graphicFrame>
        <p:nvGraphicFramePr>
          <p:cNvPr id="5" name="Table Placeholder 4">
            <a:extLst>
              <a:ext uri="{FF2B5EF4-FFF2-40B4-BE49-F238E27FC236}">
                <a16:creationId xmlns:a16="http://schemas.microsoft.com/office/drawing/2014/main" id="{6BFD6FF9-B0F9-485D-8384-80784AA76414}"/>
              </a:ext>
            </a:extLst>
          </p:cNvPr>
          <p:cNvGraphicFramePr>
            <a:graphicFrameLocks noGrp="1"/>
          </p:cNvGraphicFramePr>
          <p:nvPr>
            <p:ph type="tbl" sz="quarter" idx="13"/>
            <p:extLst>
              <p:ext uri="{D42A27DB-BD31-4B8C-83A1-F6EECF244321}">
                <p14:modId xmlns:p14="http://schemas.microsoft.com/office/powerpoint/2010/main" val="698689324"/>
              </p:ext>
            </p:extLst>
          </p:nvPr>
        </p:nvGraphicFramePr>
        <p:xfrm>
          <a:off x="457200" y="1731963"/>
          <a:ext cx="8229599" cy="3870960"/>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838244460"/>
                    </a:ext>
                  </a:extLst>
                </a:gridCol>
                <a:gridCol w="822960">
                  <a:extLst>
                    <a:ext uri="{9D8B030D-6E8A-4147-A177-3AD203B41FA5}">
                      <a16:colId xmlns:a16="http://schemas.microsoft.com/office/drawing/2014/main" val="3775352929"/>
                    </a:ext>
                  </a:extLst>
                </a:gridCol>
                <a:gridCol w="493776">
                  <a:extLst>
                    <a:ext uri="{9D8B030D-6E8A-4147-A177-3AD203B41FA5}">
                      <a16:colId xmlns:a16="http://schemas.microsoft.com/office/drawing/2014/main" val="1324054629"/>
                    </a:ext>
                  </a:extLst>
                </a:gridCol>
                <a:gridCol w="493776">
                  <a:extLst>
                    <a:ext uri="{9D8B030D-6E8A-4147-A177-3AD203B41FA5}">
                      <a16:colId xmlns:a16="http://schemas.microsoft.com/office/drawing/2014/main" val="2801433313"/>
                    </a:ext>
                  </a:extLst>
                </a:gridCol>
                <a:gridCol w="493776">
                  <a:extLst>
                    <a:ext uri="{9D8B030D-6E8A-4147-A177-3AD203B41FA5}">
                      <a16:colId xmlns:a16="http://schemas.microsoft.com/office/drawing/2014/main" val="3402416800"/>
                    </a:ext>
                  </a:extLst>
                </a:gridCol>
                <a:gridCol w="493776">
                  <a:extLst>
                    <a:ext uri="{9D8B030D-6E8A-4147-A177-3AD203B41FA5}">
                      <a16:colId xmlns:a16="http://schemas.microsoft.com/office/drawing/2014/main" val="1852394231"/>
                    </a:ext>
                  </a:extLst>
                </a:gridCol>
                <a:gridCol w="493776">
                  <a:extLst>
                    <a:ext uri="{9D8B030D-6E8A-4147-A177-3AD203B41FA5}">
                      <a16:colId xmlns:a16="http://schemas.microsoft.com/office/drawing/2014/main" val="4138762113"/>
                    </a:ext>
                  </a:extLst>
                </a:gridCol>
                <a:gridCol w="493776">
                  <a:extLst>
                    <a:ext uri="{9D8B030D-6E8A-4147-A177-3AD203B41FA5}">
                      <a16:colId xmlns:a16="http://schemas.microsoft.com/office/drawing/2014/main" val="2377933210"/>
                    </a:ext>
                  </a:extLst>
                </a:gridCol>
                <a:gridCol w="493776">
                  <a:extLst>
                    <a:ext uri="{9D8B030D-6E8A-4147-A177-3AD203B41FA5}">
                      <a16:colId xmlns:a16="http://schemas.microsoft.com/office/drawing/2014/main" val="3997297821"/>
                    </a:ext>
                  </a:extLst>
                </a:gridCol>
                <a:gridCol w="493776">
                  <a:extLst>
                    <a:ext uri="{9D8B030D-6E8A-4147-A177-3AD203B41FA5}">
                      <a16:colId xmlns:a16="http://schemas.microsoft.com/office/drawing/2014/main" val="2507006566"/>
                    </a:ext>
                  </a:extLst>
                </a:gridCol>
                <a:gridCol w="493776">
                  <a:extLst>
                    <a:ext uri="{9D8B030D-6E8A-4147-A177-3AD203B41FA5}">
                      <a16:colId xmlns:a16="http://schemas.microsoft.com/office/drawing/2014/main" val="2536630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69474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Sport - 2017-05-31 19:45:58</a:t>
                      </a:r>
                      <a:r>
                        <a:rPr kumimoji="0" lang="en-US" sz="1000" b="0" i="0" u="none" strike="noStrike" kern="1200" cap="none" spc="0" normalizeH="0" baseline="0" noProof="0">
                          <a:ln>
                            <a:noFill/>
                          </a:ln>
                          <a:solidFill>
                            <a:prstClr val="black"/>
                          </a:solidFill>
                          <a:effectLst/>
                          <a:uLnTx/>
                          <a:uFillTx/>
                          <a:latin typeface="+mn-lt"/>
                          <a:ea typeface="+mn-ea"/>
                          <a:cs typeface="+mn-cs"/>
                        </a:rPr>
                        <a:t>
DER Moment! Der SV Meppen 1912 e.V. kehrt zurück in den Profifußball ⚽️🏆🎉 Alles zum Aufstieg: ndr.de/sport/fussball/meppen514.html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75205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- 2017-04-10 08:34:01</a:t>
                      </a:r>
                      <a:r>
                        <a:rPr kumimoji="0" lang="de-DE" sz="1000" b="0" i="0" u="none" strike="noStrike" kern="1200" cap="none" spc="0" normalizeH="0" baseline="0" noProof="0">
                          <a:ln>
                            <a:noFill/>
                          </a:ln>
                          <a:solidFill>
                            <a:prstClr val="black"/>
                          </a:solidFill>
                          <a:effectLst/>
                          <a:uLnTx/>
                          <a:uFillTx/>
                          <a:latin typeface="+mn-lt"/>
                          <a:ea typeface="+mn-ea"/>
                          <a:cs typeface="+mn-cs"/>
                        </a:rPr>
                        <a:t>
Gewalt und von Fußball-Fans demolierte Züge kosten den Steuerzahler Millionen von Euro. Sicherheitskräfte und Bahn schlagen Alarm und fordern eine Beteiligung der Vereine und Verbände.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73760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- 2017-05-19 12:09:44</a:t>
                      </a:r>
                      <a:r>
                        <a:rPr kumimoji="0" lang="de-DE" sz="1000" b="0" i="0" u="none" strike="noStrike" kern="1200" cap="none" spc="0" normalizeH="0" baseline="0" noProof="0">
                          <a:ln>
                            <a:noFill/>
                          </a:ln>
                          <a:solidFill>
                            <a:prstClr val="black"/>
                          </a:solidFill>
                          <a:effectLst/>
                          <a:uLnTx/>
                          <a:uFillTx/>
                          <a:latin typeface="+mn-lt"/>
                          <a:ea typeface="+mn-ea"/>
                          <a:cs typeface="+mn-cs"/>
                        </a:rPr>
                        <a:t>
Schiedsrichterin Bibiana Steinhaus schreibt Fußball-Geschichte: Die 38 Jahre alte Polizistin aus Hannover wird ab der kommenden Saison als erste Frau Spiele der Bundesliga leiten. "Das war schon immer mein Traum", so Steinhaus.
Wie findet Ihr die Entscheidung?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Timeline Photos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81201299"/>
                  </a:ext>
                </a:extLst>
              </a:tr>
            </a:tbl>
          </a:graphicData>
        </a:graphic>
      </p:graphicFrame>
      <p:sp>
        <p:nvSpPr>
          <p:cNvPr id="4" name="Text Placeholder 3">
            <a:extLst>
              <a:ext uri="{FF2B5EF4-FFF2-40B4-BE49-F238E27FC236}">
                <a16:creationId xmlns:a16="http://schemas.microsoft.com/office/drawing/2014/main" id="{F29A0843-30AA-4A33-A7AB-60D23413752C}"/>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191280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2F545-6C44-452B-8D46-4A92E712D391}"/>
              </a:ext>
            </a:extLst>
          </p:cNvPr>
          <p:cNvSpPr>
            <a:spLocks noGrp="1"/>
          </p:cNvSpPr>
          <p:nvPr>
            <p:ph type="title"/>
          </p:nvPr>
        </p:nvSpPr>
        <p:spPr/>
        <p:txBody>
          <a:bodyPr/>
          <a:lstStyle/>
          <a:p>
            <a:r>
              <a:rPr lang="en-US"/>
              <a:t>Eigene Posts - Reaktionen - Export - 2 of 2</a:t>
            </a:r>
          </a:p>
        </p:txBody>
      </p:sp>
      <p:graphicFrame>
        <p:nvGraphicFramePr>
          <p:cNvPr id="5" name="Table Placeholder 4">
            <a:extLst>
              <a:ext uri="{FF2B5EF4-FFF2-40B4-BE49-F238E27FC236}">
                <a16:creationId xmlns:a16="http://schemas.microsoft.com/office/drawing/2014/main" id="{2FB92AD9-465E-45CE-B84F-6D83809323B3}"/>
              </a:ext>
            </a:extLst>
          </p:cNvPr>
          <p:cNvGraphicFramePr>
            <a:graphicFrameLocks noGrp="1"/>
          </p:cNvGraphicFramePr>
          <p:nvPr>
            <p:ph type="tbl" sz="quarter" idx="13"/>
            <p:extLst>
              <p:ext uri="{D42A27DB-BD31-4B8C-83A1-F6EECF244321}">
                <p14:modId xmlns:p14="http://schemas.microsoft.com/office/powerpoint/2010/main" val="400117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806239894"/>
                    </a:ext>
                  </a:extLst>
                </a:gridCol>
                <a:gridCol w="822960">
                  <a:extLst>
                    <a:ext uri="{9D8B030D-6E8A-4147-A177-3AD203B41FA5}">
                      <a16:colId xmlns:a16="http://schemas.microsoft.com/office/drawing/2014/main" val="2152910361"/>
                    </a:ext>
                  </a:extLst>
                </a:gridCol>
                <a:gridCol w="493776">
                  <a:extLst>
                    <a:ext uri="{9D8B030D-6E8A-4147-A177-3AD203B41FA5}">
                      <a16:colId xmlns:a16="http://schemas.microsoft.com/office/drawing/2014/main" val="1744947075"/>
                    </a:ext>
                  </a:extLst>
                </a:gridCol>
                <a:gridCol w="493776">
                  <a:extLst>
                    <a:ext uri="{9D8B030D-6E8A-4147-A177-3AD203B41FA5}">
                      <a16:colId xmlns:a16="http://schemas.microsoft.com/office/drawing/2014/main" val="4245980768"/>
                    </a:ext>
                  </a:extLst>
                </a:gridCol>
                <a:gridCol w="493776">
                  <a:extLst>
                    <a:ext uri="{9D8B030D-6E8A-4147-A177-3AD203B41FA5}">
                      <a16:colId xmlns:a16="http://schemas.microsoft.com/office/drawing/2014/main" val="3914125619"/>
                    </a:ext>
                  </a:extLst>
                </a:gridCol>
                <a:gridCol w="493776">
                  <a:extLst>
                    <a:ext uri="{9D8B030D-6E8A-4147-A177-3AD203B41FA5}">
                      <a16:colId xmlns:a16="http://schemas.microsoft.com/office/drawing/2014/main" val="731886733"/>
                    </a:ext>
                  </a:extLst>
                </a:gridCol>
                <a:gridCol w="493776">
                  <a:extLst>
                    <a:ext uri="{9D8B030D-6E8A-4147-A177-3AD203B41FA5}">
                      <a16:colId xmlns:a16="http://schemas.microsoft.com/office/drawing/2014/main" val="1406051818"/>
                    </a:ext>
                  </a:extLst>
                </a:gridCol>
                <a:gridCol w="493776">
                  <a:extLst>
                    <a:ext uri="{9D8B030D-6E8A-4147-A177-3AD203B41FA5}">
                      <a16:colId xmlns:a16="http://schemas.microsoft.com/office/drawing/2014/main" val="1491825510"/>
                    </a:ext>
                  </a:extLst>
                </a:gridCol>
                <a:gridCol w="493776">
                  <a:extLst>
                    <a:ext uri="{9D8B030D-6E8A-4147-A177-3AD203B41FA5}">
                      <a16:colId xmlns:a16="http://schemas.microsoft.com/office/drawing/2014/main" val="1637416744"/>
                    </a:ext>
                  </a:extLst>
                </a:gridCol>
                <a:gridCol w="493776">
                  <a:extLst>
                    <a:ext uri="{9D8B030D-6E8A-4147-A177-3AD203B41FA5}">
                      <a16:colId xmlns:a16="http://schemas.microsoft.com/office/drawing/2014/main" val="2642175764"/>
                    </a:ext>
                  </a:extLst>
                </a:gridCol>
                <a:gridCol w="493776">
                  <a:extLst>
                    <a:ext uri="{9D8B030D-6E8A-4147-A177-3AD203B41FA5}">
                      <a16:colId xmlns:a16="http://schemas.microsoft.com/office/drawing/2014/main" val="2398037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0072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- 2017-10-26 15:08:18</a:t>
                      </a:r>
                      <a:r>
                        <a:rPr kumimoji="0" lang="de-DE" sz="1000" b="0" i="0" u="none" strike="noStrike" kern="1200" cap="none" spc="0" normalizeH="0" baseline="0" noProof="0">
                          <a:ln>
                            <a:noFill/>
                          </a:ln>
                          <a:solidFill>
                            <a:prstClr val="black"/>
                          </a:solidFill>
                          <a:effectLst/>
                          <a:uLnTx/>
                          <a:uFillTx/>
                          <a:latin typeface="+mn-lt"/>
                          <a:ea typeface="+mn-ea"/>
                          <a:cs typeface="+mn-cs"/>
                        </a:rPr>
                        <a:t>
Sie sind verletzt an Körper und Seele und versuchen, mit Sport den Krieg im Kopf zu vertreiben - traumatisierte Soldaten bei den Invictus Games.
Die NDR Sportclub Story am Sonntag, 29.10. um 23.35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03323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- 2017-03-23 13:45:26</a:t>
                      </a:r>
                      <a:r>
                        <a:rPr kumimoji="0" lang="de-DE" sz="1000" b="0" i="0" u="none" strike="noStrike" kern="1200" cap="none" spc="0" normalizeH="0" baseline="0" noProof="0">
                          <a:ln>
                            <a:noFill/>
                          </a:ln>
                          <a:solidFill>
                            <a:prstClr val="black"/>
                          </a:solidFill>
                          <a:effectLst/>
                          <a:uLnTx/>
                          <a:uFillTx/>
                          <a:latin typeface="+mn-lt"/>
                          <a:ea typeface="+mn-ea"/>
                          <a:cs typeface="+mn-cs"/>
                        </a:rPr>
                        <a:t>
TV-TIPP: Sportclub Story, Ivan Klasnic - Warten auf die neue Niere
Ab sofort in der Mediathek: http://www.ndr.de/fernsehen/sendungen/sportclub/Sportclub-Story-Ivan-Klasnic,sportclub8250.html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2795913"/>
                  </a:ext>
                </a:extLst>
              </a:tr>
            </a:tbl>
          </a:graphicData>
        </a:graphic>
      </p:graphicFrame>
      <p:sp>
        <p:nvSpPr>
          <p:cNvPr id="4" name="Text Placeholder 3">
            <a:extLst>
              <a:ext uri="{FF2B5EF4-FFF2-40B4-BE49-F238E27FC236}">
                <a16:creationId xmlns:a16="http://schemas.microsoft.com/office/drawing/2014/main" id="{C74EBFA6-4FC6-4465-A7D3-A316841D9736}"/>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25337118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137</Words>
  <Application>Microsoft Office PowerPoint</Application>
  <PresentationFormat>On-screen Show (4:3)</PresentationFormat>
  <Paragraphs>81</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quintly_template</vt:lpstr>
      <vt:lpstr>Eigene Posts - Reaktionen - Export - 1 of 2</vt:lpstr>
      <vt:lpstr>Eigene Posts - Reaktionen - Export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Eigene Posts - Reaktionen - Export - 1 of 2</dc:title>
  <dc:creator>Administrator</dc:creator>
  <cp:lastModifiedBy>Administrator</cp:lastModifiedBy>
  <cp:revision>1</cp:revision>
  <dcterms:created xsi:type="dcterms:W3CDTF">2018-03-01T11:01:47Z</dcterms:created>
  <dcterms:modified xsi:type="dcterms:W3CDTF">2018-03-01T11:02:04Z</dcterms:modified>
</cp:coreProperties>
</file>