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ABCB-8DD4-4134-A371-04CC98D22FDD}"/>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8DBC729F-6F7D-4A18-AABC-C96B4C9C257E}"/>
              </a:ext>
            </a:extLst>
          </p:cNvPr>
          <p:cNvGraphicFramePr>
            <a:graphicFrameLocks noGrp="1"/>
          </p:cNvGraphicFramePr>
          <p:nvPr>
            <p:ph type="tbl" sz="quarter" idx="13"/>
            <p:extLst>
              <p:ext uri="{D42A27DB-BD31-4B8C-83A1-F6EECF244321}">
                <p14:modId xmlns:p14="http://schemas.microsoft.com/office/powerpoint/2010/main" val="1898046825"/>
              </p:ext>
            </p:extLst>
          </p:nvPr>
        </p:nvGraphicFramePr>
        <p:xfrm>
          <a:off x="457200" y="1731963"/>
          <a:ext cx="8229599" cy="3870960"/>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057722278"/>
                    </a:ext>
                  </a:extLst>
                </a:gridCol>
                <a:gridCol w="822960">
                  <a:extLst>
                    <a:ext uri="{9D8B030D-6E8A-4147-A177-3AD203B41FA5}">
                      <a16:colId xmlns:a16="http://schemas.microsoft.com/office/drawing/2014/main" val="1421729550"/>
                    </a:ext>
                  </a:extLst>
                </a:gridCol>
                <a:gridCol w="493776">
                  <a:extLst>
                    <a:ext uri="{9D8B030D-6E8A-4147-A177-3AD203B41FA5}">
                      <a16:colId xmlns:a16="http://schemas.microsoft.com/office/drawing/2014/main" val="2950666180"/>
                    </a:ext>
                  </a:extLst>
                </a:gridCol>
                <a:gridCol w="493776">
                  <a:extLst>
                    <a:ext uri="{9D8B030D-6E8A-4147-A177-3AD203B41FA5}">
                      <a16:colId xmlns:a16="http://schemas.microsoft.com/office/drawing/2014/main" val="50812455"/>
                    </a:ext>
                  </a:extLst>
                </a:gridCol>
                <a:gridCol w="493776">
                  <a:extLst>
                    <a:ext uri="{9D8B030D-6E8A-4147-A177-3AD203B41FA5}">
                      <a16:colId xmlns:a16="http://schemas.microsoft.com/office/drawing/2014/main" val="3653443352"/>
                    </a:ext>
                  </a:extLst>
                </a:gridCol>
                <a:gridCol w="493776">
                  <a:extLst>
                    <a:ext uri="{9D8B030D-6E8A-4147-A177-3AD203B41FA5}">
                      <a16:colId xmlns:a16="http://schemas.microsoft.com/office/drawing/2014/main" val="1629291637"/>
                    </a:ext>
                  </a:extLst>
                </a:gridCol>
                <a:gridCol w="493776">
                  <a:extLst>
                    <a:ext uri="{9D8B030D-6E8A-4147-A177-3AD203B41FA5}">
                      <a16:colId xmlns:a16="http://schemas.microsoft.com/office/drawing/2014/main" val="3572526323"/>
                    </a:ext>
                  </a:extLst>
                </a:gridCol>
                <a:gridCol w="493776">
                  <a:extLst>
                    <a:ext uri="{9D8B030D-6E8A-4147-A177-3AD203B41FA5}">
                      <a16:colId xmlns:a16="http://schemas.microsoft.com/office/drawing/2014/main" val="3955352445"/>
                    </a:ext>
                  </a:extLst>
                </a:gridCol>
                <a:gridCol w="493776">
                  <a:extLst>
                    <a:ext uri="{9D8B030D-6E8A-4147-A177-3AD203B41FA5}">
                      <a16:colId xmlns:a16="http://schemas.microsoft.com/office/drawing/2014/main" val="1939720784"/>
                    </a:ext>
                  </a:extLst>
                </a:gridCol>
                <a:gridCol w="493776">
                  <a:extLst>
                    <a:ext uri="{9D8B030D-6E8A-4147-A177-3AD203B41FA5}">
                      <a16:colId xmlns:a16="http://schemas.microsoft.com/office/drawing/2014/main" val="1307017934"/>
                    </a:ext>
                  </a:extLst>
                </a:gridCol>
                <a:gridCol w="493776">
                  <a:extLst>
                    <a:ext uri="{9D8B030D-6E8A-4147-A177-3AD203B41FA5}">
                      <a16:colId xmlns:a16="http://schemas.microsoft.com/office/drawing/2014/main" val="2685512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93430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631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160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231190"/>
                  </a:ext>
                </a:extLst>
              </a:tr>
            </a:tbl>
          </a:graphicData>
        </a:graphic>
      </p:graphicFrame>
      <p:sp>
        <p:nvSpPr>
          <p:cNvPr id="4" name="Text Placeholder 3">
            <a:extLst>
              <a:ext uri="{FF2B5EF4-FFF2-40B4-BE49-F238E27FC236}">
                <a16:creationId xmlns:a16="http://schemas.microsoft.com/office/drawing/2014/main" id="{AB9A4B45-ADD7-4457-A0B1-42D229B2DFD9}"/>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539729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599E-D441-4EAE-8E25-D819D7180ED7}"/>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FF51D7D9-C0B6-4B5C-9B88-FFD02A53DA26}"/>
              </a:ext>
            </a:extLst>
          </p:cNvPr>
          <p:cNvGraphicFramePr>
            <a:graphicFrameLocks noGrp="1"/>
          </p:cNvGraphicFramePr>
          <p:nvPr>
            <p:ph type="tbl" sz="quarter" idx="13"/>
            <p:extLst>
              <p:ext uri="{D42A27DB-BD31-4B8C-83A1-F6EECF244321}">
                <p14:modId xmlns:p14="http://schemas.microsoft.com/office/powerpoint/2010/main" val="4146459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97678673"/>
                    </a:ext>
                  </a:extLst>
                </a:gridCol>
                <a:gridCol w="822960">
                  <a:extLst>
                    <a:ext uri="{9D8B030D-6E8A-4147-A177-3AD203B41FA5}">
                      <a16:colId xmlns:a16="http://schemas.microsoft.com/office/drawing/2014/main" val="2589799529"/>
                    </a:ext>
                  </a:extLst>
                </a:gridCol>
                <a:gridCol w="493776">
                  <a:extLst>
                    <a:ext uri="{9D8B030D-6E8A-4147-A177-3AD203B41FA5}">
                      <a16:colId xmlns:a16="http://schemas.microsoft.com/office/drawing/2014/main" val="248561345"/>
                    </a:ext>
                  </a:extLst>
                </a:gridCol>
                <a:gridCol w="493776">
                  <a:extLst>
                    <a:ext uri="{9D8B030D-6E8A-4147-A177-3AD203B41FA5}">
                      <a16:colId xmlns:a16="http://schemas.microsoft.com/office/drawing/2014/main" val="638231796"/>
                    </a:ext>
                  </a:extLst>
                </a:gridCol>
                <a:gridCol w="493776">
                  <a:extLst>
                    <a:ext uri="{9D8B030D-6E8A-4147-A177-3AD203B41FA5}">
                      <a16:colId xmlns:a16="http://schemas.microsoft.com/office/drawing/2014/main" val="1788706761"/>
                    </a:ext>
                  </a:extLst>
                </a:gridCol>
                <a:gridCol w="493776">
                  <a:extLst>
                    <a:ext uri="{9D8B030D-6E8A-4147-A177-3AD203B41FA5}">
                      <a16:colId xmlns:a16="http://schemas.microsoft.com/office/drawing/2014/main" val="1432486915"/>
                    </a:ext>
                  </a:extLst>
                </a:gridCol>
                <a:gridCol w="493776">
                  <a:extLst>
                    <a:ext uri="{9D8B030D-6E8A-4147-A177-3AD203B41FA5}">
                      <a16:colId xmlns:a16="http://schemas.microsoft.com/office/drawing/2014/main" val="4204505752"/>
                    </a:ext>
                  </a:extLst>
                </a:gridCol>
                <a:gridCol w="493776">
                  <a:extLst>
                    <a:ext uri="{9D8B030D-6E8A-4147-A177-3AD203B41FA5}">
                      <a16:colId xmlns:a16="http://schemas.microsoft.com/office/drawing/2014/main" val="1624771310"/>
                    </a:ext>
                  </a:extLst>
                </a:gridCol>
                <a:gridCol w="493776">
                  <a:extLst>
                    <a:ext uri="{9D8B030D-6E8A-4147-A177-3AD203B41FA5}">
                      <a16:colId xmlns:a16="http://schemas.microsoft.com/office/drawing/2014/main" val="832915496"/>
                    </a:ext>
                  </a:extLst>
                </a:gridCol>
                <a:gridCol w="493776">
                  <a:extLst>
                    <a:ext uri="{9D8B030D-6E8A-4147-A177-3AD203B41FA5}">
                      <a16:colId xmlns:a16="http://schemas.microsoft.com/office/drawing/2014/main" val="1933237575"/>
                    </a:ext>
                  </a:extLst>
                </a:gridCol>
                <a:gridCol w="493776">
                  <a:extLst>
                    <a:ext uri="{9D8B030D-6E8A-4147-A177-3AD203B41FA5}">
                      <a16:colId xmlns:a16="http://schemas.microsoft.com/office/drawing/2014/main" val="754875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229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3889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5832241"/>
                  </a:ext>
                </a:extLst>
              </a:tr>
            </a:tbl>
          </a:graphicData>
        </a:graphic>
      </p:graphicFrame>
      <p:sp>
        <p:nvSpPr>
          <p:cNvPr id="4" name="Text Placeholder 3">
            <a:extLst>
              <a:ext uri="{FF2B5EF4-FFF2-40B4-BE49-F238E27FC236}">
                <a16:creationId xmlns:a16="http://schemas.microsoft.com/office/drawing/2014/main" id="{99633773-E7BD-4685-AEA0-FB2F835DD214}"/>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2416524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Words>
  <Application>Microsoft Office PowerPoint</Application>
  <PresentationFormat>On-screen Show (4:3)</PresentationFormat>
  <Paragraphs>81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Eigene Posts - Reaktionen - Export - 1 of 2</vt:lpstr>
      <vt:lpstr>Eigene Posts - Reaktionen - Export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Reaktionen - Export - 1 of 2</dc:title>
  <dc:creator>Administrator</dc:creator>
  <cp:lastModifiedBy>Administrator</cp:lastModifiedBy>
  <cp:revision>1</cp:revision>
  <dcterms:created xsi:type="dcterms:W3CDTF">2018-03-01T11:01:20Z</dcterms:created>
  <dcterms:modified xsi:type="dcterms:W3CDTF">2018-03-01T11:01:38Z</dcterms:modified>
</cp:coreProperties>
</file>