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Lst>
  <p:sldSz cx="9144000" cy="6858000" type="screen4x3"/>
  <p:notesSz cx="6858000" cy="9144000"/>
  <p:embeddedFontLst>
    <p:embeddedFont>
      <p:font typeface="Calibri" panose="020F0502020204030204" pitchFamily="34" charset="0"/>
      <p:regular r:id="rId4"/>
      <p:bold r:id="rId5"/>
      <p:italic r:id="rId6"/>
      <p:boldItalic r:id="rId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986" autoAdjust="0"/>
    <p:restoredTop sz="94692" autoAdjust="0"/>
  </p:normalViewPr>
  <p:slideViewPr>
    <p:cSldViewPr snapToGrid="0">
      <p:cViewPr varScale="1">
        <p:scale>
          <a:sx n="75" d="100"/>
          <a:sy n="75" d="100"/>
        </p:scale>
        <p:origin x="648" y="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font" Target="fonts/font4.fntdata"/><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font" Target="fonts/font3.fntdata"/><Relationship Id="rId11" Type="http://schemas.openxmlformats.org/officeDocument/2006/relationships/tableStyles" Target="tableStyles.xml"/><Relationship Id="rId5" Type="http://schemas.openxmlformats.org/officeDocument/2006/relationships/font" Target="fonts/font2.fntdata"/><Relationship Id="rId10" Type="http://schemas.openxmlformats.org/officeDocument/2006/relationships/theme" Target="theme/theme1.xml"/><Relationship Id="rId4" Type="http://schemas.openxmlformats.org/officeDocument/2006/relationships/font" Target="fonts/font1.fntdata"/><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3/1/2018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43A3C1-E13E-4399-8412-D6E6891B37CE}"/>
              </a:ext>
            </a:extLst>
          </p:cNvPr>
          <p:cNvSpPr>
            <a:spLocks noGrp="1"/>
          </p:cNvSpPr>
          <p:nvPr>
            <p:ph type="title"/>
          </p:nvPr>
        </p:nvSpPr>
        <p:spPr/>
        <p:txBody>
          <a:bodyPr/>
          <a:lstStyle/>
          <a:p>
            <a:r>
              <a:rPr lang="en-US"/>
              <a:t>Eigene Posts - Reaktionen - Export - 1 of 2</a:t>
            </a:r>
          </a:p>
        </p:txBody>
      </p:sp>
      <p:graphicFrame>
        <p:nvGraphicFramePr>
          <p:cNvPr id="5" name="Table Placeholder 4">
            <a:extLst>
              <a:ext uri="{FF2B5EF4-FFF2-40B4-BE49-F238E27FC236}">
                <a16:creationId xmlns:a16="http://schemas.microsoft.com/office/drawing/2014/main" id="{949B530C-EFE0-49DA-9DA9-F074C664A0D2}"/>
              </a:ext>
            </a:extLst>
          </p:cNvPr>
          <p:cNvGraphicFramePr>
            <a:graphicFrameLocks noGrp="1"/>
          </p:cNvGraphicFramePr>
          <p:nvPr>
            <p:ph type="tbl" sz="quarter" idx="13"/>
            <p:extLst>
              <p:ext uri="{D42A27DB-BD31-4B8C-83A1-F6EECF244321}">
                <p14:modId xmlns:p14="http://schemas.microsoft.com/office/powerpoint/2010/main" val="3590817383"/>
              </p:ext>
            </p:extLst>
          </p:nvPr>
        </p:nvGraphicFramePr>
        <p:xfrm>
          <a:off x="457200" y="1731963"/>
          <a:ext cx="8229599" cy="3870960"/>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845764667"/>
                    </a:ext>
                  </a:extLst>
                </a:gridCol>
                <a:gridCol w="822960">
                  <a:extLst>
                    <a:ext uri="{9D8B030D-6E8A-4147-A177-3AD203B41FA5}">
                      <a16:colId xmlns:a16="http://schemas.microsoft.com/office/drawing/2014/main" val="2896321381"/>
                    </a:ext>
                  </a:extLst>
                </a:gridCol>
                <a:gridCol w="493776">
                  <a:extLst>
                    <a:ext uri="{9D8B030D-6E8A-4147-A177-3AD203B41FA5}">
                      <a16:colId xmlns:a16="http://schemas.microsoft.com/office/drawing/2014/main" val="682921957"/>
                    </a:ext>
                  </a:extLst>
                </a:gridCol>
                <a:gridCol w="493776">
                  <a:extLst>
                    <a:ext uri="{9D8B030D-6E8A-4147-A177-3AD203B41FA5}">
                      <a16:colId xmlns:a16="http://schemas.microsoft.com/office/drawing/2014/main" val="1640178611"/>
                    </a:ext>
                  </a:extLst>
                </a:gridCol>
                <a:gridCol w="493776">
                  <a:extLst>
                    <a:ext uri="{9D8B030D-6E8A-4147-A177-3AD203B41FA5}">
                      <a16:colId xmlns:a16="http://schemas.microsoft.com/office/drawing/2014/main" val="1267203069"/>
                    </a:ext>
                  </a:extLst>
                </a:gridCol>
                <a:gridCol w="493776">
                  <a:extLst>
                    <a:ext uri="{9D8B030D-6E8A-4147-A177-3AD203B41FA5}">
                      <a16:colId xmlns:a16="http://schemas.microsoft.com/office/drawing/2014/main" val="2845048400"/>
                    </a:ext>
                  </a:extLst>
                </a:gridCol>
                <a:gridCol w="493776">
                  <a:extLst>
                    <a:ext uri="{9D8B030D-6E8A-4147-A177-3AD203B41FA5}">
                      <a16:colId xmlns:a16="http://schemas.microsoft.com/office/drawing/2014/main" val="36527216"/>
                    </a:ext>
                  </a:extLst>
                </a:gridCol>
                <a:gridCol w="493776">
                  <a:extLst>
                    <a:ext uri="{9D8B030D-6E8A-4147-A177-3AD203B41FA5}">
                      <a16:colId xmlns:a16="http://schemas.microsoft.com/office/drawing/2014/main" val="4280262258"/>
                    </a:ext>
                  </a:extLst>
                </a:gridCol>
                <a:gridCol w="493776">
                  <a:extLst>
                    <a:ext uri="{9D8B030D-6E8A-4147-A177-3AD203B41FA5}">
                      <a16:colId xmlns:a16="http://schemas.microsoft.com/office/drawing/2014/main" val="2372618885"/>
                    </a:ext>
                  </a:extLst>
                </a:gridCol>
                <a:gridCol w="493776">
                  <a:extLst>
                    <a:ext uri="{9D8B030D-6E8A-4147-A177-3AD203B41FA5}">
                      <a16:colId xmlns:a16="http://schemas.microsoft.com/office/drawing/2014/main" val="172975656"/>
                    </a:ext>
                  </a:extLst>
                </a:gridCol>
                <a:gridCol w="493776">
                  <a:extLst>
                    <a:ext uri="{9D8B030D-6E8A-4147-A177-3AD203B41FA5}">
                      <a16:colId xmlns:a16="http://schemas.microsoft.com/office/drawing/2014/main" val="3683650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812417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- 2017-05-31 19:45:58</a:t>
                      </a:r>
                      <a:r>
                        <a:rPr kumimoji="0" lang="en-US" sz="1000" b="0" i="0" u="none" strike="noStrike" kern="1200" cap="none" spc="0" normalizeH="0" baseline="0" noProof="0">
                          <a:ln>
                            <a:noFill/>
                          </a:ln>
                          <a:solidFill>
                            <a:prstClr val="black"/>
                          </a:solidFill>
                          <a:effectLst/>
                          <a:uLnTx/>
                          <a:uFillTx/>
                          <a:latin typeface="+mn-lt"/>
                          <a:ea typeface="+mn-ea"/>
                          <a:cs typeface="+mn-cs"/>
                        </a:rPr>
                        <a:t>
DER Moment! Der SV Meppen 1912 e.V. kehrt zurück in den Profifußball ⚽️🏆🎉 Alles zum Aufstieg: ndr.de/sport/fussball/meppen514.html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424838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- 2017-04-10 08:34:01</a:t>
                      </a:r>
                      <a:r>
                        <a:rPr kumimoji="0" lang="de-DE" sz="1000" b="0" i="0" u="none" strike="noStrike" kern="1200" cap="none" spc="0" normalizeH="0" baseline="0" noProof="0">
                          <a:ln>
                            <a:noFill/>
                          </a:ln>
                          <a:solidFill>
                            <a:prstClr val="black"/>
                          </a:solidFill>
                          <a:effectLst/>
                          <a:uLnTx/>
                          <a:uFillTx/>
                          <a:latin typeface="+mn-lt"/>
                          <a:ea typeface="+mn-ea"/>
                          <a:cs typeface="+mn-cs"/>
                        </a:rPr>
                        <a:t>
Gewalt und von Fußball-Fans demolierte Züge kosten den Steuerzahler Millionen von Euro. Sicherheitskräfte und Bahn schlagen Alarm und fordern eine Beteiligung der Vereine und Verbände.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501997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- 2017-05-19 12:09:44</a:t>
                      </a:r>
                      <a:r>
                        <a:rPr kumimoji="0" lang="de-DE" sz="1000" b="0" i="0" u="none" strike="noStrike" kern="1200" cap="none" spc="0" normalizeH="0" baseline="0" noProof="0">
                          <a:ln>
                            <a:noFill/>
                          </a:ln>
                          <a:solidFill>
                            <a:prstClr val="black"/>
                          </a:solidFill>
                          <a:effectLst/>
                          <a:uLnTx/>
                          <a:uFillTx/>
                          <a:latin typeface="+mn-lt"/>
                          <a:ea typeface="+mn-ea"/>
                          <a:cs typeface="+mn-cs"/>
                        </a:rPr>
                        <a:t>
Schiedsrichterin Bibiana Steinhaus schreibt Fußball-Geschichte: Die 38 Jahre alte Polizistin aus Hannover wird ab der kommenden Saison als erste Frau Spiele der Bundesliga leiten. "Das war schon immer mein Traum", so Steinhaus.
Wie findet Ihr die Entscheidung?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Name</a:t>
                      </a:r>
                      <a:r>
                        <a:rPr kumimoji="0" lang="de-DE" sz="1000" b="0" i="0" u="none" strike="noStrike" kern="1200" cap="none" spc="0" normalizeH="0" baseline="0" noProof="0">
                          <a:ln>
                            <a:noFill/>
                          </a:ln>
                          <a:solidFill>
                            <a:prstClr val="black"/>
                          </a:solidFill>
                          <a:effectLst/>
                          <a:uLnTx/>
                          <a:uFillTx/>
                          <a:latin typeface="+mn-lt"/>
                          <a:ea typeface="+mn-ea"/>
                          <a:cs typeface="+mn-cs"/>
                        </a:rPr>
                        <a:t>: Timeline Photos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38218991"/>
                  </a:ext>
                </a:extLst>
              </a:tr>
            </a:tbl>
          </a:graphicData>
        </a:graphic>
      </p:graphicFrame>
      <p:sp>
        <p:nvSpPr>
          <p:cNvPr id="4" name="Text Placeholder 3">
            <a:extLst>
              <a:ext uri="{FF2B5EF4-FFF2-40B4-BE49-F238E27FC236}">
                <a16:creationId xmlns:a16="http://schemas.microsoft.com/office/drawing/2014/main" id="{BE5891BF-1618-4CCB-BF1D-7776DF75071B}"/>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130286170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663C7-017F-49F5-A88F-8290DDFE4C97}"/>
              </a:ext>
            </a:extLst>
          </p:cNvPr>
          <p:cNvSpPr>
            <a:spLocks noGrp="1"/>
          </p:cNvSpPr>
          <p:nvPr>
            <p:ph type="title"/>
          </p:nvPr>
        </p:nvSpPr>
        <p:spPr/>
        <p:txBody>
          <a:bodyPr/>
          <a:lstStyle/>
          <a:p>
            <a:r>
              <a:rPr lang="en-US"/>
              <a:t>Eigene Posts - Reaktionen - Export - 2 of 2</a:t>
            </a:r>
          </a:p>
        </p:txBody>
      </p:sp>
      <p:graphicFrame>
        <p:nvGraphicFramePr>
          <p:cNvPr id="5" name="Table Placeholder 4">
            <a:extLst>
              <a:ext uri="{FF2B5EF4-FFF2-40B4-BE49-F238E27FC236}">
                <a16:creationId xmlns:a16="http://schemas.microsoft.com/office/drawing/2014/main" id="{3801DA73-670E-489C-9109-F83F1438678F}"/>
              </a:ext>
            </a:extLst>
          </p:cNvPr>
          <p:cNvGraphicFramePr>
            <a:graphicFrameLocks noGrp="1"/>
          </p:cNvGraphicFramePr>
          <p:nvPr>
            <p:ph type="tbl" sz="quarter" idx="13"/>
            <p:extLst>
              <p:ext uri="{D42A27DB-BD31-4B8C-83A1-F6EECF244321}">
                <p14:modId xmlns:p14="http://schemas.microsoft.com/office/powerpoint/2010/main" val="345543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3204251656"/>
                    </a:ext>
                  </a:extLst>
                </a:gridCol>
                <a:gridCol w="822960">
                  <a:extLst>
                    <a:ext uri="{9D8B030D-6E8A-4147-A177-3AD203B41FA5}">
                      <a16:colId xmlns:a16="http://schemas.microsoft.com/office/drawing/2014/main" val="3815201915"/>
                    </a:ext>
                  </a:extLst>
                </a:gridCol>
                <a:gridCol w="493776">
                  <a:extLst>
                    <a:ext uri="{9D8B030D-6E8A-4147-A177-3AD203B41FA5}">
                      <a16:colId xmlns:a16="http://schemas.microsoft.com/office/drawing/2014/main" val="3498337442"/>
                    </a:ext>
                  </a:extLst>
                </a:gridCol>
                <a:gridCol w="493776">
                  <a:extLst>
                    <a:ext uri="{9D8B030D-6E8A-4147-A177-3AD203B41FA5}">
                      <a16:colId xmlns:a16="http://schemas.microsoft.com/office/drawing/2014/main" val="188180805"/>
                    </a:ext>
                  </a:extLst>
                </a:gridCol>
                <a:gridCol w="493776">
                  <a:extLst>
                    <a:ext uri="{9D8B030D-6E8A-4147-A177-3AD203B41FA5}">
                      <a16:colId xmlns:a16="http://schemas.microsoft.com/office/drawing/2014/main" val="2019815887"/>
                    </a:ext>
                  </a:extLst>
                </a:gridCol>
                <a:gridCol w="493776">
                  <a:extLst>
                    <a:ext uri="{9D8B030D-6E8A-4147-A177-3AD203B41FA5}">
                      <a16:colId xmlns:a16="http://schemas.microsoft.com/office/drawing/2014/main" val="1991060211"/>
                    </a:ext>
                  </a:extLst>
                </a:gridCol>
                <a:gridCol w="493776">
                  <a:extLst>
                    <a:ext uri="{9D8B030D-6E8A-4147-A177-3AD203B41FA5}">
                      <a16:colId xmlns:a16="http://schemas.microsoft.com/office/drawing/2014/main" val="1508282187"/>
                    </a:ext>
                  </a:extLst>
                </a:gridCol>
                <a:gridCol w="493776">
                  <a:extLst>
                    <a:ext uri="{9D8B030D-6E8A-4147-A177-3AD203B41FA5}">
                      <a16:colId xmlns:a16="http://schemas.microsoft.com/office/drawing/2014/main" val="3005677151"/>
                    </a:ext>
                  </a:extLst>
                </a:gridCol>
                <a:gridCol w="493776">
                  <a:extLst>
                    <a:ext uri="{9D8B030D-6E8A-4147-A177-3AD203B41FA5}">
                      <a16:colId xmlns:a16="http://schemas.microsoft.com/office/drawing/2014/main" val="1860240118"/>
                    </a:ext>
                  </a:extLst>
                </a:gridCol>
                <a:gridCol w="493776">
                  <a:extLst>
                    <a:ext uri="{9D8B030D-6E8A-4147-A177-3AD203B41FA5}">
                      <a16:colId xmlns:a16="http://schemas.microsoft.com/office/drawing/2014/main" val="3533937228"/>
                    </a:ext>
                  </a:extLst>
                </a:gridCol>
                <a:gridCol w="493776">
                  <a:extLst>
                    <a:ext uri="{9D8B030D-6E8A-4147-A177-3AD203B41FA5}">
                      <a16:colId xmlns:a16="http://schemas.microsoft.com/office/drawing/2014/main" val="33459192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834652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- 2017-10-26 15:08:18</a:t>
                      </a:r>
                      <a:r>
                        <a:rPr kumimoji="0" lang="de-DE" sz="1000" b="0" i="0" u="none" strike="noStrike" kern="1200" cap="none" spc="0" normalizeH="0" baseline="0" noProof="0">
                          <a:ln>
                            <a:noFill/>
                          </a:ln>
                          <a:solidFill>
                            <a:prstClr val="black"/>
                          </a:solidFill>
                          <a:effectLst/>
                          <a:uLnTx/>
                          <a:uFillTx/>
                          <a:latin typeface="+mn-lt"/>
                          <a:ea typeface="+mn-ea"/>
                          <a:cs typeface="+mn-cs"/>
                        </a:rPr>
                        <a:t>
Sie sind verletzt an Körper und Seele und versuchen, mit Sport den Krieg im Kopf zu vertreiben - traumatisierte Soldaten bei den Invictus Games.
Die NDR Sportclub Story am Sonntag, 29.10. um 23.35 Uhr!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1793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- 2017-03-23 13:45:26</a:t>
                      </a:r>
                      <a:r>
                        <a:rPr kumimoji="0" lang="de-DE" sz="1000" b="0" i="0" u="none" strike="noStrike" kern="1200" cap="none" spc="0" normalizeH="0" baseline="0" noProof="0">
                          <a:ln>
                            <a:noFill/>
                          </a:ln>
                          <a:solidFill>
                            <a:prstClr val="black"/>
                          </a:solidFill>
                          <a:effectLst/>
                          <a:uLnTx/>
                          <a:uFillTx/>
                          <a:latin typeface="+mn-lt"/>
                          <a:ea typeface="+mn-ea"/>
                          <a:cs typeface="+mn-cs"/>
                        </a:rPr>
                        <a:t>
TV-TIPP: Sportclub Story, Ivan Klasnic - Warten auf die neue Niere
Ab sofort in der Mediathek: http://www.ndr.de/fernsehen/sendungen/sportclub/Sportclub-Story-Ivan-Klasnic,sportclub8250.html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1602879"/>
                  </a:ext>
                </a:extLst>
              </a:tr>
            </a:tbl>
          </a:graphicData>
        </a:graphic>
      </p:graphicFrame>
      <p:sp>
        <p:nvSpPr>
          <p:cNvPr id="4" name="Text Placeholder 3">
            <a:extLst>
              <a:ext uri="{FF2B5EF4-FFF2-40B4-BE49-F238E27FC236}">
                <a16:creationId xmlns:a16="http://schemas.microsoft.com/office/drawing/2014/main" id="{CCA06D26-41B0-4EC1-82BC-08E410AE9E91}"/>
              </a:ext>
            </a:extLst>
          </p:cNvPr>
          <p:cNvSpPr>
            <a:spLocks noGrp="1"/>
          </p:cNvSpPr>
          <p:nvPr>
            <p:ph type="body" sz="quarter" idx="14"/>
          </p:nvPr>
        </p:nvSpPr>
        <p:spPr/>
        <p:txBody>
          <a:bodyPr/>
          <a:lstStyle/>
          <a:p>
            <a:r>
              <a:rPr lang="en-US"/>
              <a:t>01.03.2017 - 28.02.2018</a:t>
            </a:r>
          </a:p>
        </p:txBody>
      </p:sp>
    </p:spTree>
    <p:extLst>
      <p:ext uri="{BB962C8B-B14F-4D97-AF65-F5344CB8AC3E}">
        <p14:creationId xmlns:p14="http://schemas.microsoft.com/office/powerpoint/2010/main" val="34563374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137</Words>
  <Application>Microsoft Office PowerPoint</Application>
  <PresentationFormat>On-screen Show (4:3)</PresentationFormat>
  <Paragraphs>81</Paragraphs>
  <Slides>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vt:i4>
      </vt:variant>
    </vt:vector>
  </HeadingPairs>
  <TitlesOfParts>
    <vt:vector size="5" baseType="lpstr">
      <vt:lpstr>Arial</vt:lpstr>
      <vt:lpstr>Calibri</vt:lpstr>
      <vt:lpstr>quintly_template</vt:lpstr>
      <vt:lpstr>Eigene Posts - Reaktionen - Export - 1 of 2</vt:lpstr>
      <vt:lpstr>Eigene Posts - Reaktionen - Export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Eigene Posts - Reaktionen - Export - 1 of 2</dc:title>
  <dc:creator>Administrator</dc:creator>
  <cp:lastModifiedBy>Administrator</cp:lastModifiedBy>
  <cp:revision>1</cp:revision>
  <dcterms:created xsi:type="dcterms:W3CDTF">2018-03-01T11:00:49Z</dcterms:created>
  <dcterms:modified xsi:type="dcterms:W3CDTF">2018-03-01T11:01:07Z</dcterms:modified>
</cp:coreProperties>
</file>