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5983C-0B05-4267-AEF1-0519649C0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AEA0EA-5475-4BBA-9A9A-7D98B3F2C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4420364"/>
              </p:ext>
            </p:extLst>
          </p:nvPr>
        </p:nvGraphicFramePr>
        <p:xfrm>
          <a:off x="457200" y="1731963"/>
          <a:ext cx="82295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764491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6151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9926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8089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0488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8735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3893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5328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876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950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4506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0938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475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07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27.07.2017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11247892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20676382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98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09.08.2017 17:40:16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6822714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95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28.04.2017 18:30:48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13245734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75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21.08.2017 18:14:18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86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26.10.2017 17:23:07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2364384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768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06A08-EDCE-40FE-92DE-27532FA81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441018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Videos - Crossposts - Export</dc:title>
  <dc:creator>Administrator</dc:creator>
  <cp:lastModifiedBy>Administrator</cp:lastModifiedBy>
  <cp:revision>1</cp:revision>
  <dcterms:created xsi:type="dcterms:W3CDTF">2018-03-01T10:46:07Z</dcterms:created>
  <dcterms:modified xsi:type="dcterms:W3CDTF">2018-03-01T10:46:24Z</dcterms:modified>
</cp:coreProperties>
</file>