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2AE8F-7140-44B2-8578-1C5977253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Videos - Crossposts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DCA74F-3681-42B5-8EEE-0954891DF7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4757728"/>
              </p:ext>
            </p:extLst>
          </p:nvPr>
        </p:nvGraphicFramePr>
        <p:xfrm>
          <a:off x="457200" y="1731963"/>
          <a:ext cx="8229599" cy="512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9300271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92637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297049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423284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99237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43906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440346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085558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439511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64015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40092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79187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40080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4422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27.07.2017 10:00:00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5332256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11247892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20676382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491518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137991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2207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09.08.2017 17:40:16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4324969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9560061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04:36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2737347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6822714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13605917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90043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0171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28.04.2017 18:30:48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3545709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6374797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1778812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4595985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13245734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5466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21.08.2017 18:14:18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1582952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3515794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03:31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1182152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2333642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7472531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425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26.10.2017 17:23:07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1427117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2608251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2364384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4652725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34731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42324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5EAE42-B3E6-4A81-8EED-DA69C30028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8193849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107</Words>
  <Application>Microsoft Office PowerPoint</Application>
  <PresentationFormat>On-screen Show (4:3)</PresentationFormat>
  <Paragraphs>80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Eigene Videos - Crossposts - Export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Eigene Videos - Crossposts - Export</dc:title>
  <dc:creator>Administrator</dc:creator>
  <cp:lastModifiedBy>Administrator</cp:lastModifiedBy>
  <cp:revision>1</cp:revision>
  <dcterms:created xsi:type="dcterms:W3CDTF">2018-03-01T09:54:21Z</dcterms:created>
  <dcterms:modified xsi:type="dcterms:W3CDTF">2018-03-01T09:54:38Z</dcterms:modified>
</cp:coreProperties>
</file>