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  <p:sldId id="286" r:id="rId28"/>
    <p:sldId id="287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92293</c:v>
                </c:pt>
                <c:pt idx="1">
                  <c:v>92353</c:v>
                </c:pt>
                <c:pt idx="2">
                  <c:v>92412</c:v>
                </c:pt>
                <c:pt idx="3">
                  <c:v>92453</c:v>
                </c:pt>
                <c:pt idx="4">
                  <c:v>92487</c:v>
                </c:pt>
                <c:pt idx="5">
                  <c:v>92538</c:v>
                </c:pt>
                <c:pt idx="6">
                  <c:v>92571</c:v>
                </c:pt>
                <c:pt idx="7">
                  <c:v>92628</c:v>
                </c:pt>
                <c:pt idx="8">
                  <c:v>92673</c:v>
                </c:pt>
                <c:pt idx="9">
                  <c:v>92792</c:v>
                </c:pt>
                <c:pt idx="10">
                  <c:v>92855</c:v>
                </c:pt>
                <c:pt idx="11">
                  <c:v>92925</c:v>
                </c:pt>
                <c:pt idx="12">
                  <c:v>92971</c:v>
                </c:pt>
                <c:pt idx="13">
                  <c:v>93001</c:v>
                </c:pt>
                <c:pt idx="14">
                  <c:v>93013</c:v>
                </c:pt>
                <c:pt idx="15">
                  <c:v>93036</c:v>
                </c:pt>
                <c:pt idx="16">
                  <c:v>93057</c:v>
                </c:pt>
                <c:pt idx="17">
                  <c:v>93090</c:v>
                </c:pt>
                <c:pt idx="18">
                  <c:v>93135</c:v>
                </c:pt>
                <c:pt idx="19">
                  <c:v>93169</c:v>
                </c:pt>
                <c:pt idx="20">
                  <c:v>93195</c:v>
                </c:pt>
                <c:pt idx="21">
                  <c:v>93231</c:v>
                </c:pt>
                <c:pt idx="22">
                  <c:v>93269</c:v>
                </c:pt>
                <c:pt idx="23">
                  <c:v>93339</c:v>
                </c:pt>
                <c:pt idx="24">
                  <c:v>93368</c:v>
                </c:pt>
                <c:pt idx="25">
                  <c:v>93391</c:v>
                </c:pt>
                <c:pt idx="26">
                  <c:v>93431</c:v>
                </c:pt>
                <c:pt idx="27">
                  <c:v>93471</c:v>
                </c:pt>
                <c:pt idx="28">
                  <c:v>93497</c:v>
                </c:pt>
                <c:pt idx="29">
                  <c:v>93529</c:v>
                </c:pt>
                <c:pt idx="30">
                  <c:v>93548</c:v>
                </c:pt>
                <c:pt idx="31">
                  <c:v>93565</c:v>
                </c:pt>
                <c:pt idx="32">
                  <c:v>93576</c:v>
                </c:pt>
                <c:pt idx="33">
                  <c:v>93594</c:v>
                </c:pt>
                <c:pt idx="34">
                  <c:v>93629</c:v>
                </c:pt>
                <c:pt idx="35">
                  <c:v>93657</c:v>
                </c:pt>
                <c:pt idx="36">
                  <c:v>93697</c:v>
                </c:pt>
                <c:pt idx="37">
                  <c:v>93767</c:v>
                </c:pt>
                <c:pt idx="38">
                  <c:v>93826</c:v>
                </c:pt>
                <c:pt idx="39">
                  <c:v>93857</c:v>
                </c:pt>
                <c:pt idx="40">
                  <c:v>94096</c:v>
                </c:pt>
                <c:pt idx="41">
                  <c:v>94220</c:v>
                </c:pt>
                <c:pt idx="42">
                  <c:v>94298</c:v>
                </c:pt>
                <c:pt idx="43">
                  <c:v>94324</c:v>
                </c:pt>
                <c:pt idx="44">
                  <c:v>94329</c:v>
                </c:pt>
                <c:pt idx="45">
                  <c:v>94353</c:v>
                </c:pt>
                <c:pt idx="46">
                  <c:v>94379</c:v>
                </c:pt>
                <c:pt idx="47">
                  <c:v>94392</c:v>
                </c:pt>
                <c:pt idx="48">
                  <c:v>94426</c:v>
                </c:pt>
                <c:pt idx="49">
                  <c:v>94438</c:v>
                </c:pt>
                <c:pt idx="50">
                  <c:v>94455</c:v>
                </c:pt>
                <c:pt idx="51">
                  <c:v>94577</c:v>
                </c:pt>
                <c:pt idx="52">
                  <c:v>94618</c:v>
                </c:pt>
                <c:pt idx="53">
                  <c:v>94647</c:v>
                </c:pt>
                <c:pt idx="54">
                  <c:v>94675</c:v>
                </c:pt>
                <c:pt idx="55">
                  <c:v>94701</c:v>
                </c:pt>
                <c:pt idx="56">
                  <c:v>94723</c:v>
                </c:pt>
                <c:pt idx="57">
                  <c:v>94737</c:v>
                </c:pt>
                <c:pt idx="58">
                  <c:v>95106</c:v>
                </c:pt>
                <c:pt idx="59">
                  <c:v>98551</c:v>
                </c:pt>
                <c:pt idx="60">
                  <c:v>100096</c:v>
                </c:pt>
                <c:pt idx="61">
                  <c:v>100793</c:v>
                </c:pt>
                <c:pt idx="62">
                  <c:v>101206</c:v>
                </c:pt>
                <c:pt idx="63">
                  <c:v>101427</c:v>
                </c:pt>
                <c:pt idx="64">
                  <c:v>101583</c:v>
                </c:pt>
                <c:pt idx="65">
                  <c:v>101752</c:v>
                </c:pt>
                <c:pt idx="66">
                  <c:v>101833</c:v>
                </c:pt>
                <c:pt idx="67">
                  <c:v>101898</c:v>
                </c:pt>
                <c:pt idx="68">
                  <c:v>101969</c:v>
                </c:pt>
                <c:pt idx="69">
                  <c:v>102010</c:v>
                </c:pt>
                <c:pt idx="70">
                  <c:v>102046</c:v>
                </c:pt>
                <c:pt idx="71">
                  <c:v>102105</c:v>
                </c:pt>
                <c:pt idx="72">
                  <c:v>102164</c:v>
                </c:pt>
                <c:pt idx="73">
                  <c:v>102225</c:v>
                </c:pt>
                <c:pt idx="74">
                  <c:v>102260</c:v>
                </c:pt>
                <c:pt idx="75">
                  <c:v>102300</c:v>
                </c:pt>
                <c:pt idx="76">
                  <c:v>102345</c:v>
                </c:pt>
                <c:pt idx="77">
                  <c:v>102362</c:v>
                </c:pt>
                <c:pt idx="78">
                  <c:v>102397</c:v>
                </c:pt>
                <c:pt idx="79">
                  <c:v>102693</c:v>
                </c:pt>
                <c:pt idx="80">
                  <c:v>102871</c:v>
                </c:pt>
                <c:pt idx="81">
                  <c:v>103001</c:v>
                </c:pt>
                <c:pt idx="82">
                  <c:v>103054</c:v>
                </c:pt>
                <c:pt idx="83">
                  <c:v>103094</c:v>
                </c:pt>
                <c:pt idx="84">
                  <c:v>103105</c:v>
                </c:pt>
                <c:pt idx="85">
                  <c:v>103134</c:v>
                </c:pt>
                <c:pt idx="86">
                  <c:v>103155</c:v>
                </c:pt>
                <c:pt idx="87">
                  <c:v>103164</c:v>
                </c:pt>
                <c:pt idx="88">
                  <c:v>103201</c:v>
                </c:pt>
                <c:pt idx="89">
                  <c:v>103225</c:v>
                </c:pt>
                <c:pt idx="90">
                  <c:v>103274</c:v>
                </c:pt>
                <c:pt idx="91">
                  <c:v>103309</c:v>
                </c:pt>
                <c:pt idx="92">
                  <c:v>103353</c:v>
                </c:pt>
                <c:pt idx="93">
                  <c:v>103409</c:v>
                </c:pt>
                <c:pt idx="94">
                  <c:v>103438</c:v>
                </c:pt>
                <c:pt idx="95">
                  <c:v>103484</c:v>
                </c:pt>
                <c:pt idx="96">
                  <c:v>103552</c:v>
                </c:pt>
                <c:pt idx="97">
                  <c:v>103588</c:v>
                </c:pt>
                <c:pt idx="98">
                  <c:v>103614</c:v>
                </c:pt>
                <c:pt idx="99">
                  <c:v>103641</c:v>
                </c:pt>
                <c:pt idx="100">
                  <c:v>103681</c:v>
                </c:pt>
                <c:pt idx="101">
                  <c:v>103695</c:v>
                </c:pt>
                <c:pt idx="102">
                  <c:v>103704</c:v>
                </c:pt>
                <c:pt idx="103">
                  <c:v>103719</c:v>
                </c:pt>
                <c:pt idx="104">
                  <c:v>103745</c:v>
                </c:pt>
                <c:pt idx="105">
                  <c:v>103801</c:v>
                </c:pt>
                <c:pt idx="106">
                  <c:v>103853</c:v>
                </c:pt>
                <c:pt idx="107">
                  <c:v>104065</c:v>
                </c:pt>
                <c:pt idx="108">
                  <c:v>104218</c:v>
                </c:pt>
                <c:pt idx="109">
                  <c:v>104276</c:v>
                </c:pt>
                <c:pt idx="110">
                  <c:v>104329</c:v>
                </c:pt>
                <c:pt idx="111">
                  <c:v>104380</c:v>
                </c:pt>
                <c:pt idx="112">
                  <c:v>104412</c:v>
                </c:pt>
                <c:pt idx="113">
                  <c:v>104429</c:v>
                </c:pt>
                <c:pt idx="114">
                  <c:v>104455</c:v>
                </c:pt>
                <c:pt idx="115">
                  <c:v>104473</c:v>
                </c:pt>
                <c:pt idx="116">
                  <c:v>104490</c:v>
                </c:pt>
                <c:pt idx="117">
                  <c:v>104500</c:v>
                </c:pt>
                <c:pt idx="118">
                  <c:v>104524</c:v>
                </c:pt>
                <c:pt idx="119">
                  <c:v>104558</c:v>
                </c:pt>
                <c:pt idx="120">
                  <c:v>104569</c:v>
                </c:pt>
                <c:pt idx="121">
                  <c:v>104639</c:v>
                </c:pt>
                <c:pt idx="122">
                  <c:v>104646</c:v>
                </c:pt>
                <c:pt idx="123">
                  <c:v>104657</c:v>
                </c:pt>
                <c:pt idx="124">
                  <c:v>104665</c:v>
                </c:pt>
                <c:pt idx="125">
                  <c:v>104676</c:v>
                </c:pt>
                <c:pt idx="126">
                  <c:v>104686</c:v>
                </c:pt>
                <c:pt idx="127">
                  <c:v>104691</c:v>
                </c:pt>
                <c:pt idx="128">
                  <c:v>104703</c:v>
                </c:pt>
                <c:pt idx="129">
                  <c:v>104708</c:v>
                </c:pt>
                <c:pt idx="130">
                  <c:v>104717</c:v>
                </c:pt>
                <c:pt idx="131">
                  <c:v>104726</c:v>
                </c:pt>
                <c:pt idx="132">
                  <c:v>104729</c:v>
                </c:pt>
                <c:pt idx="133">
                  <c:v>104730</c:v>
                </c:pt>
                <c:pt idx="134">
                  <c:v>104741</c:v>
                </c:pt>
                <c:pt idx="135">
                  <c:v>104831</c:v>
                </c:pt>
                <c:pt idx="136">
                  <c:v>104879</c:v>
                </c:pt>
                <c:pt idx="137">
                  <c:v>104901</c:v>
                </c:pt>
                <c:pt idx="138">
                  <c:v>104921</c:v>
                </c:pt>
                <c:pt idx="139">
                  <c:v>104940</c:v>
                </c:pt>
                <c:pt idx="140">
                  <c:v>104959</c:v>
                </c:pt>
                <c:pt idx="141">
                  <c:v>104963</c:v>
                </c:pt>
                <c:pt idx="142">
                  <c:v>104977</c:v>
                </c:pt>
                <c:pt idx="143">
                  <c:v>104994</c:v>
                </c:pt>
                <c:pt idx="144">
                  <c:v>105016</c:v>
                </c:pt>
                <c:pt idx="145">
                  <c:v>105040</c:v>
                </c:pt>
                <c:pt idx="146">
                  <c:v>105043</c:v>
                </c:pt>
                <c:pt idx="147">
                  <c:v>105049</c:v>
                </c:pt>
                <c:pt idx="148">
                  <c:v>105057</c:v>
                </c:pt>
                <c:pt idx="149">
                  <c:v>105159</c:v>
                </c:pt>
                <c:pt idx="150">
                  <c:v>105180</c:v>
                </c:pt>
                <c:pt idx="151">
                  <c:v>105191</c:v>
                </c:pt>
                <c:pt idx="152">
                  <c:v>105191</c:v>
                </c:pt>
                <c:pt idx="153">
                  <c:v>105203</c:v>
                </c:pt>
                <c:pt idx="154">
                  <c:v>105230</c:v>
                </c:pt>
                <c:pt idx="155">
                  <c:v>105244</c:v>
                </c:pt>
                <c:pt idx="156">
                  <c:v>105260</c:v>
                </c:pt>
                <c:pt idx="157">
                  <c:v>105277</c:v>
                </c:pt>
                <c:pt idx="158">
                  <c:v>105272</c:v>
                </c:pt>
                <c:pt idx="159">
                  <c:v>105273</c:v>
                </c:pt>
                <c:pt idx="160">
                  <c:v>105280</c:v>
                </c:pt>
                <c:pt idx="161">
                  <c:v>105422</c:v>
                </c:pt>
                <c:pt idx="162">
                  <c:v>106190</c:v>
                </c:pt>
                <c:pt idx="163">
                  <c:v>107416</c:v>
                </c:pt>
                <c:pt idx="164">
                  <c:v>108272</c:v>
                </c:pt>
                <c:pt idx="165">
                  <c:v>108772</c:v>
                </c:pt>
                <c:pt idx="166">
                  <c:v>109039</c:v>
                </c:pt>
                <c:pt idx="167">
                  <c:v>109267</c:v>
                </c:pt>
                <c:pt idx="168">
                  <c:v>109490</c:v>
                </c:pt>
                <c:pt idx="169">
                  <c:v>109694</c:v>
                </c:pt>
                <c:pt idx="170">
                  <c:v>109824</c:v>
                </c:pt>
                <c:pt idx="171">
                  <c:v>110128</c:v>
                </c:pt>
                <c:pt idx="172">
                  <c:v>110243</c:v>
                </c:pt>
                <c:pt idx="173">
                  <c:v>110420</c:v>
                </c:pt>
                <c:pt idx="174">
                  <c:v>110564</c:v>
                </c:pt>
                <c:pt idx="175">
                  <c:v>110673</c:v>
                </c:pt>
                <c:pt idx="176">
                  <c:v>110738</c:v>
                </c:pt>
                <c:pt idx="177">
                  <c:v>110831</c:v>
                </c:pt>
                <c:pt idx="178">
                  <c:v>110909</c:v>
                </c:pt>
                <c:pt idx="179">
                  <c:v>110962</c:v>
                </c:pt>
                <c:pt idx="180">
                  <c:v>111014</c:v>
                </c:pt>
                <c:pt idx="181">
                  <c:v>111035</c:v>
                </c:pt>
                <c:pt idx="182">
                  <c:v>111074</c:v>
                </c:pt>
                <c:pt idx="183">
                  <c:v>111102</c:v>
                </c:pt>
                <c:pt idx="184">
                  <c:v>111148</c:v>
                </c:pt>
                <c:pt idx="185">
                  <c:v>111187</c:v>
                </c:pt>
                <c:pt idx="186">
                  <c:v>111242</c:v>
                </c:pt>
                <c:pt idx="187">
                  <c:v>111280</c:v>
                </c:pt>
                <c:pt idx="188">
                  <c:v>111313</c:v>
                </c:pt>
                <c:pt idx="189">
                  <c:v>111349</c:v>
                </c:pt>
                <c:pt idx="190">
                  <c:v>111393</c:v>
                </c:pt>
                <c:pt idx="191">
                  <c:v>111513</c:v>
                </c:pt>
                <c:pt idx="192">
                  <c:v>111593</c:v>
                </c:pt>
                <c:pt idx="193">
                  <c:v>111642</c:v>
                </c:pt>
                <c:pt idx="194">
                  <c:v>111689</c:v>
                </c:pt>
                <c:pt idx="195">
                  <c:v>111866</c:v>
                </c:pt>
                <c:pt idx="196">
                  <c:v>112030</c:v>
                </c:pt>
                <c:pt idx="197">
                  <c:v>112136</c:v>
                </c:pt>
                <c:pt idx="198">
                  <c:v>112261</c:v>
                </c:pt>
                <c:pt idx="199">
                  <c:v>112384</c:v>
                </c:pt>
                <c:pt idx="200">
                  <c:v>112476</c:v>
                </c:pt>
                <c:pt idx="201">
                  <c:v>112558</c:v>
                </c:pt>
                <c:pt idx="202">
                  <c:v>112630</c:v>
                </c:pt>
                <c:pt idx="203">
                  <c:v>112713</c:v>
                </c:pt>
                <c:pt idx="204">
                  <c:v>112780</c:v>
                </c:pt>
                <c:pt idx="205">
                  <c:v>112912</c:v>
                </c:pt>
                <c:pt idx="206">
                  <c:v>113023</c:v>
                </c:pt>
                <c:pt idx="207">
                  <c:v>113082</c:v>
                </c:pt>
                <c:pt idx="208">
                  <c:v>113145</c:v>
                </c:pt>
                <c:pt idx="209">
                  <c:v>113183</c:v>
                </c:pt>
                <c:pt idx="210">
                  <c:v>113217</c:v>
                </c:pt>
                <c:pt idx="211">
                  <c:v>113256</c:v>
                </c:pt>
                <c:pt idx="212">
                  <c:v>113293</c:v>
                </c:pt>
                <c:pt idx="213">
                  <c:v>113327</c:v>
                </c:pt>
                <c:pt idx="214">
                  <c:v>113936</c:v>
                </c:pt>
                <c:pt idx="215">
                  <c:v>114499</c:v>
                </c:pt>
                <c:pt idx="216">
                  <c:v>114775</c:v>
                </c:pt>
                <c:pt idx="217">
                  <c:v>115026</c:v>
                </c:pt>
                <c:pt idx="218">
                  <c:v>115238</c:v>
                </c:pt>
                <c:pt idx="219">
                  <c:v>115457</c:v>
                </c:pt>
                <c:pt idx="220">
                  <c:v>115620</c:v>
                </c:pt>
                <c:pt idx="221">
                  <c:v>115699</c:v>
                </c:pt>
                <c:pt idx="222">
                  <c:v>115749</c:v>
                </c:pt>
                <c:pt idx="223">
                  <c:v>115785</c:v>
                </c:pt>
                <c:pt idx="224">
                  <c:v>115834</c:v>
                </c:pt>
                <c:pt idx="225">
                  <c:v>115875</c:v>
                </c:pt>
                <c:pt idx="226">
                  <c:v>115917</c:v>
                </c:pt>
                <c:pt idx="227">
                  <c:v>115972</c:v>
                </c:pt>
                <c:pt idx="228">
                  <c:v>116015</c:v>
                </c:pt>
                <c:pt idx="229">
                  <c:v>116064</c:v>
                </c:pt>
                <c:pt idx="230">
                  <c:v>116133</c:v>
                </c:pt>
                <c:pt idx="231">
                  <c:v>116228</c:v>
                </c:pt>
                <c:pt idx="232">
                  <c:v>116313</c:v>
                </c:pt>
                <c:pt idx="233">
                  <c:v>116501</c:v>
                </c:pt>
                <c:pt idx="234">
                  <c:v>116599</c:v>
                </c:pt>
                <c:pt idx="235">
                  <c:v>116700</c:v>
                </c:pt>
                <c:pt idx="236">
                  <c:v>116764</c:v>
                </c:pt>
                <c:pt idx="237">
                  <c:v>116807</c:v>
                </c:pt>
                <c:pt idx="238">
                  <c:v>116839</c:v>
                </c:pt>
                <c:pt idx="239">
                  <c:v>116882</c:v>
                </c:pt>
                <c:pt idx="240">
                  <c:v>117200</c:v>
                </c:pt>
                <c:pt idx="241">
                  <c:v>117607</c:v>
                </c:pt>
                <c:pt idx="242">
                  <c:v>118314</c:v>
                </c:pt>
                <c:pt idx="243">
                  <c:v>118658</c:v>
                </c:pt>
                <c:pt idx="244">
                  <c:v>118903</c:v>
                </c:pt>
                <c:pt idx="245">
                  <c:v>119196</c:v>
                </c:pt>
                <c:pt idx="246">
                  <c:v>119431</c:v>
                </c:pt>
                <c:pt idx="247">
                  <c:v>119773</c:v>
                </c:pt>
                <c:pt idx="248">
                  <c:v>119988</c:v>
                </c:pt>
                <c:pt idx="249">
                  <c:v>120125</c:v>
                </c:pt>
                <c:pt idx="250">
                  <c:v>120291</c:v>
                </c:pt>
                <c:pt idx="251">
                  <c:v>120388</c:v>
                </c:pt>
                <c:pt idx="252">
                  <c:v>120447</c:v>
                </c:pt>
                <c:pt idx="253">
                  <c:v>120516</c:v>
                </c:pt>
                <c:pt idx="254">
                  <c:v>120586</c:v>
                </c:pt>
                <c:pt idx="255">
                  <c:v>120644</c:v>
                </c:pt>
                <c:pt idx="256">
                  <c:v>120695</c:v>
                </c:pt>
                <c:pt idx="257">
                  <c:v>120747</c:v>
                </c:pt>
                <c:pt idx="258">
                  <c:v>120773</c:v>
                </c:pt>
                <c:pt idx="259">
                  <c:v>120817</c:v>
                </c:pt>
                <c:pt idx="260">
                  <c:v>120868</c:v>
                </c:pt>
                <c:pt idx="261">
                  <c:v>121116</c:v>
                </c:pt>
                <c:pt idx="262">
                  <c:v>121251</c:v>
                </c:pt>
                <c:pt idx="263">
                  <c:v>121328</c:v>
                </c:pt>
                <c:pt idx="264">
                  <c:v>121356</c:v>
                </c:pt>
                <c:pt idx="265">
                  <c:v>121459</c:v>
                </c:pt>
                <c:pt idx="266">
                  <c:v>121550</c:v>
                </c:pt>
                <c:pt idx="267">
                  <c:v>121612</c:v>
                </c:pt>
                <c:pt idx="268">
                  <c:v>121725</c:v>
                </c:pt>
                <c:pt idx="269">
                  <c:v>121819</c:v>
                </c:pt>
                <c:pt idx="270">
                  <c:v>121890</c:v>
                </c:pt>
                <c:pt idx="271">
                  <c:v>121930</c:v>
                </c:pt>
                <c:pt idx="272">
                  <c:v>121968</c:v>
                </c:pt>
                <c:pt idx="273">
                  <c:v>121989</c:v>
                </c:pt>
                <c:pt idx="274">
                  <c:v>122006</c:v>
                </c:pt>
                <c:pt idx="275">
                  <c:v>122022</c:v>
                </c:pt>
                <c:pt idx="276">
                  <c:v>122041</c:v>
                </c:pt>
                <c:pt idx="277">
                  <c:v>122063</c:v>
                </c:pt>
                <c:pt idx="278">
                  <c:v>122078</c:v>
                </c:pt>
                <c:pt idx="279">
                  <c:v>122105</c:v>
                </c:pt>
                <c:pt idx="280">
                  <c:v>122141</c:v>
                </c:pt>
                <c:pt idx="281">
                  <c:v>122189</c:v>
                </c:pt>
                <c:pt idx="282">
                  <c:v>122281</c:v>
                </c:pt>
                <c:pt idx="283">
                  <c:v>122341</c:v>
                </c:pt>
                <c:pt idx="284">
                  <c:v>122367</c:v>
                </c:pt>
                <c:pt idx="285">
                  <c:v>122392</c:v>
                </c:pt>
                <c:pt idx="286">
                  <c:v>122432</c:v>
                </c:pt>
                <c:pt idx="287">
                  <c:v>122452</c:v>
                </c:pt>
                <c:pt idx="288">
                  <c:v>122476</c:v>
                </c:pt>
                <c:pt idx="289">
                  <c:v>122577</c:v>
                </c:pt>
                <c:pt idx="290">
                  <c:v>122628</c:v>
                </c:pt>
                <c:pt idx="291">
                  <c:v>122681</c:v>
                </c:pt>
                <c:pt idx="292">
                  <c:v>122775</c:v>
                </c:pt>
                <c:pt idx="293">
                  <c:v>122841</c:v>
                </c:pt>
                <c:pt idx="294">
                  <c:v>122954</c:v>
                </c:pt>
                <c:pt idx="295">
                  <c:v>123041</c:v>
                </c:pt>
                <c:pt idx="296">
                  <c:v>123153</c:v>
                </c:pt>
                <c:pt idx="297">
                  <c:v>123226</c:v>
                </c:pt>
                <c:pt idx="298">
                  <c:v>123268</c:v>
                </c:pt>
                <c:pt idx="299">
                  <c:v>123310</c:v>
                </c:pt>
                <c:pt idx="300">
                  <c:v>123359</c:v>
                </c:pt>
                <c:pt idx="301">
                  <c:v>123377</c:v>
                </c:pt>
                <c:pt idx="302">
                  <c:v>123395</c:v>
                </c:pt>
                <c:pt idx="303">
                  <c:v>123417</c:v>
                </c:pt>
                <c:pt idx="304">
                  <c:v>123451</c:v>
                </c:pt>
                <c:pt idx="305">
                  <c:v>123466</c:v>
                </c:pt>
                <c:pt idx="306">
                  <c:v>123470</c:v>
                </c:pt>
                <c:pt idx="307">
                  <c:v>123487</c:v>
                </c:pt>
                <c:pt idx="308">
                  <c:v>123500</c:v>
                </c:pt>
                <c:pt idx="309">
                  <c:v>123533</c:v>
                </c:pt>
                <c:pt idx="310">
                  <c:v>123604</c:v>
                </c:pt>
                <c:pt idx="311">
                  <c:v>123637</c:v>
                </c:pt>
                <c:pt idx="312">
                  <c:v>123670</c:v>
                </c:pt>
                <c:pt idx="313">
                  <c:v>123683</c:v>
                </c:pt>
                <c:pt idx="314">
                  <c:v>123679</c:v>
                </c:pt>
                <c:pt idx="315">
                  <c:v>123672</c:v>
                </c:pt>
                <c:pt idx="316">
                  <c:v>123678</c:v>
                </c:pt>
                <c:pt idx="317">
                  <c:v>123700</c:v>
                </c:pt>
                <c:pt idx="318">
                  <c:v>123715</c:v>
                </c:pt>
                <c:pt idx="319">
                  <c:v>123726</c:v>
                </c:pt>
                <c:pt idx="320">
                  <c:v>123744</c:v>
                </c:pt>
                <c:pt idx="321">
                  <c:v>123754</c:v>
                </c:pt>
                <c:pt idx="322">
                  <c:v>123774</c:v>
                </c:pt>
                <c:pt idx="323">
                  <c:v>123814</c:v>
                </c:pt>
                <c:pt idx="324">
                  <c:v>124051</c:v>
                </c:pt>
                <c:pt idx="325">
                  <c:v>124192</c:v>
                </c:pt>
                <c:pt idx="326">
                  <c:v>124249</c:v>
                </c:pt>
                <c:pt idx="327">
                  <c:v>124314</c:v>
                </c:pt>
                <c:pt idx="328">
                  <c:v>124366</c:v>
                </c:pt>
                <c:pt idx="329">
                  <c:v>124520</c:v>
                </c:pt>
                <c:pt idx="330">
                  <c:v>124610</c:v>
                </c:pt>
                <c:pt idx="331">
                  <c:v>124696</c:v>
                </c:pt>
                <c:pt idx="332">
                  <c:v>124786</c:v>
                </c:pt>
                <c:pt idx="333">
                  <c:v>124870</c:v>
                </c:pt>
                <c:pt idx="334">
                  <c:v>124933</c:v>
                </c:pt>
                <c:pt idx="335">
                  <c:v>124991</c:v>
                </c:pt>
                <c:pt idx="336">
                  <c:v>125082</c:v>
                </c:pt>
                <c:pt idx="337">
                  <c:v>125211</c:v>
                </c:pt>
                <c:pt idx="338">
                  <c:v>125468</c:v>
                </c:pt>
                <c:pt idx="339">
                  <c:v>125599</c:v>
                </c:pt>
                <c:pt idx="340">
                  <c:v>125649</c:v>
                </c:pt>
                <c:pt idx="341">
                  <c:v>125699</c:v>
                </c:pt>
                <c:pt idx="342">
                  <c:v>125728</c:v>
                </c:pt>
                <c:pt idx="343">
                  <c:v>125761</c:v>
                </c:pt>
                <c:pt idx="344">
                  <c:v>125777</c:v>
                </c:pt>
                <c:pt idx="345">
                  <c:v>125828</c:v>
                </c:pt>
                <c:pt idx="346">
                  <c:v>125865</c:v>
                </c:pt>
                <c:pt idx="347">
                  <c:v>125890</c:v>
                </c:pt>
                <c:pt idx="348">
                  <c:v>125908</c:v>
                </c:pt>
                <c:pt idx="349">
                  <c:v>125959</c:v>
                </c:pt>
                <c:pt idx="350">
                  <c:v>125958</c:v>
                </c:pt>
                <c:pt idx="351">
                  <c:v>125928</c:v>
                </c:pt>
                <c:pt idx="352">
                  <c:v>125941</c:v>
                </c:pt>
                <c:pt idx="353">
                  <c:v>125968</c:v>
                </c:pt>
                <c:pt idx="354">
                  <c:v>125993</c:v>
                </c:pt>
                <c:pt idx="355">
                  <c:v>125999</c:v>
                </c:pt>
                <c:pt idx="356">
                  <c:v>125994</c:v>
                </c:pt>
                <c:pt idx="357">
                  <c:v>126107</c:v>
                </c:pt>
                <c:pt idx="358">
                  <c:v>126153</c:v>
                </c:pt>
                <c:pt idx="359">
                  <c:v>126279</c:v>
                </c:pt>
                <c:pt idx="360">
                  <c:v>126374</c:v>
                </c:pt>
                <c:pt idx="361">
                  <c:v>126393</c:v>
                </c:pt>
                <c:pt idx="362">
                  <c:v>126425</c:v>
                </c:pt>
                <c:pt idx="363">
                  <c:v>126447</c:v>
                </c:pt>
                <c:pt idx="364">
                  <c:v>126520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8F-4D14-B2C6-812C1DE84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903448"/>
        <c:axId val="276905416"/>
      </c:lineChart>
      <c:catAx>
        <c:axId val="27690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05416"/>
        <c:crosses val="autoZero"/>
        <c:auto val="1"/>
        <c:lblAlgn val="ctr"/>
        <c:lblOffset val="100"/>
        <c:noMultiLvlLbl val="0"/>
      </c:catAx>
      <c:valAx>
        <c:axId val="27690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0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158631</c:v>
                </c:pt>
                <c:pt idx="1">
                  <c:v>165558</c:v>
                </c:pt>
                <c:pt idx="2">
                  <c:v>117573</c:v>
                </c:pt>
                <c:pt idx="3">
                  <c:v>103431</c:v>
                </c:pt>
                <c:pt idx="4">
                  <c:v>138855</c:v>
                </c:pt>
                <c:pt idx="5">
                  <c:v>101684</c:v>
                </c:pt>
                <c:pt idx="6">
                  <c:v>92712</c:v>
                </c:pt>
                <c:pt idx="7">
                  <c:v>156381</c:v>
                </c:pt>
                <c:pt idx="8">
                  <c:v>124380</c:v>
                </c:pt>
                <c:pt idx="9">
                  <c:v>164420</c:v>
                </c:pt>
                <c:pt idx="10">
                  <c:v>182774</c:v>
                </c:pt>
                <c:pt idx="11">
                  <c:v>263034</c:v>
                </c:pt>
                <c:pt idx="12">
                  <c:v>241493</c:v>
                </c:pt>
                <c:pt idx="13">
                  <c:v>174659</c:v>
                </c:pt>
                <c:pt idx="14">
                  <c:v>148279</c:v>
                </c:pt>
                <c:pt idx="15">
                  <c:v>170460</c:v>
                </c:pt>
                <c:pt idx="16">
                  <c:v>160482</c:v>
                </c:pt>
                <c:pt idx="17">
                  <c:v>182582</c:v>
                </c:pt>
                <c:pt idx="18">
                  <c:v>197478</c:v>
                </c:pt>
                <c:pt idx="19">
                  <c:v>133632</c:v>
                </c:pt>
                <c:pt idx="20">
                  <c:v>168279</c:v>
                </c:pt>
                <c:pt idx="21">
                  <c:v>224961</c:v>
                </c:pt>
                <c:pt idx="22">
                  <c:v>188795</c:v>
                </c:pt>
                <c:pt idx="23">
                  <c:v>190903</c:v>
                </c:pt>
                <c:pt idx="24">
                  <c:v>180544</c:v>
                </c:pt>
                <c:pt idx="25">
                  <c:v>189055</c:v>
                </c:pt>
                <c:pt idx="26">
                  <c:v>162034</c:v>
                </c:pt>
                <c:pt idx="27">
                  <c:v>171270</c:v>
                </c:pt>
                <c:pt idx="28">
                  <c:v>154041</c:v>
                </c:pt>
                <c:pt idx="29">
                  <c:v>159837</c:v>
                </c:pt>
                <c:pt idx="30">
                  <c:v>144133</c:v>
                </c:pt>
                <c:pt idx="31">
                  <c:v>116062</c:v>
                </c:pt>
                <c:pt idx="32">
                  <c:v>121518</c:v>
                </c:pt>
                <c:pt idx="33">
                  <c:v>184849</c:v>
                </c:pt>
                <c:pt idx="34">
                  <c:v>119826</c:v>
                </c:pt>
                <c:pt idx="35">
                  <c:v>106316</c:v>
                </c:pt>
                <c:pt idx="36">
                  <c:v>127976</c:v>
                </c:pt>
                <c:pt idx="37">
                  <c:v>142968</c:v>
                </c:pt>
                <c:pt idx="38">
                  <c:v>182539</c:v>
                </c:pt>
                <c:pt idx="39">
                  <c:v>151015</c:v>
                </c:pt>
                <c:pt idx="40">
                  <c:v>441019</c:v>
                </c:pt>
                <c:pt idx="41">
                  <c:v>469327</c:v>
                </c:pt>
                <c:pt idx="42">
                  <c:v>300195</c:v>
                </c:pt>
                <c:pt idx="43">
                  <c:v>179688</c:v>
                </c:pt>
                <c:pt idx="44">
                  <c:v>125572</c:v>
                </c:pt>
                <c:pt idx="45">
                  <c:v>127015</c:v>
                </c:pt>
                <c:pt idx="46">
                  <c:v>173585</c:v>
                </c:pt>
                <c:pt idx="47">
                  <c:v>142557</c:v>
                </c:pt>
                <c:pt idx="48">
                  <c:v>133113</c:v>
                </c:pt>
                <c:pt idx="49">
                  <c:v>110307</c:v>
                </c:pt>
                <c:pt idx="50">
                  <c:v>136726</c:v>
                </c:pt>
                <c:pt idx="51">
                  <c:v>159057</c:v>
                </c:pt>
                <c:pt idx="52">
                  <c:v>146804</c:v>
                </c:pt>
                <c:pt idx="53">
                  <c:v>166608</c:v>
                </c:pt>
                <c:pt idx="54">
                  <c:v>179203</c:v>
                </c:pt>
                <c:pt idx="55">
                  <c:v>145774</c:v>
                </c:pt>
                <c:pt idx="56">
                  <c:v>138879</c:v>
                </c:pt>
                <c:pt idx="57">
                  <c:v>159978</c:v>
                </c:pt>
                <c:pt idx="58">
                  <c:v>690726</c:v>
                </c:pt>
                <c:pt idx="59">
                  <c:v>7117617</c:v>
                </c:pt>
                <c:pt idx="60">
                  <c:v>4473483</c:v>
                </c:pt>
                <c:pt idx="61">
                  <c:v>2709507</c:v>
                </c:pt>
                <c:pt idx="62">
                  <c:v>1589374</c:v>
                </c:pt>
                <c:pt idx="63">
                  <c:v>1241561</c:v>
                </c:pt>
                <c:pt idx="64">
                  <c:v>935238</c:v>
                </c:pt>
                <c:pt idx="65">
                  <c:v>691754</c:v>
                </c:pt>
                <c:pt idx="66">
                  <c:v>405791</c:v>
                </c:pt>
                <c:pt idx="67">
                  <c:v>389203</c:v>
                </c:pt>
                <c:pt idx="68">
                  <c:v>335073</c:v>
                </c:pt>
                <c:pt idx="69">
                  <c:v>245501</c:v>
                </c:pt>
                <c:pt idx="70">
                  <c:v>249496</c:v>
                </c:pt>
                <c:pt idx="71">
                  <c:v>375884</c:v>
                </c:pt>
                <c:pt idx="72">
                  <c:v>337623</c:v>
                </c:pt>
                <c:pt idx="73">
                  <c:v>321629</c:v>
                </c:pt>
                <c:pt idx="74">
                  <c:v>282656</c:v>
                </c:pt>
                <c:pt idx="75">
                  <c:v>282808</c:v>
                </c:pt>
                <c:pt idx="76">
                  <c:v>289517</c:v>
                </c:pt>
                <c:pt idx="77">
                  <c:v>242190</c:v>
                </c:pt>
                <c:pt idx="78">
                  <c:v>228073</c:v>
                </c:pt>
                <c:pt idx="79">
                  <c:v>330236</c:v>
                </c:pt>
                <c:pt idx="80">
                  <c:v>320730</c:v>
                </c:pt>
                <c:pt idx="81">
                  <c:v>376265</c:v>
                </c:pt>
                <c:pt idx="82">
                  <c:v>259095</c:v>
                </c:pt>
                <c:pt idx="83">
                  <c:v>188795</c:v>
                </c:pt>
                <c:pt idx="84">
                  <c:v>127407</c:v>
                </c:pt>
                <c:pt idx="85">
                  <c:v>140496</c:v>
                </c:pt>
                <c:pt idx="86">
                  <c:v>162828</c:v>
                </c:pt>
                <c:pt idx="87">
                  <c:v>163142</c:v>
                </c:pt>
                <c:pt idx="88">
                  <c:v>147560</c:v>
                </c:pt>
                <c:pt idx="89">
                  <c:v>184617</c:v>
                </c:pt>
                <c:pt idx="90">
                  <c:v>232241</c:v>
                </c:pt>
                <c:pt idx="91">
                  <c:v>187143</c:v>
                </c:pt>
                <c:pt idx="92">
                  <c:v>296573</c:v>
                </c:pt>
                <c:pt idx="93">
                  <c:v>208000</c:v>
                </c:pt>
                <c:pt idx="94">
                  <c:v>176949</c:v>
                </c:pt>
                <c:pt idx="95">
                  <c:v>219426</c:v>
                </c:pt>
                <c:pt idx="96">
                  <c:v>272353</c:v>
                </c:pt>
                <c:pt idx="97">
                  <c:v>174275</c:v>
                </c:pt>
                <c:pt idx="98">
                  <c:v>155512</c:v>
                </c:pt>
                <c:pt idx="99">
                  <c:v>142292</c:v>
                </c:pt>
                <c:pt idx="100">
                  <c:v>191331</c:v>
                </c:pt>
                <c:pt idx="101">
                  <c:v>135634</c:v>
                </c:pt>
                <c:pt idx="102">
                  <c:v>115349</c:v>
                </c:pt>
                <c:pt idx="103">
                  <c:v>117919</c:v>
                </c:pt>
                <c:pt idx="104">
                  <c:v>154019</c:v>
                </c:pt>
                <c:pt idx="105">
                  <c:v>271155</c:v>
                </c:pt>
                <c:pt idx="106">
                  <c:v>246004</c:v>
                </c:pt>
                <c:pt idx="107">
                  <c:v>572129</c:v>
                </c:pt>
                <c:pt idx="108">
                  <c:v>573886</c:v>
                </c:pt>
                <c:pt idx="109">
                  <c:v>405929</c:v>
                </c:pt>
                <c:pt idx="110">
                  <c:v>283529</c:v>
                </c:pt>
                <c:pt idx="111">
                  <c:v>202824</c:v>
                </c:pt>
                <c:pt idx="112">
                  <c:v>259065</c:v>
                </c:pt>
                <c:pt idx="113">
                  <c:v>173598</c:v>
                </c:pt>
                <c:pt idx="114">
                  <c:v>128922</c:v>
                </c:pt>
                <c:pt idx="115">
                  <c:v>101769</c:v>
                </c:pt>
                <c:pt idx="116">
                  <c:v>152806</c:v>
                </c:pt>
                <c:pt idx="117">
                  <c:v>162752</c:v>
                </c:pt>
                <c:pt idx="118">
                  <c:v>194631</c:v>
                </c:pt>
                <c:pt idx="119">
                  <c:v>188435</c:v>
                </c:pt>
                <c:pt idx="120">
                  <c:v>88262</c:v>
                </c:pt>
                <c:pt idx="121">
                  <c:v>101723</c:v>
                </c:pt>
                <c:pt idx="122">
                  <c:v>110294</c:v>
                </c:pt>
                <c:pt idx="123">
                  <c:v>118891</c:v>
                </c:pt>
                <c:pt idx="124">
                  <c:v>153538</c:v>
                </c:pt>
                <c:pt idx="125">
                  <c:v>230529</c:v>
                </c:pt>
                <c:pt idx="126">
                  <c:v>126191</c:v>
                </c:pt>
                <c:pt idx="127">
                  <c:v>89434</c:v>
                </c:pt>
                <c:pt idx="128">
                  <c:v>63018</c:v>
                </c:pt>
                <c:pt idx="129">
                  <c:v>48646</c:v>
                </c:pt>
                <c:pt idx="130">
                  <c:v>50567</c:v>
                </c:pt>
                <c:pt idx="131">
                  <c:v>48731</c:v>
                </c:pt>
                <c:pt idx="132">
                  <c:v>56864</c:v>
                </c:pt>
                <c:pt idx="133">
                  <c:v>53693</c:v>
                </c:pt>
                <c:pt idx="134">
                  <c:v>49092</c:v>
                </c:pt>
                <c:pt idx="135">
                  <c:v>78531</c:v>
                </c:pt>
                <c:pt idx="136">
                  <c:v>129150</c:v>
                </c:pt>
                <c:pt idx="137">
                  <c:v>107607</c:v>
                </c:pt>
                <c:pt idx="138">
                  <c:v>107841</c:v>
                </c:pt>
                <c:pt idx="139">
                  <c:v>105801</c:v>
                </c:pt>
                <c:pt idx="140">
                  <c:v>77027</c:v>
                </c:pt>
                <c:pt idx="141">
                  <c:v>70230</c:v>
                </c:pt>
                <c:pt idx="142">
                  <c:v>73427</c:v>
                </c:pt>
                <c:pt idx="143">
                  <c:v>54742</c:v>
                </c:pt>
                <c:pt idx="144">
                  <c:v>71405</c:v>
                </c:pt>
                <c:pt idx="145">
                  <c:v>74384</c:v>
                </c:pt>
                <c:pt idx="146">
                  <c:v>76082</c:v>
                </c:pt>
                <c:pt idx="147">
                  <c:v>55079</c:v>
                </c:pt>
                <c:pt idx="148">
                  <c:v>95647</c:v>
                </c:pt>
                <c:pt idx="149">
                  <c:v>135404</c:v>
                </c:pt>
                <c:pt idx="150">
                  <c:v>117860</c:v>
                </c:pt>
                <c:pt idx="151">
                  <c:v>84592</c:v>
                </c:pt>
                <c:pt idx="152">
                  <c:v>49199</c:v>
                </c:pt>
                <c:pt idx="153">
                  <c:v>123867</c:v>
                </c:pt>
                <c:pt idx="154">
                  <c:v>164774</c:v>
                </c:pt>
                <c:pt idx="155">
                  <c:v>125619</c:v>
                </c:pt>
                <c:pt idx="156">
                  <c:v>83074</c:v>
                </c:pt>
                <c:pt idx="157">
                  <c:v>54344</c:v>
                </c:pt>
                <c:pt idx="158">
                  <c:v>56243</c:v>
                </c:pt>
                <c:pt idx="159">
                  <c:v>44332</c:v>
                </c:pt>
                <c:pt idx="160">
                  <c:v>40387</c:v>
                </c:pt>
                <c:pt idx="161">
                  <c:v>580423</c:v>
                </c:pt>
                <c:pt idx="162">
                  <c:v>2244735</c:v>
                </c:pt>
                <c:pt idx="163">
                  <c:v>3441979</c:v>
                </c:pt>
                <c:pt idx="164">
                  <c:v>2531631</c:v>
                </c:pt>
                <c:pt idx="165">
                  <c:v>1606840</c:v>
                </c:pt>
                <c:pt idx="166">
                  <c:v>1007053</c:v>
                </c:pt>
                <c:pt idx="167">
                  <c:v>887730</c:v>
                </c:pt>
                <c:pt idx="168">
                  <c:v>793152</c:v>
                </c:pt>
                <c:pt idx="169">
                  <c:v>807963</c:v>
                </c:pt>
                <c:pt idx="170">
                  <c:v>552714</c:v>
                </c:pt>
                <c:pt idx="171">
                  <c:v>422884</c:v>
                </c:pt>
                <c:pt idx="172">
                  <c:v>888064</c:v>
                </c:pt>
                <c:pt idx="173">
                  <c:v>650866</c:v>
                </c:pt>
                <c:pt idx="174">
                  <c:v>575625</c:v>
                </c:pt>
                <c:pt idx="175">
                  <c:v>427982</c:v>
                </c:pt>
                <c:pt idx="176">
                  <c:v>320758</c:v>
                </c:pt>
                <c:pt idx="177">
                  <c:v>285360</c:v>
                </c:pt>
                <c:pt idx="178">
                  <c:v>260027</c:v>
                </c:pt>
                <c:pt idx="179">
                  <c:v>227193</c:v>
                </c:pt>
                <c:pt idx="180">
                  <c:v>191839</c:v>
                </c:pt>
                <c:pt idx="181">
                  <c:v>152019</c:v>
                </c:pt>
                <c:pt idx="182">
                  <c:v>170399</c:v>
                </c:pt>
                <c:pt idx="183">
                  <c:v>163861</c:v>
                </c:pt>
                <c:pt idx="184">
                  <c:v>165007</c:v>
                </c:pt>
                <c:pt idx="185">
                  <c:v>198512</c:v>
                </c:pt>
                <c:pt idx="186">
                  <c:v>248997</c:v>
                </c:pt>
                <c:pt idx="187">
                  <c:v>192655</c:v>
                </c:pt>
                <c:pt idx="188">
                  <c:v>177620</c:v>
                </c:pt>
                <c:pt idx="189">
                  <c:v>170366</c:v>
                </c:pt>
                <c:pt idx="190">
                  <c:v>206014</c:v>
                </c:pt>
                <c:pt idx="191">
                  <c:v>290265</c:v>
                </c:pt>
                <c:pt idx="192">
                  <c:v>295063</c:v>
                </c:pt>
                <c:pt idx="193">
                  <c:v>285236</c:v>
                </c:pt>
                <c:pt idx="194">
                  <c:v>302570</c:v>
                </c:pt>
                <c:pt idx="195">
                  <c:v>480680</c:v>
                </c:pt>
                <c:pt idx="196">
                  <c:v>547084</c:v>
                </c:pt>
                <c:pt idx="197">
                  <c:v>454520</c:v>
                </c:pt>
                <c:pt idx="198">
                  <c:v>487568</c:v>
                </c:pt>
                <c:pt idx="199">
                  <c:v>595969</c:v>
                </c:pt>
                <c:pt idx="200">
                  <c:v>562404</c:v>
                </c:pt>
                <c:pt idx="201">
                  <c:v>445199</c:v>
                </c:pt>
                <c:pt idx="202">
                  <c:v>404924</c:v>
                </c:pt>
                <c:pt idx="203">
                  <c:v>469214</c:v>
                </c:pt>
                <c:pt idx="204">
                  <c:v>412940</c:v>
                </c:pt>
                <c:pt idx="205">
                  <c:v>453290</c:v>
                </c:pt>
                <c:pt idx="206">
                  <c:v>417684</c:v>
                </c:pt>
                <c:pt idx="207">
                  <c:v>385053</c:v>
                </c:pt>
                <c:pt idx="208">
                  <c:v>285916</c:v>
                </c:pt>
                <c:pt idx="209">
                  <c:v>227652</c:v>
                </c:pt>
                <c:pt idx="210">
                  <c:v>199462</c:v>
                </c:pt>
                <c:pt idx="211">
                  <c:v>221200</c:v>
                </c:pt>
                <c:pt idx="212">
                  <c:v>201678</c:v>
                </c:pt>
                <c:pt idx="213">
                  <c:v>188980</c:v>
                </c:pt>
                <c:pt idx="214">
                  <c:v>1797215</c:v>
                </c:pt>
                <c:pt idx="215">
                  <c:v>2173873</c:v>
                </c:pt>
                <c:pt idx="216">
                  <c:v>1212183</c:v>
                </c:pt>
                <c:pt idx="217">
                  <c:v>868673</c:v>
                </c:pt>
                <c:pt idx="218">
                  <c:v>793267</c:v>
                </c:pt>
                <c:pt idx="219">
                  <c:v>606658</c:v>
                </c:pt>
                <c:pt idx="220">
                  <c:v>561478</c:v>
                </c:pt>
                <c:pt idx="221">
                  <c:v>470731</c:v>
                </c:pt>
                <c:pt idx="222">
                  <c:v>331239</c:v>
                </c:pt>
                <c:pt idx="223">
                  <c:v>247248</c:v>
                </c:pt>
                <c:pt idx="224">
                  <c:v>241131</c:v>
                </c:pt>
                <c:pt idx="225">
                  <c:v>262474</c:v>
                </c:pt>
                <c:pt idx="226">
                  <c:v>280226</c:v>
                </c:pt>
                <c:pt idx="227">
                  <c:v>287533</c:v>
                </c:pt>
                <c:pt idx="228">
                  <c:v>272456</c:v>
                </c:pt>
                <c:pt idx="229">
                  <c:v>251550</c:v>
                </c:pt>
                <c:pt idx="230">
                  <c:v>338569</c:v>
                </c:pt>
                <c:pt idx="231">
                  <c:v>459586</c:v>
                </c:pt>
                <c:pt idx="232">
                  <c:v>338806</c:v>
                </c:pt>
                <c:pt idx="233">
                  <c:v>297783</c:v>
                </c:pt>
                <c:pt idx="234">
                  <c:v>329718</c:v>
                </c:pt>
                <c:pt idx="235">
                  <c:v>338159</c:v>
                </c:pt>
                <c:pt idx="236">
                  <c:v>268197</c:v>
                </c:pt>
                <c:pt idx="237">
                  <c:v>198554</c:v>
                </c:pt>
                <c:pt idx="238">
                  <c:v>217852</c:v>
                </c:pt>
                <c:pt idx="239">
                  <c:v>230645</c:v>
                </c:pt>
                <c:pt idx="240">
                  <c:v>510914</c:v>
                </c:pt>
                <c:pt idx="241">
                  <c:v>661486</c:v>
                </c:pt>
                <c:pt idx="242">
                  <c:v>1046591</c:v>
                </c:pt>
                <c:pt idx="243">
                  <c:v>699662</c:v>
                </c:pt>
                <c:pt idx="244">
                  <c:v>566525</c:v>
                </c:pt>
                <c:pt idx="245">
                  <c:v>612730</c:v>
                </c:pt>
                <c:pt idx="246">
                  <c:v>535202</c:v>
                </c:pt>
                <c:pt idx="247">
                  <c:v>510818</c:v>
                </c:pt>
                <c:pt idx="248">
                  <c:v>394725</c:v>
                </c:pt>
                <c:pt idx="249">
                  <c:v>388332</c:v>
                </c:pt>
                <c:pt idx="250">
                  <c:v>323594</c:v>
                </c:pt>
                <c:pt idx="251">
                  <c:v>237794</c:v>
                </c:pt>
                <c:pt idx="252">
                  <c:v>197136</c:v>
                </c:pt>
                <c:pt idx="253">
                  <c:v>190652</c:v>
                </c:pt>
                <c:pt idx="254">
                  <c:v>168596</c:v>
                </c:pt>
                <c:pt idx="255">
                  <c:v>150194</c:v>
                </c:pt>
                <c:pt idx="256">
                  <c:v>160512</c:v>
                </c:pt>
                <c:pt idx="257">
                  <c:v>118911</c:v>
                </c:pt>
                <c:pt idx="258">
                  <c:v>128970</c:v>
                </c:pt>
                <c:pt idx="259">
                  <c:v>141261</c:v>
                </c:pt>
                <c:pt idx="260">
                  <c:v>137559</c:v>
                </c:pt>
                <c:pt idx="261">
                  <c:v>222665</c:v>
                </c:pt>
                <c:pt idx="262">
                  <c:v>222097</c:v>
                </c:pt>
                <c:pt idx="263">
                  <c:v>171358</c:v>
                </c:pt>
                <c:pt idx="264">
                  <c:v>129988</c:v>
                </c:pt>
                <c:pt idx="265">
                  <c:v>168123</c:v>
                </c:pt>
                <c:pt idx="266">
                  <c:v>162396</c:v>
                </c:pt>
                <c:pt idx="267">
                  <c:v>141256</c:v>
                </c:pt>
                <c:pt idx="268">
                  <c:v>187936</c:v>
                </c:pt>
                <c:pt idx="269">
                  <c:v>171022</c:v>
                </c:pt>
                <c:pt idx="270">
                  <c:v>164742</c:v>
                </c:pt>
                <c:pt idx="271">
                  <c:v>132970</c:v>
                </c:pt>
                <c:pt idx="272">
                  <c:v>91897</c:v>
                </c:pt>
                <c:pt idx="273">
                  <c:v>71662</c:v>
                </c:pt>
                <c:pt idx="274">
                  <c:v>77016</c:v>
                </c:pt>
                <c:pt idx="275">
                  <c:v>56743</c:v>
                </c:pt>
                <c:pt idx="276">
                  <c:v>53514</c:v>
                </c:pt>
                <c:pt idx="277">
                  <c:v>65583</c:v>
                </c:pt>
                <c:pt idx="278">
                  <c:v>56509</c:v>
                </c:pt>
                <c:pt idx="279">
                  <c:v>93867</c:v>
                </c:pt>
                <c:pt idx="280">
                  <c:v>95131</c:v>
                </c:pt>
                <c:pt idx="281">
                  <c:v>73796</c:v>
                </c:pt>
                <c:pt idx="282">
                  <c:v>103254</c:v>
                </c:pt>
                <c:pt idx="283">
                  <c:v>90286</c:v>
                </c:pt>
                <c:pt idx="284">
                  <c:v>99970</c:v>
                </c:pt>
                <c:pt idx="285">
                  <c:v>103964</c:v>
                </c:pt>
                <c:pt idx="286">
                  <c:v>122745</c:v>
                </c:pt>
                <c:pt idx="287">
                  <c:v>98810</c:v>
                </c:pt>
                <c:pt idx="288">
                  <c:v>103867</c:v>
                </c:pt>
                <c:pt idx="289">
                  <c:v>272230</c:v>
                </c:pt>
                <c:pt idx="290">
                  <c:v>149586</c:v>
                </c:pt>
                <c:pt idx="291">
                  <c:v>172651</c:v>
                </c:pt>
                <c:pt idx="292">
                  <c:v>233545</c:v>
                </c:pt>
                <c:pt idx="293">
                  <c:v>260779</c:v>
                </c:pt>
                <c:pt idx="294">
                  <c:v>315902</c:v>
                </c:pt>
                <c:pt idx="295">
                  <c:v>361966</c:v>
                </c:pt>
                <c:pt idx="296">
                  <c:v>377860</c:v>
                </c:pt>
                <c:pt idx="297">
                  <c:v>291389</c:v>
                </c:pt>
                <c:pt idx="298">
                  <c:v>192968</c:v>
                </c:pt>
                <c:pt idx="299">
                  <c:v>179598</c:v>
                </c:pt>
                <c:pt idx="300">
                  <c:v>218902</c:v>
                </c:pt>
                <c:pt idx="301">
                  <c:v>150738</c:v>
                </c:pt>
                <c:pt idx="302">
                  <c:v>120710</c:v>
                </c:pt>
                <c:pt idx="303">
                  <c:v>122271</c:v>
                </c:pt>
                <c:pt idx="304">
                  <c:v>125400</c:v>
                </c:pt>
                <c:pt idx="305">
                  <c:v>88899</c:v>
                </c:pt>
                <c:pt idx="306">
                  <c:v>86842</c:v>
                </c:pt>
                <c:pt idx="307">
                  <c:v>60914</c:v>
                </c:pt>
                <c:pt idx="308">
                  <c:v>76750</c:v>
                </c:pt>
                <c:pt idx="309">
                  <c:v>146758</c:v>
                </c:pt>
                <c:pt idx="310">
                  <c:v>165496</c:v>
                </c:pt>
                <c:pt idx="311">
                  <c:v>123117</c:v>
                </c:pt>
                <c:pt idx="312">
                  <c:v>83875</c:v>
                </c:pt>
                <c:pt idx="313">
                  <c:v>80975</c:v>
                </c:pt>
                <c:pt idx="314">
                  <c:v>88475</c:v>
                </c:pt>
                <c:pt idx="315">
                  <c:v>72180</c:v>
                </c:pt>
                <c:pt idx="316">
                  <c:v>95163</c:v>
                </c:pt>
                <c:pt idx="317">
                  <c:v>86068</c:v>
                </c:pt>
                <c:pt idx="318">
                  <c:v>83129</c:v>
                </c:pt>
                <c:pt idx="319">
                  <c:v>102259</c:v>
                </c:pt>
                <c:pt idx="320">
                  <c:v>72682</c:v>
                </c:pt>
                <c:pt idx="321">
                  <c:v>73313</c:v>
                </c:pt>
                <c:pt idx="322">
                  <c:v>61950</c:v>
                </c:pt>
                <c:pt idx="323">
                  <c:v>96789</c:v>
                </c:pt>
                <c:pt idx="324">
                  <c:v>168749</c:v>
                </c:pt>
                <c:pt idx="325">
                  <c:v>146014</c:v>
                </c:pt>
                <c:pt idx="326">
                  <c:v>122250</c:v>
                </c:pt>
                <c:pt idx="327">
                  <c:v>152788</c:v>
                </c:pt>
                <c:pt idx="328">
                  <c:v>151238</c:v>
                </c:pt>
                <c:pt idx="329">
                  <c:v>289156</c:v>
                </c:pt>
                <c:pt idx="330">
                  <c:v>226947</c:v>
                </c:pt>
                <c:pt idx="331">
                  <c:v>184071</c:v>
                </c:pt>
                <c:pt idx="332">
                  <c:v>210813</c:v>
                </c:pt>
                <c:pt idx="333">
                  <c:v>248245</c:v>
                </c:pt>
                <c:pt idx="334">
                  <c:v>194689</c:v>
                </c:pt>
                <c:pt idx="335">
                  <c:v>165047</c:v>
                </c:pt>
                <c:pt idx="336">
                  <c:v>234019</c:v>
                </c:pt>
                <c:pt idx="337">
                  <c:v>241515</c:v>
                </c:pt>
                <c:pt idx="338">
                  <c:v>228271</c:v>
                </c:pt>
                <c:pt idx="339">
                  <c:v>234200</c:v>
                </c:pt>
                <c:pt idx="340">
                  <c:v>188223</c:v>
                </c:pt>
                <c:pt idx="341">
                  <c:v>155257</c:v>
                </c:pt>
                <c:pt idx="342">
                  <c:v>137756</c:v>
                </c:pt>
                <c:pt idx="343">
                  <c:v>105465</c:v>
                </c:pt>
                <c:pt idx="344">
                  <c:v>105694</c:v>
                </c:pt>
                <c:pt idx="345">
                  <c:v>138466</c:v>
                </c:pt>
                <c:pt idx="346">
                  <c:v>133654</c:v>
                </c:pt>
                <c:pt idx="347">
                  <c:v>110746</c:v>
                </c:pt>
                <c:pt idx="348">
                  <c:v>85221</c:v>
                </c:pt>
                <c:pt idx="349">
                  <c:v>83278</c:v>
                </c:pt>
                <c:pt idx="350">
                  <c:v>76246</c:v>
                </c:pt>
                <c:pt idx="351">
                  <c:v>59008</c:v>
                </c:pt>
                <c:pt idx="352">
                  <c:v>49277</c:v>
                </c:pt>
                <c:pt idx="353">
                  <c:v>55606</c:v>
                </c:pt>
                <c:pt idx="354">
                  <c:v>74892</c:v>
                </c:pt>
                <c:pt idx="355">
                  <c:v>60563</c:v>
                </c:pt>
                <c:pt idx="356">
                  <c:v>53398</c:v>
                </c:pt>
                <c:pt idx="357">
                  <c:v>276414</c:v>
                </c:pt>
                <c:pt idx="358">
                  <c:v>141034</c:v>
                </c:pt>
                <c:pt idx="359">
                  <c:v>113853</c:v>
                </c:pt>
                <c:pt idx="360">
                  <c:v>142991</c:v>
                </c:pt>
                <c:pt idx="361">
                  <c:v>122494</c:v>
                </c:pt>
                <c:pt idx="362">
                  <c:v>103861</c:v>
                </c:pt>
                <c:pt idx="363">
                  <c:v>101376</c:v>
                </c:pt>
                <c:pt idx="364">
                  <c:v>168023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27-4B29-8955-9DD6AF992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906072"/>
        <c:axId val="276906400"/>
      </c:lineChart>
      <c:catAx>
        <c:axId val="27690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06400"/>
        <c:crosses val="autoZero"/>
        <c:auto val="1"/>
        <c:lblAlgn val="ctr"/>
        <c:lblOffset val="100"/>
        <c:noMultiLvlLbl val="0"/>
      </c:catAx>
      <c:valAx>
        <c:axId val="27690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0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10765</c:v>
                </c:pt>
                <c:pt idx="1">
                  <c:v>9025</c:v>
                </c:pt>
                <c:pt idx="2">
                  <c:v>5657</c:v>
                </c:pt>
                <c:pt idx="3">
                  <c:v>5266</c:v>
                </c:pt>
                <c:pt idx="4">
                  <c:v>7559</c:v>
                </c:pt>
                <c:pt idx="5">
                  <c:v>5525</c:v>
                </c:pt>
                <c:pt idx="6">
                  <c:v>5750</c:v>
                </c:pt>
                <c:pt idx="7">
                  <c:v>7031</c:v>
                </c:pt>
                <c:pt idx="8">
                  <c:v>5719</c:v>
                </c:pt>
                <c:pt idx="9">
                  <c:v>10003</c:v>
                </c:pt>
                <c:pt idx="10">
                  <c:v>12002</c:v>
                </c:pt>
                <c:pt idx="11">
                  <c:v>12815</c:v>
                </c:pt>
                <c:pt idx="12">
                  <c:v>13278</c:v>
                </c:pt>
                <c:pt idx="13">
                  <c:v>8713</c:v>
                </c:pt>
                <c:pt idx="14">
                  <c:v>7909</c:v>
                </c:pt>
                <c:pt idx="15">
                  <c:v>7618</c:v>
                </c:pt>
                <c:pt idx="16">
                  <c:v>6132</c:v>
                </c:pt>
                <c:pt idx="17">
                  <c:v>6468</c:v>
                </c:pt>
                <c:pt idx="18">
                  <c:v>7154</c:v>
                </c:pt>
                <c:pt idx="19">
                  <c:v>5653</c:v>
                </c:pt>
                <c:pt idx="20">
                  <c:v>6031</c:v>
                </c:pt>
                <c:pt idx="21">
                  <c:v>8741</c:v>
                </c:pt>
                <c:pt idx="22">
                  <c:v>9271</c:v>
                </c:pt>
                <c:pt idx="23">
                  <c:v>10911</c:v>
                </c:pt>
                <c:pt idx="24">
                  <c:v>10763</c:v>
                </c:pt>
                <c:pt idx="25">
                  <c:v>9669</c:v>
                </c:pt>
                <c:pt idx="26">
                  <c:v>7130</c:v>
                </c:pt>
                <c:pt idx="27">
                  <c:v>11167</c:v>
                </c:pt>
                <c:pt idx="28">
                  <c:v>7649</c:v>
                </c:pt>
                <c:pt idx="29">
                  <c:v>10394</c:v>
                </c:pt>
                <c:pt idx="30">
                  <c:v>8910</c:v>
                </c:pt>
                <c:pt idx="31">
                  <c:v>6363</c:v>
                </c:pt>
                <c:pt idx="32">
                  <c:v>5348</c:v>
                </c:pt>
                <c:pt idx="33">
                  <c:v>5536</c:v>
                </c:pt>
                <c:pt idx="34">
                  <c:v>3789</c:v>
                </c:pt>
                <c:pt idx="35">
                  <c:v>5363</c:v>
                </c:pt>
                <c:pt idx="36">
                  <c:v>6718</c:v>
                </c:pt>
                <c:pt idx="37">
                  <c:v>8864</c:v>
                </c:pt>
                <c:pt idx="38">
                  <c:v>9892</c:v>
                </c:pt>
                <c:pt idx="39">
                  <c:v>7468</c:v>
                </c:pt>
                <c:pt idx="40">
                  <c:v>36792</c:v>
                </c:pt>
                <c:pt idx="41">
                  <c:v>38256</c:v>
                </c:pt>
                <c:pt idx="42">
                  <c:v>20124</c:v>
                </c:pt>
                <c:pt idx="43">
                  <c:v>8632</c:v>
                </c:pt>
                <c:pt idx="44">
                  <c:v>6389</c:v>
                </c:pt>
                <c:pt idx="45">
                  <c:v>6391</c:v>
                </c:pt>
                <c:pt idx="46">
                  <c:v>8105</c:v>
                </c:pt>
                <c:pt idx="47">
                  <c:v>6713</c:v>
                </c:pt>
                <c:pt idx="48">
                  <c:v>6012</c:v>
                </c:pt>
                <c:pt idx="49">
                  <c:v>4714</c:v>
                </c:pt>
                <c:pt idx="50">
                  <c:v>6060</c:v>
                </c:pt>
                <c:pt idx="51">
                  <c:v>11349</c:v>
                </c:pt>
                <c:pt idx="52">
                  <c:v>10639</c:v>
                </c:pt>
                <c:pt idx="53">
                  <c:v>12419</c:v>
                </c:pt>
                <c:pt idx="54">
                  <c:v>11599</c:v>
                </c:pt>
                <c:pt idx="55">
                  <c:v>7066</c:v>
                </c:pt>
                <c:pt idx="56">
                  <c:v>6549</c:v>
                </c:pt>
                <c:pt idx="57">
                  <c:v>11868</c:v>
                </c:pt>
                <c:pt idx="58">
                  <c:v>79408</c:v>
                </c:pt>
                <c:pt idx="59">
                  <c:v>974026</c:v>
                </c:pt>
                <c:pt idx="60">
                  <c:v>436376</c:v>
                </c:pt>
                <c:pt idx="61">
                  <c:v>210943</c:v>
                </c:pt>
                <c:pt idx="62">
                  <c:v>123142</c:v>
                </c:pt>
                <c:pt idx="63">
                  <c:v>68807</c:v>
                </c:pt>
                <c:pt idx="64">
                  <c:v>59651</c:v>
                </c:pt>
                <c:pt idx="65">
                  <c:v>36728</c:v>
                </c:pt>
                <c:pt idx="66">
                  <c:v>22899</c:v>
                </c:pt>
                <c:pt idx="67">
                  <c:v>25524</c:v>
                </c:pt>
                <c:pt idx="68">
                  <c:v>20629</c:v>
                </c:pt>
                <c:pt idx="69">
                  <c:v>12733</c:v>
                </c:pt>
                <c:pt idx="70">
                  <c:v>10048</c:v>
                </c:pt>
                <c:pt idx="71">
                  <c:v>24974</c:v>
                </c:pt>
                <c:pt idx="72">
                  <c:v>13119</c:v>
                </c:pt>
                <c:pt idx="73">
                  <c:v>15021</c:v>
                </c:pt>
                <c:pt idx="74">
                  <c:v>10761</c:v>
                </c:pt>
                <c:pt idx="75">
                  <c:v>12233</c:v>
                </c:pt>
                <c:pt idx="76">
                  <c:v>11241</c:v>
                </c:pt>
                <c:pt idx="77">
                  <c:v>8918</c:v>
                </c:pt>
                <c:pt idx="78">
                  <c:v>8199</c:v>
                </c:pt>
                <c:pt idx="79">
                  <c:v>17531</c:v>
                </c:pt>
                <c:pt idx="80">
                  <c:v>19334</c:v>
                </c:pt>
                <c:pt idx="81">
                  <c:v>22503</c:v>
                </c:pt>
                <c:pt idx="82">
                  <c:v>13992</c:v>
                </c:pt>
                <c:pt idx="83">
                  <c:v>10097</c:v>
                </c:pt>
                <c:pt idx="84">
                  <c:v>6292</c:v>
                </c:pt>
                <c:pt idx="85">
                  <c:v>5800</c:v>
                </c:pt>
                <c:pt idx="86">
                  <c:v>7857</c:v>
                </c:pt>
                <c:pt idx="87">
                  <c:v>6874</c:v>
                </c:pt>
                <c:pt idx="88">
                  <c:v>5305</c:v>
                </c:pt>
                <c:pt idx="89">
                  <c:v>9684</c:v>
                </c:pt>
                <c:pt idx="90">
                  <c:v>11038</c:v>
                </c:pt>
                <c:pt idx="91">
                  <c:v>7477</c:v>
                </c:pt>
                <c:pt idx="92">
                  <c:v>12226</c:v>
                </c:pt>
                <c:pt idx="93">
                  <c:v>10088</c:v>
                </c:pt>
                <c:pt idx="94">
                  <c:v>8493</c:v>
                </c:pt>
                <c:pt idx="95">
                  <c:v>10079</c:v>
                </c:pt>
                <c:pt idx="96">
                  <c:v>16880</c:v>
                </c:pt>
                <c:pt idx="97">
                  <c:v>11198</c:v>
                </c:pt>
                <c:pt idx="98">
                  <c:v>7274</c:v>
                </c:pt>
                <c:pt idx="99">
                  <c:v>6430</c:v>
                </c:pt>
                <c:pt idx="100">
                  <c:v>8989</c:v>
                </c:pt>
                <c:pt idx="101">
                  <c:v>5610</c:v>
                </c:pt>
                <c:pt idx="102">
                  <c:v>3764</c:v>
                </c:pt>
                <c:pt idx="103">
                  <c:v>5596</c:v>
                </c:pt>
                <c:pt idx="104">
                  <c:v>5406</c:v>
                </c:pt>
                <c:pt idx="105">
                  <c:v>10831</c:v>
                </c:pt>
                <c:pt idx="106">
                  <c:v>11095</c:v>
                </c:pt>
                <c:pt idx="107">
                  <c:v>21847</c:v>
                </c:pt>
                <c:pt idx="108">
                  <c:v>21328</c:v>
                </c:pt>
                <c:pt idx="109">
                  <c:v>15053</c:v>
                </c:pt>
                <c:pt idx="110">
                  <c:v>10132</c:v>
                </c:pt>
                <c:pt idx="111">
                  <c:v>8670</c:v>
                </c:pt>
                <c:pt idx="112">
                  <c:v>8345</c:v>
                </c:pt>
                <c:pt idx="113">
                  <c:v>6023</c:v>
                </c:pt>
                <c:pt idx="114">
                  <c:v>4969</c:v>
                </c:pt>
                <c:pt idx="115">
                  <c:v>3340</c:v>
                </c:pt>
                <c:pt idx="116">
                  <c:v>4664</c:v>
                </c:pt>
                <c:pt idx="117">
                  <c:v>4120</c:v>
                </c:pt>
                <c:pt idx="118">
                  <c:v>5815</c:v>
                </c:pt>
                <c:pt idx="119">
                  <c:v>7773</c:v>
                </c:pt>
                <c:pt idx="120">
                  <c:v>3802</c:v>
                </c:pt>
                <c:pt idx="121">
                  <c:v>6146</c:v>
                </c:pt>
                <c:pt idx="122">
                  <c:v>6438</c:v>
                </c:pt>
                <c:pt idx="123">
                  <c:v>7327</c:v>
                </c:pt>
                <c:pt idx="124">
                  <c:v>5325</c:v>
                </c:pt>
                <c:pt idx="125">
                  <c:v>11421</c:v>
                </c:pt>
                <c:pt idx="126">
                  <c:v>5613</c:v>
                </c:pt>
                <c:pt idx="127">
                  <c:v>4227</c:v>
                </c:pt>
                <c:pt idx="128">
                  <c:v>2630</c:v>
                </c:pt>
                <c:pt idx="129">
                  <c:v>1725</c:v>
                </c:pt>
                <c:pt idx="130">
                  <c:v>2285</c:v>
                </c:pt>
                <c:pt idx="131">
                  <c:v>1845</c:v>
                </c:pt>
                <c:pt idx="132">
                  <c:v>2917</c:v>
                </c:pt>
                <c:pt idx="133">
                  <c:v>2193</c:v>
                </c:pt>
                <c:pt idx="134">
                  <c:v>1867</c:v>
                </c:pt>
                <c:pt idx="135">
                  <c:v>5638</c:v>
                </c:pt>
                <c:pt idx="136">
                  <c:v>8949</c:v>
                </c:pt>
                <c:pt idx="137">
                  <c:v>7606</c:v>
                </c:pt>
                <c:pt idx="138">
                  <c:v>8299</c:v>
                </c:pt>
                <c:pt idx="139">
                  <c:v>6579</c:v>
                </c:pt>
                <c:pt idx="140">
                  <c:v>4626</c:v>
                </c:pt>
                <c:pt idx="141">
                  <c:v>5330</c:v>
                </c:pt>
                <c:pt idx="142">
                  <c:v>3471</c:v>
                </c:pt>
                <c:pt idx="143">
                  <c:v>2514</c:v>
                </c:pt>
                <c:pt idx="144">
                  <c:v>3230</c:v>
                </c:pt>
                <c:pt idx="145">
                  <c:v>3255</c:v>
                </c:pt>
                <c:pt idx="146">
                  <c:v>3521</c:v>
                </c:pt>
                <c:pt idx="147">
                  <c:v>2301</c:v>
                </c:pt>
                <c:pt idx="148">
                  <c:v>7369</c:v>
                </c:pt>
                <c:pt idx="149">
                  <c:v>7614</c:v>
                </c:pt>
                <c:pt idx="150">
                  <c:v>7359</c:v>
                </c:pt>
                <c:pt idx="151">
                  <c:v>3934</c:v>
                </c:pt>
                <c:pt idx="152">
                  <c:v>1661</c:v>
                </c:pt>
                <c:pt idx="153">
                  <c:v>7752</c:v>
                </c:pt>
                <c:pt idx="154">
                  <c:v>10066</c:v>
                </c:pt>
                <c:pt idx="155">
                  <c:v>8203</c:v>
                </c:pt>
                <c:pt idx="156">
                  <c:v>4655</c:v>
                </c:pt>
                <c:pt idx="157">
                  <c:v>2815</c:v>
                </c:pt>
                <c:pt idx="158">
                  <c:v>2542</c:v>
                </c:pt>
                <c:pt idx="159">
                  <c:v>1554</c:v>
                </c:pt>
                <c:pt idx="160">
                  <c:v>1400</c:v>
                </c:pt>
                <c:pt idx="161">
                  <c:v>62552</c:v>
                </c:pt>
                <c:pt idx="162">
                  <c:v>242497</c:v>
                </c:pt>
                <c:pt idx="163">
                  <c:v>356394</c:v>
                </c:pt>
                <c:pt idx="164">
                  <c:v>263236</c:v>
                </c:pt>
                <c:pt idx="165">
                  <c:v>134909</c:v>
                </c:pt>
                <c:pt idx="166">
                  <c:v>81948</c:v>
                </c:pt>
                <c:pt idx="167">
                  <c:v>68346</c:v>
                </c:pt>
                <c:pt idx="168">
                  <c:v>65230</c:v>
                </c:pt>
                <c:pt idx="169">
                  <c:v>64418</c:v>
                </c:pt>
                <c:pt idx="170">
                  <c:v>46153</c:v>
                </c:pt>
                <c:pt idx="171">
                  <c:v>32187</c:v>
                </c:pt>
                <c:pt idx="172">
                  <c:v>70417</c:v>
                </c:pt>
                <c:pt idx="173">
                  <c:v>48933</c:v>
                </c:pt>
                <c:pt idx="174">
                  <c:v>42548</c:v>
                </c:pt>
                <c:pt idx="175">
                  <c:v>34165</c:v>
                </c:pt>
                <c:pt idx="176">
                  <c:v>25130</c:v>
                </c:pt>
                <c:pt idx="177">
                  <c:v>23573</c:v>
                </c:pt>
                <c:pt idx="178">
                  <c:v>20118</c:v>
                </c:pt>
                <c:pt idx="179">
                  <c:v>16476</c:v>
                </c:pt>
                <c:pt idx="180">
                  <c:v>14052</c:v>
                </c:pt>
                <c:pt idx="181">
                  <c:v>11412</c:v>
                </c:pt>
                <c:pt idx="182">
                  <c:v>13709</c:v>
                </c:pt>
                <c:pt idx="183">
                  <c:v>13568</c:v>
                </c:pt>
                <c:pt idx="184">
                  <c:v>13146</c:v>
                </c:pt>
                <c:pt idx="185">
                  <c:v>14927</c:v>
                </c:pt>
                <c:pt idx="186">
                  <c:v>19948</c:v>
                </c:pt>
                <c:pt idx="187">
                  <c:v>14579</c:v>
                </c:pt>
                <c:pt idx="188">
                  <c:v>14067</c:v>
                </c:pt>
                <c:pt idx="189">
                  <c:v>13874</c:v>
                </c:pt>
                <c:pt idx="190">
                  <c:v>15693</c:v>
                </c:pt>
                <c:pt idx="191">
                  <c:v>21254</c:v>
                </c:pt>
                <c:pt idx="192">
                  <c:v>21067</c:v>
                </c:pt>
                <c:pt idx="193">
                  <c:v>20854</c:v>
                </c:pt>
                <c:pt idx="194">
                  <c:v>23040</c:v>
                </c:pt>
                <c:pt idx="195">
                  <c:v>36106</c:v>
                </c:pt>
                <c:pt idx="196">
                  <c:v>39468</c:v>
                </c:pt>
                <c:pt idx="197">
                  <c:v>35462</c:v>
                </c:pt>
                <c:pt idx="198">
                  <c:v>37797</c:v>
                </c:pt>
                <c:pt idx="199">
                  <c:v>42883</c:v>
                </c:pt>
                <c:pt idx="200">
                  <c:v>40240</c:v>
                </c:pt>
                <c:pt idx="201">
                  <c:v>29076</c:v>
                </c:pt>
                <c:pt idx="202">
                  <c:v>27890</c:v>
                </c:pt>
                <c:pt idx="203">
                  <c:v>30759</c:v>
                </c:pt>
                <c:pt idx="204">
                  <c:v>27042</c:v>
                </c:pt>
                <c:pt idx="205">
                  <c:v>27320</c:v>
                </c:pt>
                <c:pt idx="206">
                  <c:v>28041</c:v>
                </c:pt>
                <c:pt idx="207">
                  <c:v>25993</c:v>
                </c:pt>
                <c:pt idx="208">
                  <c:v>18907</c:v>
                </c:pt>
                <c:pt idx="209">
                  <c:v>16709</c:v>
                </c:pt>
                <c:pt idx="210">
                  <c:v>14876</c:v>
                </c:pt>
                <c:pt idx="211">
                  <c:v>16998</c:v>
                </c:pt>
                <c:pt idx="212">
                  <c:v>13299</c:v>
                </c:pt>
                <c:pt idx="213">
                  <c:v>13178</c:v>
                </c:pt>
                <c:pt idx="214">
                  <c:v>228298</c:v>
                </c:pt>
                <c:pt idx="215">
                  <c:v>225121</c:v>
                </c:pt>
                <c:pt idx="216">
                  <c:v>103154</c:v>
                </c:pt>
                <c:pt idx="217">
                  <c:v>64586</c:v>
                </c:pt>
                <c:pt idx="218">
                  <c:v>54010</c:v>
                </c:pt>
                <c:pt idx="219">
                  <c:v>43465</c:v>
                </c:pt>
                <c:pt idx="220">
                  <c:v>38400</c:v>
                </c:pt>
                <c:pt idx="221">
                  <c:v>33786</c:v>
                </c:pt>
                <c:pt idx="222">
                  <c:v>22574</c:v>
                </c:pt>
                <c:pt idx="223">
                  <c:v>16789</c:v>
                </c:pt>
                <c:pt idx="224">
                  <c:v>17031</c:v>
                </c:pt>
                <c:pt idx="225">
                  <c:v>17930</c:v>
                </c:pt>
                <c:pt idx="226">
                  <c:v>16816</c:v>
                </c:pt>
                <c:pt idx="227">
                  <c:v>17229</c:v>
                </c:pt>
                <c:pt idx="228">
                  <c:v>16612</c:v>
                </c:pt>
                <c:pt idx="229">
                  <c:v>14783</c:v>
                </c:pt>
                <c:pt idx="230">
                  <c:v>21620</c:v>
                </c:pt>
                <c:pt idx="231">
                  <c:v>25715</c:v>
                </c:pt>
                <c:pt idx="232">
                  <c:v>19958</c:v>
                </c:pt>
                <c:pt idx="233">
                  <c:v>20176</c:v>
                </c:pt>
                <c:pt idx="234">
                  <c:v>20513</c:v>
                </c:pt>
                <c:pt idx="235">
                  <c:v>18481</c:v>
                </c:pt>
                <c:pt idx="236">
                  <c:v>14371</c:v>
                </c:pt>
                <c:pt idx="237">
                  <c:v>9365</c:v>
                </c:pt>
                <c:pt idx="238">
                  <c:v>11754</c:v>
                </c:pt>
                <c:pt idx="239">
                  <c:v>14124</c:v>
                </c:pt>
                <c:pt idx="240">
                  <c:v>38766</c:v>
                </c:pt>
                <c:pt idx="241">
                  <c:v>54294</c:v>
                </c:pt>
                <c:pt idx="242">
                  <c:v>81351</c:v>
                </c:pt>
                <c:pt idx="243">
                  <c:v>51313</c:v>
                </c:pt>
                <c:pt idx="244">
                  <c:v>44359</c:v>
                </c:pt>
                <c:pt idx="245">
                  <c:v>45547</c:v>
                </c:pt>
                <c:pt idx="246">
                  <c:v>39678</c:v>
                </c:pt>
                <c:pt idx="247">
                  <c:v>40892</c:v>
                </c:pt>
                <c:pt idx="248">
                  <c:v>30941</c:v>
                </c:pt>
                <c:pt idx="249">
                  <c:v>29532</c:v>
                </c:pt>
                <c:pt idx="250">
                  <c:v>24531</c:v>
                </c:pt>
                <c:pt idx="251">
                  <c:v>17107</c:v>
                </c:pt>
                <c:pt idx="252">
                  <c:v>14583</c:v>
                </c:pt>
                <c:pt idx="253">
                  <c:v>15514</c:v>
                </c:pt>
                <c:pt idx="254">
                  <c:v>13069</c:v>
                </c:pt>
                <c:pt idx="255">
                  <c:v>11277</c:v>
                </c:pt>
                <c:pt idx="256">
                  <c:v>12259</c:v>
                </c:pt>
                <c:pt idx="257">
                  <c:v>8744</c:v>
                </c:pt>
                <c:pt idx="258">
                  <c:v>12409</c:v>
                </c:pt>
                <c:pt idx="259">
                  <c:v>13649</c:v>
                </c:pt>
                <c:pt idx="260">
                  <c:v>13595</c:v>
                </c:pt>
                <c:pt idx="261">
                  <c:v>26302</c:v>
                </c:pt>
                <c:pt idx="262">
                  <c:v>25326</c:v>
                </c:pt>
                <c:pt idx="263">
                  <c:v>18164</c:v>
                </c:pt>
                <c:pt idx="264">
                  <c:v>11867</c:v>
                </c:pt>
                <c:pt idx="265">
                  <c:v>18249</c:v>
                </c:pt>
                <c:pt idx="266">
                  <c:v>15035</c:v>
                </c:pt>
                <c:pt idx="267">
                  <c:v>12479</c:v>
                </c:pt>
                <c:pt idx="268">
                  <c:v>15804</c:v>
                </c:pt>
                <c:pt idx="269">
                  <c:v>13018</c:v>
                </c:pt>
                <c:pt idx="270">
                  <c:v>14194</c:v>
                </c:pt>
                <c:pt idx="271">
                  <c:v>9796</c:v>
                </c:pt>
                <c:pt idx="272">
                  <c:v>6582</c:v>
                </c:pt>
                <c:pt idx="273">
                  <c:v>4607</c:v>
                </c:pt>
                <c:pt idx="274">
                  <c:v>5437</c:v>
                </c:pt>
                <c:pt idx="275">
                  <c:v>3900</c:v>
                </c:pt>
                <c:pt idx="276">
                  <c:v>3566</c:v>
                </c:pt>
                <c:pt idx="277">
                  <c:v>4127</c:v>
                </c:pt>
                <c:pt idx="278">
                  <c:v>3439</c:v>
                </c:pt>
                <c:pt idx="279">
                  <c:v>8054</c:v>
                </c:pt>
                <c:pt idx="280">
                  <c:v>7498</c:v>
                </c:pt>
                <c:pt idx="281">
                  <c:v>5799</c:v>
                </c:pt>
                <c:pt idx="282">
                  <c:v>8117</c:v>
                </c:pt>
                <c:pt idx="283">
                  <c:v>7434</c:v>
                </c:pt>
                <c:pt idx="284">
                  <c:v>8460</c:v>
                </c:pt>
                <c:pt idx="285">
                  <c:v>8566</c:v>
                </c:pt>
                <c:pt idx="286">
                  <c:v>9882</c:v>
                </c:pt>
                <c:pt idx="287">
                  <c:v>8194</c:v>
                </c:pt>
                <c:pt idx="288">
                  <c:v>10246</c:v>
                </c:pt>
                <c:pt idx="289">
                  <c:v>14745</c:v>
                </c:pt>
                <c:pt idx="290">
                  <c:v>11345</c:v>
                </c:pt>
                <c:pt idx="291">
                  <c:v>18441</c:v>
                </c:pt>
                <c:pt idx="292">
                  <c:v>25396</c:v>
                </c:pt>
                <c:pt idx="293">
                  <c:v>26630</c:v>
                </c:pt>
                <c:pt idx="294">
                  <c:v>30712</c:v>
                </c:pt>
                <c:pt idx="295">
                  <c:v>33983</c:v>
                </c:pt>
                <c:pt idx="296">
                  <c:v>34252</c:v>
                </c:pt>
                <c:pt idx="297">
                  <c:v>26825</c:v>
                </c:pt>
                <c:pt idx="298">
                  <c:v>15874</c:v>
                </c:pt>
                <c:pt idx="299">
                  <c:v>13461</c:v>
                </c:pt>
                <c:pt idx="300">
                  <c:v>15986</c:v>
                </c:pt>
                <c:pt idx="301">
                  <c:v>10472</c:v>
                </c:pt>
                <c:pt idx="302">
                  <c:v>8656</c:v>
                </c:pt>
                <c:pt idx="303">
                  <c:v>8300</c:v>
                </c:pt>
                <c:pt idx="304">
                  <c:v>11460</c:v>
                </c:pt>
                <c:pt idx="305">
                  <c:v>6361</c:v>
                </c:pt>
                <c:pt idx="306">
                  <c:v>5467</c:v>
                </c:pt>
                <c:pt idx="307">
                  <c:v>3304</c:v>
                </c:pt>
                <c:pt idx="308">
                  <c:v>5431</c:v>
                </c:pt>
                <c:pt idx="309">
                  <c:v>8755</c:v>
                </c:pt>
                <c:pt idx="310">
                  <c:v>10192</c:v>
                </c:pt>
                <c:pt idx="311">
                  <c:v>10173</c:v>
                </c:pt>
                <c:pt idx="312">
                  <c:v>5299</c:v>
                </c:pt>
                <c:pt idx="313">
                  <c:v>6042</c:v>
                </c:pt>
                <c:pt idx="314">
                  <c:v>5661</c:v>
                </c:pt>
                <c:pt idx="315">
                  <c:v>4349</c:v>
                </c:pt>
                <c:pt idx="316">
                  <c:v>9230</c:v>
                </c:pt>
                <c:pt idx="317">
                  <c:v>7583</c:v>
                </c:pt>
                <c:pt idx="318">
                  <c:v>7538</c:v>
                </c:pt>
                <c:pt idx="319">
                  <c:v>8199</c:v>
                </c:pt>
                <c:pt idx="320">
                  <c:v>4487</c:v>
                </c:pt>
                <c:pt idx="321">
                  <c:v>5720</c:v>
                </c:pt>
                <c:pt idx="322">
                  <c:v>5298</c:v>
                </c:pt>
                <c:pt idx="323">
                  <c:v>6754</c:v>
                </c:pt>
                <c:pt idx="324">
                  <c:v>18390</c:v>
                </c:pt>
                <c:pt idx="325">
                  <c:v>14759</c:v>
                </c:pt>
                <c:pt idx="326">
                  <c:v>12360</c:v>
                </c:pt>
                <c:pt idx="327">
                  <c:v>11608</c:v>
                </c:pt>
                <c:pt idx="328">
                  <c:v>13057</c:v>
                </c:pt>
                <c:pt idx="329">
                  <c:v>22885</c:v>
                </c:pt>
                <c:pt idx="330">
                  <c:v>15977</c:v>
                </c:pt>
                <c:pt idx="331">
                  <c:v>13089</c:v>
                </c:pt>
                <c:pt idx="332">
                  <c:v>14169</c:v>
                </c:pt>
                <c:pt idx="333">
                  <c:v>18193</c:v>
                </c:pt>
                <c:pt idx="334">
                  <c:v>11979</c:v>
                </c:pt>
                <c:pt idx="335">
                  <c:v>11018</c:v>
                </c:pt>
                <c:pt idx="336">
                  <c:v>17919</c:v>
                </c:pt>
                <c:pt idx="337">
                  <c:v>16083</c:v>
                </c:pt>
                <c:pt idx="338">
                  <c:v>22198</c:v>
                </c:pt>
                <c:pt idx="339">
                  <c:v>23619</c:v>
                </c:pt>
                <c:pt idx="340">
                  <c:v>14517</c:v>
                </c:pt>
                <c:pt idx="341">
                  <c:v>11454</c:v>
                </c:pt>
                <c:pt idx="342">
                  <c:v>9702</c:v>
                </c:pt>
                <c:pt idx="343">
                  <c:v>6749</c:v>
                </c:pt>
                <c:pt idx="344">
                  <c:v>7011</c:v>
                </c:pt>
                <c:pt idx="345">
                  <c:v>10039</c:v>
                </c:pt>
                <c:pt idx="346">
                  <c:v>11804</c:v>
                </c:pt>
                <c:pt idx="347">
                  <c:v>8124</c:v>
                </c:pt>
                <c:pt idx="348">
                  <c:v>4913</c:v>
                </c:pt>
                <c:pt idx="349">
                  <c:v>5690</c:v>
                </c:pt>
                <c:pt idx="350">
                  <c:v>5319</c:v>
                </c:pt>
                <c:pt idx="351">
                  <c:v>3612</c:v>
                </c:pt>
                <c:pt idx="352">
                  <c:v>3023</c:v>
                </c:pt>
                <c:pt idx="353">
                  <c:v>3821</c:v>
                </c:pt>
                <c:pt idx="354">
                  <c:v>5424</c:v>
                </c:pt>
                <c:pt idx="355">
                  <c:v>3482</c:v>
                </c:pt>
                <c:pt idx="356">
                  <c:v>2559</c:v>
                </c:pt>
                <c:pt idx="357">
                  <c:v>15371</c:v>
                </c:pt>
                <c:pt idx="358">
                  <c:v>9172</c:v>
                </c:pt>
                <c:pt idx="359">
                  <c:v>16044</c:v>
                </c:pt>
                <c:pt idx="360">
                  <c:v>18376</c:v>
                </c:pt>
                <c:pt idx="361">
                  <c:v>15470</c:v>
                </c:pt>
                <c:pt idx="362">
                  <c:v>9569</c:v>
                </c:pt>
                <c:pt idx="363">
                  <c:v>8165</c:v>
                </c:pt>
                <c:pt idx="364">
                  <c:v>16346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FA-4BC0-AC55-50A85FD25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91448"/>
        <c:axId val="328880624"/>
      </c:lineChart>
      <c:catAx>
        <c:axId val="32889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80624"/>
        <c:crosses val="autoZero"/>
        <c:auto val="1"/>
        <c:lblAlgn val="ctr"/>
        <c:lblOffset val="100"/>
        <c:noMultiLvlLbl val="0"/>
      </c:catAx>
      <c:valAx>
        <c:axId val="32888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9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31380</c:v>
                </c:pt>
                <c:pt idx="1">
                  <c:v>24584</c:v>
                </c:pt>
                <c:pt idx="2">
                  <c:v>15343</c:v>
                </c:pt>
                <c:pt idx="3">
                  <c:v>14119</c:v>
                </c:pt>
                <c:pt idx="4">
                  <c:v>19396</c:v>
                </c:pt>
                <c:pt idx="5">
                  <c:v>14763</c:v>
                </c:pt>
                <c:pt idx="6">
                  <c:v>14221</c:v>
                </c:pt>
                <c:pt idx="7">
                  <c:v>18307</c:v>
                </c:pt>
                <c:pt idx="8">
                  <c:v>14792</c:v>
                </c:pt>
                <c:pt idx="9">
                  <c:v>24459</c:v>
                </c:pt>
                <c:pt idx="10">
                  <c:v>29229</c:v>
                </c:pt>
                <c:pt idx="11">
                  <c:v>33102</c:v>
                </c:pt>
                <c:pt idx="12">
                  <c:v>35694</c:v>
                </c:pt>
                <c:pt idx="13">
                  <c:v>27458</c:v>
                </c:pt>
                <c:pt idx="14">
                  <c:v>22709</c:v>
                </c:pt>
                <c:pt idx="15">
                  <c:v>19134</c:v>
                </c:pt>
                <c:pt idx="16">
                  <c:v>17745</c:v>
                </c:pt>
                <c:pt idx="17">
                  <c:v>16826</c:v>
                </c:pt>
                <c:pt idx="18">
                  <c:v>16298</c:v>
                </c:pt>
                <c:pt idx="19">
                  <c:v>18033</c:v>
                </c:pt>
                <c:pt idx="20">
                  <c:v>16579</c:v>
                </c:pt>
                <c:pt idx="21">
                  <c:v>18713</c:v>
                </c:pt>
                <c:pt idx="22">
                  <c:v>21111</c:v>
                </c:pt>
                <c:pt idx="23">
                  <c:v>30192</c:v>
                </c:pt>
                <c:pt idx="24">
                  <c:v>23182</c:v>
                </c:pt>
                <c:pt idx="25">
                  <c:v>26610</c:v>
                </c:pt>
                <c:pt idx="26">
                  <c:v>21906</c:v>
                </c:pt>
                <c:pt idx="27">
                  <c:v>26182</c:v>
                </c:pt>
                <c:pt idx="28">
                  <c:v>21472</c:v>
                </c:pt>
                <c:pt idx="29">
                  <c:v>24106</c:v>
                </c:pt>
                <c:pt idx="30">
                  <c:v>21241</c:v>
                </c:pt>
                <c:pt idx="31">
                  <c:v>16054</c:v>
                </c:pt>
                <c:pt idx="32">
                  <c:v>16406</c:v>
                </c:pt>
                <c:pt idx="33">
                  <c:v>15771</c:v>
                </c:pt>
                <c:pt idx="34">
                  <c:v>11490</c:v>
                </c:pt>
                <c:pt idx="35">
                  <c:v>16904</c:v>
                </c:pt>
                <c:pt idx="36">
                  <c:v>15212</c:v>
                </c:pt>
                <c:pt idx="37">
                  <c:v>25015</c:v>
                </c:pt>
                <c:pt idx="38">
                  <c:v>20181</c:v>
                </c:pt>
                <c:pt idx="39">
                  <c:v>18330</c:v>
                </c:pt>
                <c:pt idx="40">
                  <c:v>85557</c:v>
                </c:pt>
                <c:pt idx="41">
                  <c:v>83495</c:v>
                </c:pt>
                <c:pt idx="42">
                  <c:v>47681</c:v>
                </c:pt>
                <c:pt idx="43">
                  <c:v>20744</c:v>
                </c:pt>
                <c:pt idx="44">
                  <c:v>19341</c:v>
                </c:pt>
                <c:pt idx="45">
                  <c:v>21182</c:v>
                </c:pt>
                <c:pt idx="46">
                  <c:v>18835</c:v>
                </c:pt>
                <c:pt idx="47">
                  <c:v>19775</c:v>
                </c:pt>
                <c:pt idx="48">
                  <c:v>18308</c:v>
                </c:pt>
                <c:pt idx="49">
                  <c:v>15426</c:v>
                </c:pt>
                <c:pt idx="50">
                  <c:v>13382</c:v>
                </c:pt>
                <c:pt idx="51">
                  <c:v>34299</c:v>
                </c:pt>
                <c:pt idx="52">
                  <c:v>19862</c:v>
                </c:pt>
                <c:pt idx="53">
                  <c:v>24683</c:v>
                </c:pt>
                <c:pt idx="54">
                  <c:v>28174</c:v>
                </c:pt>
                <c:pt idx="55">
                  <c:v>20181</c:v>
                </c:pt>
                <c:pt idx="56">
                  <c:v>16607</c:v>
                </c:pt>
                <c:pt idx="57">
                  <c:v>27032</c:v>
                </c:pt>
                <c:pt idx="58">
                  <c:v>160918</c:v>
                </c:pt>
                <c:pt idx="59">
                  <c:v>1628184</c:v>
                </c:pt>
                <c:pt idx="60">
                  <c:v>758569</c:v>
                </c:pt>
                <c:pt idx="61">
                  <c:v>380625</c:v>
                </c:pt>
                <c:pt idx="62">
                  <c:v>242474</c:v>
                </c:pt>
                <c:pt idx="63">
                  <c:v>147635</c:v>
                </c:pt>
                <c:pt idx="64">
                  <c:v>115839</c:v>
                </c:pt>
                <c:pt idx="65">
                  <c:v>80499</c:v>
                </c:pt>
                <c:pt idx="66">
                  <c:v>43513</c:v>
                </c:pt>
                <c:pt idx="67">
                  <c:v>60337</c:v>
                </c:pt>
                <c:pt idx="68">
                  <c:v>50187</c:v>
                </c:pt>
                <c:pt idx="69">
                  <c:v>34840</c:v>
                </c:pt>
                <c:pt idx="70">
                  <c:v>30195</c:v>
                </c:pt>
                <c:pt idx="71">
                  <c:v>27817</c:v>
                </c:pt>
                <c:pt idx="72">
                  <c:v>32986</c:v>
                </c:pt>
                <c:pt idx="73">
                  <c:v>35687</c:v>
                </c:pt>
                <c:pt idx="74">
                  <c:v>24508</c:v>
                </c:pt>
                <c:pt idx="75">
                  <c:v>32242</c:v>
                </c:pt>
                <c:pt idx="76">
                  <c:v>26009</c:v>
                </c:pt>
                <c:pt idx="77">
                  <c:v>20968</c:v>
                </c:pt>
                <c:pt idx="78">
                  <c:v>20349</c:v>
                </c:pt>
                <c:pt idx="79">
                  <c:v>42855</c:v>
                </c:pt>
                <c:pt idx="80">
                  <c:v>28318</c:v>
                </c:pt>
                <c:pt idx="81">
                  <c:v>58214</c:v>
                </c:pt>
                <c:pt idx="82">
                  <c:v>33600</c:v>
                </c:pt>
                <c:pt idx="83">
                  <c:v>25509</c:v>
                </c:pt>
                <c:pt idx="84">
                  <c:v>12813</c:v>
                </c:pt>
                <c:pt idx="85">
                  <c:v>18026</c:v>
                </c:pt>
                <c:pt idx="86">
                  <c:v>23510</c:v>
                </c:pt>
                <c:pt idx="87">
                  <c:v>19797</c:v>
                </c:pt>
                <c:pt idx="88">
                  <c:v>14133</c:v>
                </c:pt>
                <c:pt idx="89">
                  <c:v>31960</c:v>
                </c:pt>
                <c:pt idx="90">
                  <c:v>26201</c:v>
                </c:pt>
                <c:pt idx="91">
                  <c:v>16746</c:v>
                </c:pt>
                <c:pt idx="92">
                  <c:v>28656</c:v>
                </c:pt>
                <c:pt idx="93">
                  <c:v>27767</c:v>
                </c:pt>
                <c:pt idx="94">
                  <c:v>20306</c:v>
                </c:pt>
                <c:pt idx="95">
                  <c:v>28442</c:v>
                </c:pt>
                <c:pt idx="96">
                  <c:v>35654</c:v>
                </c:pt>
                <c:pt idx="97">
                  <c:v>27060</c:v>
                </c:pt>
                <c:pt idx="98">
                  <c:v>19931</c:v>
                </c:pt>
                <c:pt idx="99">
                  <c:v>19569</c:v>
                </c:pt>
                <c:pt idx="100">
                  <c:v>27933</c:v>
                </c:pt>
                <c:pt idx="101">
                  <c:v>16002</c:v>
                </c:pt>
                <c:pt idx="102">
                  <c:v>10655</c:v>
                </c:pt>
                <c:pt idx="103">
                  <c:v>18881</c:v>
                </c:pt>
                <c:pt idx="104">
                  <c:v>17091</c:v>
                </c:pt>
                <c:pt idx="105">
                  <c:v>37199</c:v>
                </c:pt>
                <c:pt idx="106">
                  <c:v>31822</c:v>
                </c:pt>
                <c:pt idx="107">
                  <c:v>33705</c:v>
                </c:pt>
                <c:pt idx="108">
                  <c:v>35664</c:v>
                </c:pt>
                <c:pt idx="109">
                  <c:v>38640</c:v>
                </c:pt>
                <c:pt idx="110">
                  <c:v>26676</c:v>
                </c:pt>
                <c:pt idx="111">
                  <c:v>27175</c:v>
                </c:pt>
                <c:pt idx="112">
                  <c:v>29356</c:v>
                </c:pt>
                <c:pt idx="113">
                  <c:v>15520</c:v>
                </c:pt>
                <c:pt idx="114">
                  <c:v>15748</c:v>
                </c:pt>
                <c:pt idx="115">
                  <c:v>11457</c:v>
                </c:pt>
                <c:pt idx="116">
                  <c:v>16845</c:v>
                </c:pt>
                <c:pt idx="117">
                  <c:v>14324</c:v>
                </c:pt>
                <c:pt idx="118">
                  <c:v>18807</c:v>
                </c:pt>
                <c:pt idx="119">
                  <c:v>29110</c:v>
                </c:pt>
                <c:pt idx="120">
                  <c:v>10532</c:v>
                </c:pt>
                <c:pt idx="121">
                  <c:v>18230</c:v>
                </c:pt>
                <c:pt idx="122">
                  <c:v>13770</c:v>
                </c:pt>
                <c:pt idx="123">
                  <c:v>17782</c:v>
                </c:pt>
                <c:pt idx="124">
                  <c:v>17817</c:v>
                </c:pt>
                <c:pt idx="125">
                  <c:v>33307</c:v>
                </c:pt>
                <c:pt idx="126">
                  <c:v>17596</c:v>
                </c:pt>
                <c:pt idx="127">
                  <c:v>13637</c:v>
                </c:pt>
                <c:pt idx="128">
                  <c:v>7563</c:v>
                </c:pt>
                <c:pt idx="129">
                  <c:v>4328</c:v>
                </c:pt>
                <c:pt idx="130">
                  <c:v>8170</c:v>
                </c:pt>
                <c:pt idx="131">
                  <c:v>5342</c:v>
                </c:pt>
                <c:pt idx="132">
                  <c:v>10054</c:v>
                </c:pt>
                <c:pt idx="133">
                  <c:v>5718</c:v>
                </c:pt>
                <c:pt idx="134">
                  <c:v>3799</c:v>
                </c:pt>
                <c:pt idx="135">
                  <c:v>13692</c:v>
                </c:pt>
                <c:pt idx="136">
                  <c:v>14681</c:v>
                </c:pt>
                <c:pt idx="137">
                  <c:v>22306</c:v>
                </c:pt>
                <c:pt idx="138">
                  <c:v>24223</c:v>
                </c:pt>
                <c:pt idx="139">
                  <c:v>17089</c:v>
                </c:pt>
                <c:pt idx="140">
                  <c:v>14000</c:v>
                </c:pt>
                <c:pt idx="141">
                  <c:v>18001</c:v>
                </c:pt>
                <c:pt idx="142">
                  <c:v>11993</c:v>
                </c:pt>
                <c:pt idx="143">
                  <c:v>6569</c:v>
                </c:pt>
                <c:pt idx="144">
                  <c:v>8317</c:v>
                </c:pt>
                <c:pt idx="145">
                  <c:v>6676</c:v>
                </c:pt>
                <c:pt idx="146">
                  <c:v>11670</c:v>
                </c:pt>
                <c:pt idx="147">
                  <c:v>6732</c:v>
                </c:pt>
                <c:pt idx="148">
                  <c:v>14076</c:v>
                </c:pt>
                <c:pt idx="149">
                  <c:v>16169</c:v>
                </c:pt>
                <c:pt idx="150">
                  <c:v>9982</c:v>
                </c:pt>
                <c:pt idx="151">
                  <c:v>10443</c:v>
                </c:pt>
                <c:pt idx="152">
                  <c:v>4992</c:v>
                </c:pt>
                <c:pt idx="153">
                  <c:v>17348</c:v>
                </c:pt>
                <c:pt idx="154">
                  <c:v>21051</c:v>
                </c:pt>
                <c:pt idx="155">
                  <c:v>22801</c:v>
                </c:pt>
                <c:pt idx="156">
                  <c:v>15793</c:v>
                </c:pt>
                <c:pt idx="157">
                  <c:v>8490</c:v>
                </c:pt>
                <c:pt idx="158">
                  <c:v>8320</c:v>
                </c:pt>
                <c:pt idx="159">
                  <c:v>4275</c:v>
                </c:pt>
                <c:pt idx="160">
                  <c:v>2592</c:v>
                </c:pt>
                <c:pt idx="161">
                  <c:v>114819</c:v>
                </c:pt>
                <c:pt idx="162">
                  <c:v>414133</c:v>
                </c:pt>
                <c:pt idx="163">
                  <c:v>583363</c:v>
                </c:pt>
                <c:pt idx="164">
                  <c:v>419772</c:v>
                </c:pt>
                <c:pt idx="165">
                  <c:v>246554</c:v>
                </c:pt>
                <c:pt idx="166">
                  <c:v>148302</c:v>
                </c:pt>
                <c:pt idx="167">
                  <c:v>130906</c:v>
                </c:pt>
                <c:pt idx="168">
                  <c:v>129863</c:v>
                </c:pt>
                <c:pt idx="169">
                  <c:v>121357</c:v>
                </c:pt>
                <c:pt idx="170">
                  <c:v>87274</c:v>
                </c:pt>
                <c:pt idx="171">
                  <c:v>69665</c:v>
                </c:pt>
                <c:pt idx="172">
                  <c:v>141921</c:v>
                </c:pt>
                <c:pt idx="173">
                  <c:v>100645</c:v>
                </c:pt>
                <c:pt idx="174">
                  <c:v>85336</c:v>
                </c:pt>
                <c:pt idx="175">
                  <c:v>66946</c:v>
                </c:pt>
                <c:pt idx="176">
                  <c:v>49398</c:v>
                </c:pt>
                <c:pt idx="177">
                  <c:v>46819</c:v>
                </c:pt>
                <c:pt idx="178">
                  <c:v>37990</c:v>
                </c:pt>
                <c:pt idx="179">
                  <c:v>35300</c:v>
                </c:pt>
                <c:pt idx="180">
                  <c:v>32410</c:v>
                </c:pt>
                <c:pt idx="181">
                  <c:v>28029</c:v>
                </c:pt>
                <c:pt idx="182">
                  <c:v>29635</c:v>
                </c:pt>
                <c:pt idx="183">
                  <c:v>27582</c:v>
                </c:pt>
                <c:pt idx="184">
                  <c:v>28135</c:v>
                </c:pt>
                <c:pt idx="185">
                  <c:v>34037</c:v>
                </c:pt>
                <c:pt idx="186">
                  <c:v>45895</c:v>
                </c:pt>
                <c:pt idx="187">
                  <c:v>35665</c:v>
                </c:pt>
                <c:pt idx="188">
                  <c:v>28588</c:v>
                </c:pt>
                <c:pt idx="189">
                  <c:v>30628</c:v>
                </c:pt>
                <c:pt idx="190">
                  <c:v>32526</c:v>
                </c:pt>
                <c:pt idx="191">
                  <c:v>42459</c:v>
                </c:pt>
                <c:pt idx="192">
                  <c:v>38160</c:v>
                </c:pt>
                <c:pt idx="193">
                  <c:v>42367</c:v>
                </c:pt>
                <c:pt idx="194">
                  <c:v>49219</c:v>
                </c:pt>
                <c:pt idx="195">
                  <c:v>76365</c:v>
                </c:pt>
                <c:pt idx="196">
                  <c:v>84878</c:v>
                </c:pt>
                <c:pt idx="197">
                  <c:v>78742</c:v>
                </c:pt>
                <c:pt idx="198">
                  <c:v>83082</c:v>
                </c:pt>
                <c:pt idx="199">
                  <c:v>98369</c:v>
                </c:pt>
                <c:pt idx="200">
                  <c:v>91218</c:v>
                </c:pt>
                <c:pt idx="201">
                  <c:v>63940</c:v>
                </c:pt>
                <c:pt idx="202">
                  <c:v>62969</c:v>
                </c:pt>
                <c:pt idx="203">
                  <c:v>71609</c:v>
                </c:pt>
                <c:pt idx="204">
                  <c:v>60141</c:v>
                </c:pt>
                <c:pt idx="205">
                  <c:v>66925</c:v>
                </c:pt>
                <c:pt idx="206">
                  <c:v>62110</c:v>
                </c:pt>
                <c:pt idx="207">
                  <c:v>51999</c:v>
                </c:pt>
                <c:pt idx="208">
                  <c:v>42349</c:v>
                </c:pt>
                <c:pt idx="209">
                  <c:v>44646</c:v>
                </c:pt>
                <c:pt idx="210">
                  <c:v>42541</c:v>
                </c:pt>
                <c:pt idx="211">
                  <c:v>47174</c:v>
                </c:pt>
                <c:pt idx="212">
                  <c:v>32119</c:v>
                </c:pt>
                <c:pt idx="213">
                  <c:v>32125</c:v>
                </c:pt>
                <c:pt idx="214">
                  <c:v>359522</c:v>
                </c:pt>
                <c:pt idx="215">
                  <c:v>369606</c:v>
                </c:pt>
                <c:pt idx="216">
                  <c:v>196259</c:v>
                </c:pt>
                <c:pt idx="217">
                  <c:v>122476</c:v>
                </c:pt>
                <c:pt idx="218">
                  <c:v>103452</c:v>
                </c:pt>
                <c:pt idx="219">
                  <c:v>88875</c:v>
                </c:pt>
                <c:pt idx="220">
                  <c:v>72867</c:v>
                </c:pt>
                <c:pt idx="221">
                  <c:v>60640</c:v>
                </c:pt>
                <c:pt idx="222">
                  <c:v>46058</c:v>
                </c:pt>
                <c:pt idx="223">
                  <c:v>39152</c:v>
                </c:pt>
                <c:pt idx="224">
                  <c:v>42913</c:v>
                </c:pt>
                <c:pt idx="225">
                  <c:v>45491</c:v>
                </c:pt>
                <c:pt idx="226">
                  <c:v>42200</c:v>
                </c:pt>
                <c:pt idx="227">
                  <c:v>39802</c:v>
                </c:pt>
                <c:pt idx="228">
                  <c:v>40225</c:v>
                </c:pt>
                <c:pt idx="229">
                  <c:v>37268</c:v>
                </c:pt>
                <c:pt idx="230">
                  <c:v>54189</c:v>
                </c:pt>
                <c:pt idx="231">
                  <c:v>58745</c:v>
                </c:pt>
                <c:pt idx="232">
                  <c:v>41089</c:v>
                </c:pt>
                <c:pt idx="233">
                  <c:v>45571</c:v>
                </c:pt>
                <c:pt idx="234">
                  <c:v>43863</c:v>
                </c:pt>
                <c:pt idx="235">
                  <c:v>42875</c:v>
                </c:pt>
                <c:pt idx="236">
                  <c:v>37053</c:v>
                </c:pt>
                <c:pt idx="237">
                  <c:v>27300</c:v>
                </c:pt>
                <c:pt idx="238">
                  <c:v>34330</c:v>
                </c:pt>
                <c:pt idx="239">
                  <c:v>39417</c:v>
                </c:pt>
                <c:pt idx="240">
                  <c:v>95864</c:v>
                </c:pt>
                <c:pt idx="241">
                  <c:v>131477</c:v>
                </c:pt>
                <c:pt idx="242">
                  <c:v>209578</c:v>
                </c:pt>
                <c:pt idx="243">
                  <c:v>131546</c:v>
                </c:pt>
                <c:pt idx="244">
                  <c:v>111416</c:v>
                </c:pt>
                <c:pt idx="245">
                  <c:v>114753</c:v>
                </c:pt>
                <c:pt idx="246">
                  <c:v>93548</c:v>
                </c:pt>
                <c:pt idx="247">
                  <c:v>98892</c:v>
                </c:pt>
                <c:pt idx="248">
                  <c:v>70620</c:v>
                </c:pt>
                <c:pt idx="249">
                  <c:v>67459</c:v>
                </c:pt>
                <c:pt idx="250">
                  <c:v>61246</c:v>
                </c:pt>
                <c:pt idx="251">
                  <c:v>43369</c:v>
                </c:pt>
                <c:pt idx="252">
                  <c:v>38020</c:v>
                </c:pt>
                <c:pt idx="253">
                  <c:v>39551</c:v>
                </c:pt>
                <c:pt idx="254">
                  <c:v>33661</c:v>
                </c:pt>
                <c:pt idx="255">
                  <c:v>34421</c:v>
                </c:pt>
                <c:pt idx="256">
                  <c:v>38345</c:v>
                </c:pt>
                <c:pt idx="257">
                  <c:v>27589</c:v>
                </c:pt>
                <c:pt idx="258">
                  <c:v>32106</c:v>
                </c:pt>
                <c:pt idx="259">
                  <c:v>30445</c:v>
                </c:pt>
                <c:pt idx="260">
                  <c:v>27295</c:v>
                </c:pt>
                <c:pt idx="261">
                  <c:v>52563</c:v>
                </c:pt>
                <c:pt idx="262">
                  <c:v>42923</c:v>
                </c:pt>
                <c:pt idx="263">
                  <c:v>28512</c:v>
                </c:pt>
                <c:pt idx="264">
                  <c:v>24192</c:v>
                </c:pt>
                <c:pt idx="265">
                  <c:v>38779</c:v>
                </c:pt>
                <c:pt idx="266">
                  <c:v>35977</c:v>
                </c:pt>
                <c:pt idx="267">
                  <c:v>32477</c:v>
                </c:pt>
                <c:pt idx="268">
                  <c:v>42315</c:v>
                </c:pt>
                <c:pt idx="269">
                  <c:v>37313</c:v>
                </c:pt>
                <c:pt idx="270">
                  <c:v>41004</c:v>
                </c:pt>
                <c:pt idx="271">
                  <c:v>25460</c:v>
                </c:pt>
                <c:pt idx="272">
                  <c:v>15688</c:v>
                </c:pt>
                <c:pt idx="273">
                  <c:v>11281</c:v>
                </c:pt>
                <c:pt idx="274">
                  <c:v>14595</c:v>
                </c:pt>
                <c:pt idx="275">
                  <c:v>8754</c:v>
                </c:pt>
                <c:pt idx="276">
                  <c:v>7820</c:v>
                </c:pt>
                <c:pt idx="277">
                  <c:v>11810</c:v>
                </c:pt>
                <c:pt idx="278">
                  <c:v>7315</c:v>
                </c:pt>
                <c:pt idx="279">
                  <c:v>17638</c:v>
                </c:pt>
                <c:pt idx="280">
                  <c:v>16652</c:v>
                </c:pt>
                <c:pt idx="281">
                  <c:v>14333</c:v>
                </c:pt>
                <c:pt idx="282">
                  <c:v>22796</c:v>
                </c:pt>
                <c:pt idx="283">
                  <c:v>15365</c:v>
                </c:pt>
                <c:pt idx="284">
                  <c:v>17442</c:v>
                </c:pt>
                <c:pt idx="285">
                  <c:v>22114</c:v>
                </c:pt>
                <c:pt idx="286">
                  <c:v>21865</c:v>
                </c:pt>
                <c:pt idx="287">
                  <c:v>19640</c:v>
                </c:pt>
                <c:pt idx="288">
                  <c:v>24490</c:v>
                </c:pt>
                <c:pt idx="289">
                  <c:v>27251</c:v>
                </c:pt>
                <c:pt idx="290">
                  <c:v>21023</c:v>
                </c:pt>
                <c:pt idx="291">
                  <c:v>30474</c:v>
                </c:pt>
                <c:pt idx="292">
                  <c:v>53570</c:v>
                </c:pt>
                <c:pt idx="293">
                  <c:v>56868</c:v>
                </c:pt>
                <c:pt idx="294">
                  <c:v>69803</c:v>
                </c:pt>
                <c:pt idx="295">
                  <c:v>72129</c:v>
                </c:pt>
                <c:pt idx="296">
                  <c:v>65774</c:v>
                </c:pt>
                <c:pt idx="297">
                  <c:v>60004</c:v>
                </c:pt>
                <c:pt idx="298">
                  <c:v>35401</c:v>
                </c:pt>
                <c:pt idx="299">
                  <c:v>33310</c:v>
                </c:pt>
                <c:pt idx="300">
                  <c:v>42075</c:v>
                </c:pt>
                <c:pt idx="301">
                  <c:v>26946</c:v>
                </c:pt>
                <c:pt idx="302">
                  <c:v>24521</c:v>
                </c:pt>
                <c:pt idx="303">
                  <c:v>23528</c:v>
                </c:pt>
                <c:pt idx="304">
                  <c:v>35995</c:v>
                </c:pt>
                <c:pt idx="305">
                  <c:v>17881</c:v>
                </c:pt>
                <c:pt idx="306">
                  <c:v>14470</c:v>
                </c:pt>
                <c:pt idx="307">
                  <c:v>8491</c:v>
                </c:pt>
                <c:pt idx="308">
                  <c:v>8302</c:v>
                </c:pt>
                <c:pt idx="309">
                  <c:v>14672</c:v>
                </c:pt>
                <c:pt idx="310">
                  <c:v>29035</c:v>
                </c:pt>
                <c:pt idx="311">
                  <c:v>19928</c:v>
                </c:pt>
                <c:pt idx="312">
                  <c:v>12467</c:v>
                </c:pt>
                <c:pt idx="313">
                  <c:v>14046</c:v>
                </c:pt>
                <c:pt idx="314">
                  <c:v>15645</c:v>
                </c:pt>
                <c:pt idx="315">
                  <c:v>12856</c:v>
                </c:pt>
                <c:pt idx="316">
                  <c:v>27333</c:v>
                </c:pt>
                <c:pt idx="317">
                  <c:v>21452</c:v>
                </c:pt>
                <c:pt idx="318">
                  <c:v>19500</c:v>
                </c:pt>
                <c:pt idx="319">
                  <c:v>22251</c:v>
                </c:pt>
                <c:pt idx="320">
                  <c:v>9126</c:v>
                </c:pt>
                <c:pt idx="321">
                  <c:v>13308</c:v>
                </c:pt>
                <c:pt idx="322">
                  <c:v>15315</c:v>
                </c:pt>
                <c:pt idx="323">
                  <c:v>17629</c:v>
                </c:pt>
                <c:pt idx="324">
                  <c:v>48379</c:v>
                </c:pt>
                <c:pt idx="325">
                  <c:v>21739</c:v>
                </c:pt>
                <c:pt idx="326">
                  <c:v>22450</c:v>
                </c:pt>
                <c:pt idx="327">
                  <c:v>25570</c:v>
                </c:pt>
                <c:pt idx="328">
                  <c:v>29498</c:v>
                </c:pt>
                <c:pt idx="329">
                  <c:v>51896</c:v>
                </c:pt>
                <c:pt idx="330">
                  <c:v>41284</c:v>
                </c:pt>
                <c:pt idx="331">
                  <c:v>32200</c:v>
                </c:pt>
                <c:pt idx="332">
                  <c:v>33314</c:v>
                </c:pt>
                <c:pt idx="333">
                  <c:v>41925</c:v>
                </c:pt>
                <c:pt idx="334">
                  <c:v>30900</c:v>
                </c:pt>
                <c:pt idx="335">
                  <c:v>23122</c:v>
                </c:pt>
                <c:pt idx="336">
                  <c:v>31710</c:v>
                </c:pt>
                <c:pt idx="337">
                  <c:v>32778</c:v>
                </c:pt>
                <c:pt idx="338">
                  <c:v>53108</c:v>
                </c:pt>
                <c:pt idx="339">
                  <c:v>43128</c:v>
                </c:pt>
                <c:pt idx="340">
                  <c:v>23125</c:v>
                </c:pt>
                <c:pt idx="341">
                  <c:v>23983</c:v>
                </c:pt>
                <c:pt idx="342">
                  <c:v>24868</c:v>
                </c:pt>
                <c:pt idx="343">
                  <c:v>15586</c:v>
                </c:pt>
                <c:pt idx="344">
                  <c:v>20556</c:v>
                </c:pt>
                <c:pt idx="345">
                  <c:v>25735</c:v>
                </c:pt>
                <c:pt idx="346">
                  <c:v>27650</c:v>
                </c:pt>
                <c:pt idx="347">
                  <c:v>21648</c:v>
                </c:pt>
                <c:pt idx="348">
                  <c:v>13550</c:v>
                </c:pt>
                <c:pt idx="349">
                  <c:v>15520</c:v>
                </c:pt>
                <c:pt idx="350">
                  <c:v>14927</c:v>
                </c:pt>
                <c:pt idx="351">
                  <c:v>8792</c:v>
                </c:pt>
                <c:pt idx="352">
                  <c:v>6388</c:v>
                </c:pt>
                <c:pt idx="353">
                  <c:v>7907</c:v>
                </c:pt>
                <c:pt idx="354">
                  <c:v>12513</c:v>
                </c:pt>
                <c:pt idx="355">
                  <c:v>7089</c:v>
                </c:pt>
                <c:pt idx="356">
                  <c:v>5306</c:v>
                </c:pt>
                <c:pt idx="357">
                  <c:v>6917</c:v>
                </c:pt>
                <c:pt idx="358">
                  <c:v>13953</c:v>
                </c:pt>
                <c:pt idx="359">
                  <c:v>31722</c:v>
                </c:pt>
                <c:pt idx="360">
                  <c:v>32659</c:v>
                </c:pt>
                <c:pt idx="361">
                  <c:v>27700</c:v>
                </c:pt>
                <c:pt idx="362">
                  <c:v>24839</c:v>
                </c:pt>
                <c:pt idx="363">
                  <c:v>24067</c:v>
                </c:pt>
                <c:pt idx="364">
                  <c:v>43103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70-4BA6-8CD1-9605B3C52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80952"/>
        <c:axId val="328879640"/>
      </c:lineChart>
      <c:catAx>
        <c:axId val="32888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79640"/>
        <c:crosses val="autoZero"/>
        <c:auto val="1"/>
        <c:lblAlgn val="ctr"/>
        <c:lblOffset val="100"/>
        <c:noMultiLvlLbl val="0"/>
      </c:catAx>
      <c:valAx>
        <c:axId val="32887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8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8-42C4-BB39-CF00A94B07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68-42C4-BB39-CF00A94B07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68-42C4-BB39-CF00A94B07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68-42C4-BB39-CF00A94B0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030832"/>
        <c:axId val="328031160"/>
      </c:barChart>
      <c:catAx>
        <c:axId val="32803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31160"/>
        <c:crosses val="autoZero"/>
        <c:auto val="1"/>
        <c:lblAlgn val="ctr"/>
        <c:lblOffset val="100"/>
        <c:noMultiLvlLbl val="0"/>
      </c:catAx>
      <c:valAx>
        <c:axId val="32803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3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E5D63-197B-41E0-BBFC-0134925C99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0E4CB-4BFD-497C-AF24-720BBD84E0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678448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F218F-7EFB-4DBC-B97A-ADDE5FD9B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974C54-E6D8-468F-BD73-F890B444D3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930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104936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703263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15520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01841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7446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7890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29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909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F912F-3671-4293-8E6B-0EAB1464B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94539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862F0-EE92-4110-84BF-6041825EB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Fans, Anzahl Post, Reaktionen (Kommentare, Shares, Likes)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A0FEDF-D846-4A52-99D5-9A8531E85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957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474763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109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49751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9666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692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8633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521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43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89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2EC9B-717D-4968-9390-9DA5DFBB8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85627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D94A4-80BB-4BE8-87C2-763E60FF5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31BB7C-BAE9-49DF-B547-5D914286A2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2034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E0D18-FA5A-4B9C-ACE6-3167B87E9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4DFB8-4CEA-4A86-8A6C-66349970F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603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2F18-747A-491D-B84A-A25F976D0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5EF40A-AFD5-4147-8270-6B966F082F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7423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E7B25-E682-4D9F-B10A-9597F4FC6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5E57F-A205-4547-9833-3C4C44F8B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04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69B6-820C-47DD-B03F-D2F8C189A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B9979A-2494-497B-A773-0A695E37FE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7455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9BBAB-4A1C-474D-A540-CD96DB8C1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BFF24-0E3E-41D5-A2AA-5C962830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62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C78DF-A456-4814-A9AF-2549098BF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70464C-57FD-4718-BBCC-3F9E030018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1781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F1DBD-E3D3-4894-8203-BC45B19EC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D7095-ECC7-4528-AEDF-D5FAEC99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40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64F96-6796-4AD7-8783-B5E2D481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B45AA4-3C1D-4343-AD9B-387F96D38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3315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022666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1120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5340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71281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91134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4355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48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85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3F9A7-CC7C-43A5-BF95-4E8D3B5F5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481435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7CED3-283A-431F-8712-D9CCEFA2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86237-4D70-4763-9204-876D218BEA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878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CEFE5-3872-448A-A568-633A6CA14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C2BB1-0B13-4E21-9801-31FAEAB36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933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73944-7744-480E-B8BC-B32229DE6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31757-807C-4EC0-85C9-C938F0EDE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163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85652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6373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236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500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325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969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318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3170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6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580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BA511-D34E-4D69-8267-D61213351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485230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7B8C-EFA8-4BA8-B9D7-48B290850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0FA857-DF33-41E2-8370-CFED1E750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564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94282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888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232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732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779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699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6733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957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37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7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53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9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687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2BA60-C9C2-432E-B1DC-B2A9937E8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402168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0AEE8-2865-4428-B38E-E9B102CCC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798E2-F473-4A02-830D-13F65ACB5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417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14891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733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838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466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1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344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916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995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65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74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58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78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46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030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A2725-C1DA-44EC-87F3-0BA0E1213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826681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F848C-189B-4E82-A4B7-DD49B4D3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93C992-E1AB-417D-A7C0-38E210644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010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03180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6600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119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292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926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041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5533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01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993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11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- 2018-02-17 19:19:57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Falls ihr heute bisher noch nicht so viel zu lachen hattet, ändert sich das jetzt: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5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- 2018-02-22 10:51:39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Lust Barbara Schöneberger, Hubertus Meyer-Burckhardt und unsere Gäste mal live und in Farbe zu erleben? Dann ran an die Fragen: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89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- 2017-11-02 19:25:32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Lust mal bei uns im Studio zu sitzen? Dann ran an die Fragen👇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363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A5C0F-E0EA-46E0-9DCB-08F504333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4030277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F943B-84C9-40F8-BA48-71A3494F5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6F196-2E30-4F75-82ED-11DCB27C9A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266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76889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428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99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476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3398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829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250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682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516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1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- 2017-05-20 16:58:25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 war gestern Abend der Garant für herzliche Lacher 😂
Gönnt euch das Gespräch mit Modemacher Guido Maria Kretschmer!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65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- 2018-02-01 17:16:08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Na, knackt Ihr unsere Fragen?? Wer ein Mal live bei uns im Studio sein will, hier entlang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966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0990C-4788-4F1C-808F-97D5D3CB3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756190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AF6F8-B310-4595-9E6A-28821823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D6B26-B0E8-4043-9457-EFD1D1195C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9622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9094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545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351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495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5736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1209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8000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1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1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11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2607585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83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75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8DBAA-095C-46FA-992E-66AB966E4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408246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D2C0-D94A-4FAD-BCE4-1EDC4D33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F79B0-A55E-4E8D-8CA5-C85FA7BF1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817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2599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418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410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008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166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985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7654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6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- 2017-04-26 16:06:51</a:t>
                      </a:r>
                      <a:r>
                        <a:rPr lang="de-DE" sz="1000"/>
                        <a:t>
Die beiden könnten sogar dem Safri Duo gefährlich werden! Zum Welttag des geistigen Eigentums erinnern wir an diese einprägsame Jamsession. Habt Spaß,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76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- 2017-08-11 22:10:00</a:t>
                      </a:r>
                      <a:r>
                        <a:rPr lang="de-DE" sz="1000"/>
                        <a:t>
Starke Sendung mit starken Leuten und starken Talks! Barbara Schöneberger hatte den Spaß des Jahres und hottet noch ein wenig über die Flure. Gute Nacht, ihr Lieben 🤡💃 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61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- 2017-12-07 15:55:00</a:t>
                      </a:r>
                      <a:r>
                        <a:rPr lang="en-US" sz="1000"/>
                        <a:t>
Morgen Abend ist wieder Talk-Show-Zeit und wir haben einen Special Guest! A-ha sind da und spielen eine Akustikversion von: Taaaake oooon meee...
Ein komplettes Unplugged-Konzert gibt's nach der Talk Show um 00:55 Uhr ;-)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98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- 2017-12-30 12:57:36</a:t>
                      </a:r>
                      <a:r>
                        <a:rPr lang="en-US" sz="1000"/>
                        <a:t>
Ein unvergessener Moment aus dem Mai: Choreograf Cale Kalay und Helene Fischer machen Alfons Schuhbeck und Barbara Schöneberger sexy die Hüften schwingen 💃🤣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0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- 2018-01-11 19:00:00</a:t>
                      </a:r>
                      <a:r>
                        <a:rPr lang="de-DE" sz="1000"/>
                        <a:t>
Jenny Elvers saß Ende 2012 bei DAS! im NDR Fernsehen betrunken auf dem Sofa. Wenig später gab sie ihre Krankheit öffentlich bekannt. Wie sie ihre Sucht besiegt hat, ist beeindruckend.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55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844B2-A49C-4750-BC17-BE340C285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4126786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F230C-9F01-410F-8B95-D3E5C137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025ECD-5310-487B-9228-00554FB2AA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22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595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665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524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965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566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340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670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537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- 2017-10-15 17:52:08</a:t>
                      </a:r>
                      <a:r>
                        <a:rPr lang="de-DE" sz="1000"/>
                        <a:t>
Wer Atze Schröder bisher für einen Comedy-Clown hielt, dem empfehlen wir dringend seine Idee von "Turbo": Ein Aufruf zur Entschleunigung. Einen ruhigen Sonntagabend, Ihr Lieben.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15.10.2017 17:58:30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5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- 2017-11-10 19:52:26</a:t>
                      </a:r>
                      <a:r>
                        <a:rPr lang="en-US" sz="1000"/>
                        <a:t>
Programmtipp für alle die's gemütlich mögen. Bei Judith Rakers Moderatorin und Giovanni di Lorenzo wird heute Abend einer durchgezogen.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65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- 2017-06-23 19:45:00</a:t>
                      </a:r>
                      <a:r>
                        <a:rPr lang="de-DE" sz="1000"/>
                        <a:t>
Heute sind ab 22 Uhr die Radio Bremen Kollegen von 3nach9 am Ruder. Schaut mal rein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6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- 2017-05-29 17:30:00</a:t>
                      </a:r>
                      <a:r>
                        <a:rPr lang="de-DE" sz="1000"/>
                        <a:t>
Ihr Lieben, am Freitag wird uns Kabarettist Florian Schroeder mit seiner Anwesenheit beglücken - und der ist wahrlich kein unbeschriebenes Blatt in der NDR Talk Show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54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- 2018-02-13 18:36:48</a:t>
                      </a:r>
                      <a:r>
                        <a:rPr lang="de-DE" sz="1000"/>
                        <a:t>
Ein Classic, der im Ländle grade wieder durch die Decke geht: Wisst ihr, was "a Bärle Soidawirschd" ist? 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52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2DEA0-77EE-48CA-8E1B-316EE77D0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781799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1ECC-593C-4BB8-A2A9-3F864F4A0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C9469-015F-43E9-BF2C-A6A042321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424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0342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628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941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942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1255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364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0778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566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368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79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- 2017-08-09 17:40:16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Anfang 2014: Jörg Pilawa hat Tränen in den Augen und Til Schweiger ist "online nicht so aktiv". Und Julia Engelmann macht das Internet verrückt.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13680041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7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- 2017-04-28 18:30:48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1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- 2017-08-21 18:14:18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"Dinge werden wahr, wenn man sie oft genug sagt!"
Danke, Julia Engelmann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96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E5D3E-160D-4B5D-A335-35ACC9A42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36347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5D3E-3DBA-48DF-8073-E631AD8D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F8F8F3-C935-4667-B7EE-C749B9EEB5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027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4759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571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121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892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976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78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2260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4432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488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4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- 2017-10-26 17:23:07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"Die Frauen, Sklaven und Ausländer der Zukunft werden Roboter sein." Diese fünf Minuten mit Richard David Precht haben es in sich.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4599334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11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- 2017-12-14 18:54:30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263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95182-C5B7-4886-8902-4CAD631B4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905683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6EBE4-D881-46D9-B82F-C70DAB99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FE1FE-BE9D-4297-8608-3E482DF973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676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811552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80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766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448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663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388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194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011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8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35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7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83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6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789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64CCC-CF17-48D1-BEA6-BA98A3E69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984460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6D1DC-E706-4C63-986E-47532331D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FB43D-F2BC-4FF9-9D32-10F8BF519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35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16080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81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924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838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619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67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7359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0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78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- 2017-12-13 11:31:13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49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- 2017-12-13 11:29:38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4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- 2018-02-02 23:15:01</a:t>
                      </a:r>
                      <a:r>
                        <a:rPr lang="de-DE" sz="1000"/>
                        <a:t>
"Mein Lieblingsmoment war, als Du aussahst, wie ein durchgebummstes Sofakissen." Ina Müller und Barbara Schöneberger hatten aufjedenfall Spaß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6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3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25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D6037-F504-4BDD-8632-E47065491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78695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CE03-F0AF-4CBB-B9C0-F081E0E1C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7B415-2439-487C-89D9-5D69C94DD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520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21901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338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989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316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8257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850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241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547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0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- 2017-10-15 17:52:08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Atze Schröder bisher für einen Comedy-Clown hielt, dem empfehlen wir dringend seine Idee von "Turbo": Ein Aufruf zur Entschleunigung. Einen ruhigen Sonntagabend, Ihr Lieben.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15.10.2017 17:58:30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9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- 2017-11-16 16:55:00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 unserer Sendung am Freitag haben die NDR Talk Show Classics wieder einige Highlights im Gepäck: Olli Schulz erzählt davon, wie er „sinnbildlich auf einem Fischbrötchen gezeugt“ wurde, Boris Becker berichtet über Wimbledon. Und die vor kurzem verstorbene Karin Dor (einziges deutsches Bond-Girl) erzählt von ihren Dreharbeiten mit Alfred Hitchcock.
Samstag, 01:25 Uhr, im NDR Fernsehen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81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A2E38-6F90-4CF7-9ECE-AC0BC97CD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361184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E0443-FE69-44DD-9F7F-DA76C43A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0192CE-2079-414B-8924-781150E6FA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566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8471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697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058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351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2179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356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077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987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03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- 2018-01-04 20:35:53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Morgen gibt's nicht nur eine frische Sendung von uns, sondern auch von den Talk Show Classics. Unter anderem dabei: DJ BoBo aus dem Jahr 2010, Florian Schroeder mit seinem ersten Auftritt vor zehn Jahren und die singenden Hamburger Taxifahrer Lovely &amp; Monty (Bhangu Brothers).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49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- 2017-04-25 11:18:31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Auch Joko Winterscheidt weiß: Spargel ist witzig und lecker!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76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- 2017-10-27 13:15:35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Euch einen schönen Feierabend und ein noch schöneres (langes) Wochenende, ihr Lieben!
https://media.giphy.com/media/CVZ4Q61Bd2jKM/giphy.gif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57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A1924-8884-4ECA-8D49-A18EB930C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521027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318C-3AC6-418B-B463-DC70E16D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7F2D6-4127-4F4E-B5CE-B85D15063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656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11575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495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289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026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6957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738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527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7934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5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05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70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9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601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3D887-AF13-4920-86ED-EEB337EFA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077414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F901F-5B00-4F98-87A2-9EC2801BF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CA3FF-AA57-46D6-BF17-2971706E9F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365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76781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383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0672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236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864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243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244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2943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117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086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70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44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- 2017-08-09 17:40:16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Anfang 2014: Jörg Pilawa hat Tränen in den Augen und Til Schweiger ist "online nicht so aktiv". Und Julia Engelmann macht das Internet verrückt.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"One day baby we'll be old"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90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- 2017-04-28 18:30:48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Moderator Klaas Heufer-Umlauf bisher für einen unpolitischen Pausenclown gehalten hat, dem sei diese Brandrede für Europa wärmstens ans Herz gelegt. Einen tollen Start ins lange Wochenende, ihr Lieben!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Warum Klaas Heufer-Umlauf ein wahrer Europäer 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26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- 2017-08-21 18:14:18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"Dinge werden wahr, wenn man sie oft genug sagt!"
Danke, Julia Engelmann ❤️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Julia Engelmann singt "Grapefruit"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7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1EE82-E9B5-4731-AE5F-96C577F68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684941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21950-AB4C-4E4E-9311-2928CA09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B5704-1742-4DC4-B849-CFDE4F040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892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738166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837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535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884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144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783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12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314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938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894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127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00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- 2017-10-26 17:23:07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"Die Frauen, Sklaven und Ausländer der Zukunft werden Roboter sein." Diese fünf Minuten mit Richard David Precht haben es in sich.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Richard David Precht: Radikale Veränderung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98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- 2017-12-14 18:54:30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Michael Mittermeier hat schon tausende Shows in seinem Leben gespielt. Dabei kann es vorkommen, dass Zuschauer zu spät kommen. Aber was ein Gast in Österreich bringt, ist der Hammer! 😂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Michael Mittermeier - Wer zu früh kommt, ist ein Spritzer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8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98C7E-7595-4CC6-91A7-3F9C1EE6E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485449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AC473-D0F4-4BB9-B8F8-82C10D40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00223-C37A-430A-8B49-44E1ADCDB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2928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73660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3712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50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12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747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263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9187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231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5191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4301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999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4738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5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51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27.07.2017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20676382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6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09.08.2017 17:40:16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62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28.04.2017 18:30:48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4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21.08.2017 18:14:18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79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26.10.2017 17:23:07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140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F1CA9-D8CB-4D25-AE72-E1DC62773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707394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B75D5-3E36-4218-A265-D9E64DEC0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294F0-03AA-4249-B44D-CB484C468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43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04583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583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5112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045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050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722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653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2635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952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935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83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559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115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1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27.08.2017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07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E0441-B409-40EA-8143-52C985D95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847423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1742</Words>
  <Application>Microsoft Office PowerPoint</Application>
  <PresentationFormat>On-screen Show (4:3)</PresentationFormat>
  <Paragraphs>844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MeFo - Facebook - Social Media - Evaluation</vt:lpstr>
      <vt:lpstr>Profil - Potenz.Reichw.,Aktive Nutzer,I-Rate,Fans</vt:lpstr>
      <vt:lpstr>Fans, Anzahl Post, Reaktionen (Kommentare, Shares, Likes) - FB Insights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</vt:lpstr>
      <vt:lpstr>Eigene Posts - Kommentare - Export</vt:lpstr>
      <vt:lpstr>Eigene Posts - Links - Export - 1 of 2</vt:lpstr>
      <vt:lpstr>Eigene Posts - Links - Export - 2 of 2</vt:lpstr>
      <vt:lpstr>Eigene Posts - Videostarts - Export</vt:lpstr>
      <vt:lpstr>Eigene Posts - Videostartrate - Export</vt:lpstr>
      <vt:lpstr>Eigene Posts - Videostartrate - Flop - Export</vt:lpstr>
      <vt:lpstr>Eigene Posts - Potenzielle Reichweite - Export - 1 of 2</vt:lpstr>
      <vt:lpstr>Eigene Posts - Potenzielle Reichweite - Export - 2 of 2</vt:lpstr>
      <vt:lpstr>Eigene Posts - Aktive Nutzer - Export</vt:lpstr>
      <vt:lpstr>Eigene Posts - I-Rate Aktive Nutzer - Export</vt:lpstr>
      <vt:lpstr>Eigene Posts - I-Rate Aktive Nutzer-Flop - Export - 1 of 2</vt:lpstr>
      <vt:lpstr>Eigene Posts - I-Rate Aktive Nutzer-Flop - Export - 2 of 2</vt:lpstr>
      <vt:lpstr>Eigene Post - Summe Interaktionen - Export</vt:lpstr>
      <vt:lpstr>Eigene Posts - Reaktionen - Export - 1 of 2</vt:lpstr>
      <vt:lpstr>Eigene Posts - Reaktionen - Export - 2 of 2</vt:lpstr>
      <vt:lpstr>Eigene Videos - Crossposts - Export</vt:lpstr>
      <vt:lpstr>Eigene Videos - Crossposts (nur Ersteller) - Export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2018-03-01T09:30:48Z</dcterms:created>
  <dcterms:modified xsi:type="dcterms:W3CDTF">2018-03-01T09:31:41Z</dcterms:modified>
</cp:coreProperties>
</file>