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2" r:id="rId6"/>
    <p:sldId id="263" r:id="rId7"/>
    <p:sldId id="264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4" r:id="rId16"/>
    <p:sldId id="275" r:id="rId17"/>
    <p:sldId id="276" r:id="rId18"/>
    <p:sldId id="277" r:id="rId19"/>
    <p:sldId id="279" r:id="rId20"/>
    <p:sldId id="280" r:id="rId21"/>
    <p:sldId id="281" r:id="rId22"/>
    <p:sldId id="282" r:id="rId23"/>
    <p:sldId id="284" r:id="rId24"/>
    <p:sldId id="285" r:id="rId25"/>
    <p:sldId id="287" r:id="rId26"/>
    <p:sldId id="288" r:id="rId27"/>
    <p:sldId id="289" r:id="rId28"/>
    <p:sldId id="290" r:id="rId29"/>
    <p:sldId id="291" r:id="rId30"/>
    <p:sldId id="292" r:id="rId31"/>
    <p:sldId id="293" r:id="rId32"/>
    <p:sldId id="294" r:id="rId33"/>
    <p:sldId id="295" r:id="rId34"/>
    <p:sldId id="296" r:id="rId35"/>
    <p:sldId id="298" r:id="rId36"/>
    <p:sldId id="299" r:id="rId37"/>
    <p:sldId id="300" r:id="rId38"/>
    <p:sldId id="301" r:id="rId3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0"/>
      <p:bold r:id="rId41"/>
      <p:italic r:id="rId42"/>
      <p:boldItalic r:id="rId4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3.fntdata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1.fntdata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N-JOY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271293</c:v>
                </c:pt>
                <c:pt idx="1">
                  <c:v>271417</c:v>
                </c:pt>
                <c:pt idx="2">
                  <c:v>271520</c:v>
                </c:pt>
                <c:pt idx="3">
                  <c:v>271589</c:v>
                </c:pt>
                <c:pt idx="4">
                  <c:v>271635</c:v>
                </c:pt>
                <c:pt idx="5">
                  <c:v>271649</c:v>
                </c:pt>
                <c:pt idx="6">
                  <c:v>271680</c:v>
                </c:pt>
                <c:pt idx="7">
                  <c:v>271713</c:v>
                </c:pt>
                <c:pt idx="8">
                  <c:v>271738</c:v>
                </c:pt>
                <c:pt idx="9">
                  <c:v>271737</c:v>
                </c:pt>
                <c:pt idx="10">
                  <c:v>271753</c:v>
                </c:pt>
                <c:pt idx="11">
                  <c:v>271775</c:v>
                </c:pt>
                <c:pt idx="12">
                  <c:v>271762</c:v>
                </c:pt>
                <c:pt idx="13">
                  <c:v>271759</c:v>
                </c:pt>
                <c:pt idx="14">
                  <c:v>271765</c:v>
                </c:pt>
                <c:pt idx="15">
                  <c:v>271813</c:v>
                </c:pt>
                <c:pt idx="16">
                  <c:v>271821</c:v>
                </c:pt>
                <c:pt idx="17">
                  <c:v>271801</c:v>
                </c:pt>
                <c:pt idx="18">
                  <c:v>271796</c:v>
                </c:pt>
                <c:pt idx="19">
                  <c:v>271790</c:v>
                </c:pt>
                <c:pt idx="20">
                  <c:v>271790</c:v>
                </c:pt>
                <c:pt idx="21">
                  <c:v>271788</c:v>
                </c:pt>
                <c:pt idx="22">
                  <c:v>271919</c:v>
                </c:pt>
                <c:pt idx="23">
                  <c:v>272052</c:v>
                </c:pt>
                <c:pt idx="24">
                  <c:v>272209</c:v>
                </c:pt>
                <c:pt idx="25">
                  <c:v>272262</c:v>
                </c:pt>
                <c:pt idx="26">
                  <c:v>272288</c:v>
                </c:pt>
                <c:pt idx="27">
                  <c:v>272298</c:v>
                </c:pt>
                <c:pt idx="28">
                  <c:v>272463</c:v>
                </c:pt>
                <c:pt idx="29">
                  <c:v>272624</c:v>
                </c:pt>
                <c:pt idx="30">
                  <c:v>272660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4C3-44E8-8639-FB5290DA528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Eurovision Song Contest Deutschland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71878</c:v>
                </c:pt>
                <c:pt idx="1">
                  <c:v>71871</c:v>
                </c:pt>
                <c:pt idx="2">
                  <c:v>71863</c:v>
                </c:pt>
                <c:pt idx="3">
                  <c:v>71860</c:v>
                </c:pt>
                <c:pt idx="4">
                  <c:v>71863</c:v>
                </c:pt>
                <c:pt idx="5">
                  <c:v>71863</c:v>
                </c:pt>
                <c:pt idx="6">
                  <c:v>71863</c:v>
                </c:pt>
                <c:pt idx="7">
                  <c:v>71869</c:v>
                </c:pt>
                <c:pt idx="8">
                  <c:v>71865</c:v>
                </c:pt>
                <c:pt idx="9">
                  <c:v>71865</c:v>
                </c:pt>
                <c:pt idx="10">
                  <c:v>71856</c:v>
                </c:pt>
                <c:pt idx="11">
                  <c:v>71852</c:v>
                </c:pt>
                <c:pt idx="12">
                  <c:v>71858</c:v>
                </c:pt>
                <c:pt idx="13">
                  <c:v>71855</c:v>
                </c:pt>
                <c:pt idx="14">
                  <c:v>71851</c:v>
                </c:pt>
                <c:pt idx="15">
                  <c:v>71871</c:v>
                </c:pt>
                <c:pt idx="16">
                  <c:v>71871</c:v>
                </c:pt>
                <c:pt idx="17">
                  <c:v>71855</c:v>
                </c:pt>
                <c:pt idx="18">
                  <c:v>71856</c:v>
                </c:pt>
                <c:pt idx="19">
                  <c:v>71876</c:v>
                </c:pt>
                <c:pt idx="20">
                  <c:v>71886</c:v>
                </c:pt>
                <c:pt idx="21">
                  <c:v>71891</c:v>
                </c:pt>
                <c:pt idx="22">
                  <c:v>72108</c:v>
                </c:pt>
                <c:pt idx="23">
                  <c:v>72576</c:v>
                </c:pt>
                <c:pt idx="24">
                  <c:v>73522</c:v>
                </c:pt>
                <c:pt idx="25">
                  <c:v>73880</c:v>
                </c:pt>
                <c:pt idx="26">
                  <c:v>74026</c:v>
                </c:pt>
                <c:pt idx="27">
                  <c:v>74083</c:v>
                </c:pt>
                <c:pt idx="28">
                  <c:v>74103</c:v>
                </c:pt>
                <c:pt idx="29">
                  <c:v>74114</c:v>
                </c:pt>
                <c:pt idx="30">
                  <c:v>74121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4C3-44E8-8639-FB5290DA528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NDR 2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135107</c:v>
                </c:pt>
                <c:pt idx="1">
                  <c:v>135147</c:v>
                </c:pt>
                <c:pt idx="2">
                  <c:v>135189</c:v>
                </c:pt>
                <c:pt idx="3">
                  <c:v>135241</c:v>
                </c:pt>
                <c:pt idx="4">
                  <c:v>135290</c:v>
                </c:pt>
                <c:pt idx="5">
                  <c:v>135307</c:v>
                </c:pt>
                <c:pt idx="6">
                  <c:v>135317</c:v>
                </c:pt>
                <c:pt idx="7">
                  <c:v>135389</c:v>
                </c:pt>
                <c:pt idx="8">
                  <c:v>135442</c:v>
                </c:pt>
                <c:pt idx="9">
                  <c:v>135465</c:v>
                </c:pt>
                <c:pt idx="10">
                  <c:v>135525</c:v>
                </c:pt>
                <c:pt idx="11">
                  <c:v>135541</c:v>
                </c:pt>
                <c:pt idx="12">
                  <c:v>135551</c:v>
                </c:pt>
                <c:pt idx="13">
                  <c:v>135614</c:v>
                </c:pt>
                <c:pt idx="14">
                  <c:v>135665</c:v>
                </c:pt>
                <c:pt idx="15">
                  <c:v>135712</c:v>
                </c:pt>
                <c:pt idx="16">
                  <c:v>135724</c:v>
                </c:pt>
                <c:pt idx="17">
                  <c:v>135722</c:v>
                </c:pt>
                <c:pt idx="18">
                  <c:v>135750</c:v>
                </c:pt>
                <c:pt idx="19">
                  <c:v>135775</c:v>
                </c:pt>
                <c:pt idx="20">
                  <c:v>135771</c:v>
                </c:pt>
                <c:pt idx="21">
                  <c:v>135769</c:v>
                </c:pt>
                <c:pt idx="22">
                  <c:v>135776</c:v>
                </c:pt>
                <c:pt idx="23">
                  <c:v>135784</c:v>
                </c:pt>
                <c:pt idx="24">
                  <c:v>135796</c:v>
                </c:pt>
                <c:pt idx="25">
                  <c:v>135854</c:v>
                </c:pt>
                <c:pt idx="26">
                  <c:v>135908</c:v>
                </c:pt>
                <c:pt idx="27">
                  <c:v>135937</c:v>
                </c:pt>
                <c:pt idx="28">
                  <c:v>136029</c:v>
                </c:pt>
                <c:pt idx="29">
                  <c:v>136105</c:v>
                </c:pt>
                <c:pt idx="30">
                  <c:v>136142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4C3-44E8-8639-FB5290DA528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INAS NACHT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357884</c:v>
                </c:pt>
                <c:pt idx="1">
                  <c:v>357881</c:v>
                </c:pt>
                <c:pt idx="2">
                  <c:v>357923</c:v>
                </c:pt>
                <c:pt idx="3">
                  <c:v>357966</c:v>
                </c:pt>
                <c:pt idx="4">
                  <c:v>358016</c:v>
                </c:pt>
                <c:pt idx="5">
                  <c:v>358046</c:v>
                </c:pt>
                <c:pt idx="6">
                  <c:v>358049</c:v>
                </c:pt>
                <c:pt idx="7">
                  <c:v>358057</c:v>
                </c:pt>
                <c:pt idx="8">
                  <c:v>358062</c:v>
                </c:pt>
                <c:pt idx="9">
                  <c:v>358045</c:v>
                </c:pt>
                <c:pt idx="10">
                  <c:v>358040</c:v>
                </c:pt>
                <c:pt idx="11">
                  <c:v>358083</c:v>
                </c:pt>
                <c:pt idx="12">
                  <c:v>358075</c:v>
                </c:pt>
                <c:pt idx="13">
                  <c:v>358082</c:v>
                </c:pt>
                <c:pt idx="14">
                  <c:v>358093</c:v>
                </c:pt>
                <c:pt idx="15">
                  <c:v>358200</c:v>
                </c:pt>
                <c:pt idx="16">
                  <c:v>358187</c:v>
                </c:pt>
                <c:pt idx="17">
                  <c:v>358118</c:v>
                </c:pt>
                <c:pt idx="18">
                  <c:v>358152</c:v>
                </c:pt>
                <c:pt idx="19">
                  <c:v>358160</c:v>
                </c:pt>
                <c:pt idx="20">
                  <c:v>358167</c:v>
                </c:pt>
                <c:pt idx="21">
                  <c:v>358180</c:v>
                </c:pt>
                <c:pt idx="22">
                  <c:v>358180</c:v>
                </c:pt>
                <c:pt idx="23">
                  <c:v>358188</c:v>
                </c:pt>
                <c:pt idx="24">
                  <c:v>358195</c:v>
                </c:pt>
                <c:pt idx="25">
                  <c:v>358232</c:v>
                </c:pt>
                <c:pt idx="26">
                  <c:v>358237</c:v>
                </c:pt>
                <c:pt idx="27">
                  <c:v>358236</c:v>
                </c:pt>
                <c:pt idx="28">
                  <c:v>358247</c:v>
                </c:pt>
                <c:pt idx="29">
                  <c:v>358238</c:v>
                </c:pt>
                <c:pt idx="30">
                  <c:v>358240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4C3-44E8-8639-FB5290DA528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NDR.de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159407</c:v>
                </c:pt>
                <c:pt idx="1">
                  <c:v>159443</c:v>
                </c:pt>
                <c:pt idx="2">
                  <c:v>159479</c:v>
                </c:pt>
                <c:pt idx="3">
                  <c:v>159523</c:v>
                </c:pt>
                <c:pt idx="4">
                  <c:v>159593</c:v>
                </c:pt>
                <c:pt idx="5">
                  <c:v>159635</c:v>
                </c:pt>
                <c:pt idx="6">
                  <c:v>159671</c:v>
                </c:pt>
                <c:pt idx="7">
                  <c:v>159710</c:v>
                </c:pt>
                <c:pt idx="8">
                  <c:v>159754</c:v>
                </c:pt>
                <c:pt idx="9">
                  <c:v>159817</c:v>
                </c:pt>
                <c:pt idx="10">
                  <c:v>159847</c:v>
                </c:pt>
                <c:pt idx="11">
                  <c:v>159860</c:v>
                </c:pt>
                <c:pt idx="12">
                  <c:v>159884</c:v>
                </c:pt>
                <c:pt idx="13">
                  <c:v>159932</c:v>
                </c:pt>
                <c:pt idx="14">
                  <c:v>159998</c:v>
                </c:pt>
                <c:pt idx="15">
                  <c:v>160085</c:v>
                </c:pt>
                <c:pt idx="16">
                  <c:v>160111</c:v>
                </c:pt>
                <c:pt idx="17">
                  <c:v>160125</c:v>
                </c:pt>
                <c:pt idx="18">
                  <c:v>160168</c:v>
                </c:pt>
                <c:pt idx="19">
                  <c:v>160225</c:v>
                </c:pt>
                <c:pt idx="20">
                  <c:v>160249</c:v>
                </c:pt>
                <c:pt idx="21">
                  <c:v>160279</c:v>
                </c:pt>
                <c:pt idx="22">
                  <c:v>160314</c:v>
                </c:pt>
                <c:pt idx="23">
                  <c:v>160339</c:v>
                </c:pt>
                <c:pt idx="24">
                  <c:v>160396</c:v>
                </c:pt>
                <c:pt idx="25">
                  <c:v>160438</c:v>
                </c:pt>
                <c:pt idx="26">
                  <c:v>160476</c:v>
                </c:pt>
                <c:pt idx="27">
                  <c:v>160596</c:v>
                </c:pt>
                <c:pt idx="28">
                  <c:v>160651</c:v>
                </c:pt>
                <c:pt idx="29">
                  <c:v>160703</c:v>
                </c:pt>
                <c:pt idx="30">
                  <c:v>160749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4C3-44E8-8639-FB5290DA528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NDR Niedersachsen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68398</c:v>
                </c:pt>
                <c:pt idx="1">
                  <c:v>68450</c:v>
                </c:pt>
                <c:pt idx="2">
                  <c:v>68525</c:v>
                </c:pt>
                <c:pt idx="3">
                  <c:v>68559</c:v>
                </c:pt>
                <c:pt idx="4">
                  <c:v>68611</c:v>
                </c:pt>
                <c:pt idx="5">
                  <c:v>68647</c:v>
                </c:pt>
                <c:pt idx="6">
                  <c:v>68664</c:v>
                </c:pt>
                <c:pt idx="7">
                  <c:v>68695</c:v>
                </c:pt>
                <c:pt idx="8">
                  <c:v>68730</c:v>
                </c:pt>
                <c:pt idx="9">
                  <c:v>68778</c:v>
                </c:pt>
                <c:pt idx="10">
                  <c:v>68805</c:v>
                </c:pt>
                <c:pt idx="11">
                  <c:v>68858</c:v>
                </c:pt>
                <c:pt idx="12">
                  <c:v>68906</c:v>
                </c:pt>
                <c:pt idx="13">
                  <c:v>69149</c:v>
                </c:pt>
                <c:pt idx="14">
                  <c:v>69264</c:v>
                </c:pt>
                <c:pt idx="15">
                  <c:v>69305</c:v>
                </c:pt>
                <c:pt idx="16">
                  <c:v>69403</c:v>
                </c:pt>
                <c:pt idx="17">
                  <c:v>69480</c:v>
                </c:pt>
                <c:pt idx="18">
                  <c:v>69620</c:v>
                </c:pt>
                <c:pt idx="19">
                  <c:v>69997</c:v>
                </c:pt>
                <c:pt idx="20">
                  <c:v>70351</c:v>
                </c:pt>
                <c:pt idx="21">
                  <c:v>70491</c:v>
                </c:pt>
                <c:pt idx="22">
                  <c:v>70528</c:v>
                </c:pt>
                <c:pt idx="23">
                  <c:v>70550</c:v>
                </c:pt>
                <c:pt idx="24">
                  <c:v>70582</c:v>
                </c:pt>
                <c:pt idx="25">
                  <c:v>70643</c:v>
                </c:pt>
                <c:pt idx="26">
                  <c:v>70685</c:v>
                </c:pt>
                <c:pt idx="27">
                  <c:v>71152</c:v>
                </c:pt>
                <c:pt idx="28">
                  <c:v>71289</c:v>
                </c:pt>
                <c:pt idx="29">
                  <c:v>71349</c:v>
                </c:pt>
                <c:pt idx="30">
                  <c:v>71586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64C3-44E8-8639-FB5290DA5284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NDR Info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31199</c:v>
                </c:pt>
                <c:pt idx="1">
                  <c:v>31223</c:v>
                </c:pt>
                <c:pt idx="2">
                  <c:v>31233</c:v>
                </c:pt>
                <c:pt idx="3">
                  <c:v>31286</c:v>
                </c:pt>
                <c:pt idx="4">
                  <c:v>31308</c:v>
                </c:pt>
                <c:pt idx="5">
                  <c:v>31312</c:v>
                </c:pt>
                <c:pt idx="6">
                  <c:v>31319</c:v>
                </c:pt>
                <c:pt idx="7">
                  <c:v>31336</c:v>
                </c:pt>
                <c:pt idx="8">
                  <c:v>31343</c:v>
                </c:pt>
                <c:pt idx="9">
                  <c:v>31345</c:v>
                </c:pt>
                <c:pt idx="10">
                  <c:v>31347</c:v>
                </c:pt>
                <c:pt idx="11">
                  <c:v>31365</c:v>
                </c:pt>
                <c:pt idx="12">
                  <c:v>31370</c:v>
                </c:pt>
                <c:pt idx="13">
                  <c:v>31377</c:v>
                </c:pt>
                <c:pt idx="14">
                  <c:v>31395</c:v>
                </c:pt>
                <c:pt idx="15">
                  <c:v>31430</c:v>
                </c:pt>
                <c:pt idx="16">
                  <c:v>31435</c:v>
                </c:pt>
                <c:pt idx="17">
                  <c:v>31433</c:v>
                </c:pt>
                <c:pt idx="18">
                  <c:v>31450</c:v>
                </c:pt>
                <c:pt idx="19">
                  <c:v>31449</c:v>
                </c:pt>
                <c:pt idx="20">
                  <c:v>31459</c:v>
                </c:pt>
                <c:pt idx="21">
                  <c:v>31464</c:v>
                </c:pt>
                <c:pt idx="22">
                  <c:v>31472</c:v>
                </c:pt>
                <c:pt idx="23">
                  <c:v>31497</c:v>
                </c:pt>
                <c:pt idx="24">
                  <c:v>31557</c:v>
                </c:pt>
                <c:pt idx="25">
                  <c:v>31605</c:v>
                </c:pt>
                <c:pt idx="26">
                  <c:v>31622</c:v>
                </c:pt>
                <c:pt idx="27">
                  <c:v>31640</c:v>
                </c:pt>
                <c:pt idx="28">
                  <c:v>31668</c:v>
                </c:pt>
                <c:pt idx="29">
                  <c:v>31687</c:v>
                </c:pt>
                <c:pt idx="30">
                  <c:v>31710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64C3-44E8-8639-FB5290DA5284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NDR Kultur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Sheet1!$I$2:$I$32</c:f>
              <c:numCache>
                <c:formatCode>General</c:formatCode>
                <c:ptCount val="31"/>
                <c:pt idx="0">
                  <c:v>15143</c:v>
                </c:pt>
                <c:pt idx="1">
                  <c:v>15146</c:v>
                </c:pt>
                <c:pt idx="2">
                  <c:v>15145</c:v>
                </c:pt>
                <c:pt idx="3">
                  <c:v>15150</c:v>
                </c:pt>
                <c:pt idx="4">
                  <c:v>15157</c:v>
                </c:pt>
                <c:pt idx="5">
                  <c:v>15163</c:v>
                </c:pt>
                <c:pt idx="6">
                  <c:v>15171</c:v>
                </c:pt>
                <c:pt idx="7">
                  <c:v>15177</c:v>
                </c:pt>
                <c:pt idx="8">
                  <c:v>15182</c:v>
                </c:pt>
                <c:pt idx="9">
                  <c:v>15186</c:v>
                </c:pt>
                <c:pt idx="10">
                  <c:v>15188</c:v>
                </c:pt>
                <c:pt idx="11">
                  <c:v>15188</c:v>
                </c:pt>
                <c:pt idx="12">
                  <c:v>15192</c:v>
                </c:pt>
                <c:pt idx="13">
                  <c:v>15193</c:v>
                </c:pt>
                <c:pt idx="14">
                  <c:v>15198</c:v>
                </c:pt>
                <c:pt idx="15">
                  <c:v>15207</c:v>
                </c:pt>
                <c:pt idx="16">
                  <c:v>15213</c:v>
                </c:pt>
                <c:pt idx="17">
                  <c:v>15205</c:v>
                </c:pt>
                <c:pt idx="18">
                  <c:v>15211</c:v>
                </c:pt>
                <c:pt idx="19">
                  <c:v>15216</c:v>
                </c:pt>
                <c:pt idx="20">
                  <c:v>15227</c:v>
                </c:pt>
                <c:pt idx="21">
                  <c:v>15223</c:v>
                </c:pt>
                <c:pt idx="22">
                  <c:v>15220</c:v>
                </c:pt>
                <c:pt idx="23">
                  <c:v>15224</c:v>
                </c:pt>
                <c:pt idx="24">
                  <c:v>15224</c:v>
                </c:pt>
                <c:pt idx="25">
                  <c:v>15226</c:v>
                </c:pt>
                <c:pt idx="26">
                  <c:v>15229</c:v>
                </c:pt>
                <c:pt idx="27">
                  <c:v>15233</c:v>
                </c:pt>
                <c:pt idx="28">
                  <c:v>15238</c:v>
                </c:pt>
                <c:pt idx="29">
                  <c:v>15237</c:v>
                </c:pt>
                <c:pt idx="30">
                  <c:v>15244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64C3-44E8-8639-FB5290DA5284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Mein Nachmittag (NDR)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Sheet1!$J$2:$J$32</c:f>
              <c:numCache>
                <c:formatCode>General</c:formatCode>
                <c:ptCount val="31"/>
                <c:pt idx="0">
                  <c:v>45015</c:v>
                </c:pt>
                <c:pt idx="1">
                  <c:v>45024</c:v>
                </c:pt>
                <c:pt idx="2">
                  <c:v>45034</c:v>
                </c:pt>
                <c:pt idx="3">
                  <c:v>45032</c:v>
                </c:pt>
                <c:pt idx="4">
                  <c:v>45061</c:v>
                </c:pt>
                <c:pt idx="5">
                  <c:v>45064</c:v>
                </c:pt>
                <c:pt idx="6">
                  <c:v>45065</c:v>
                </c:pt>
                <c:pt idx="7">
                  <c:v>45068</c:v>
                </c:pt>
                <c:pt idx="8">
                  <c:v>45092</c:v>
                </c:pt>
                <c:pt idx="9">
                  <c:v>45104</c:v>
                </c:pt>
                <c:pt idx="10">
                  <c:v>45105</c:v>
                </c:pt>
                <c:pt idx="11">
                  <c:v>45217</c:v>
                </c:pt>
                <c:pt idx="12">
                  <c:v>45259</c:v>
                </c:pt>
                <c:pt idx="13">
                  <c:v>45281</c:v>
                </c:pt>
                <c:pt idx="14">
                  <c:v>45288</c:v>
                </c:pt>
                <c:pt idx="15">
                  <c:v>45294</c:v>
                </c:pt>
                <c:pt idx="16">
                  <c:v>45302</c:v>
                </c:pt>
                <c:pt idx="17">
                  <c:v>45313</c:v>
                </c:pt>
                <c:pt idx="18">
                  <c:v>45326</c:v>
                </c:pt>
                <c:pt idx="19">
                  <c:v>45325</c:v>
                </c:pt>
                <c:pt idx="20">
                  <c:v>45322</c:v>
                </c:pt>
                <c:pt idx="21">
                  <c:v>45329</c:v>
                </c:pt>
                <c:pt idx="22">
                  <c:v>45334</c:v>
                </c:pt>
                <c:pt idx="23">
                  <c:v>45350</c:v>
                </c:pt>
                <c:pt idx="24">
                  <c:v>45353</c:v>
                </c:pt>
                <c:pt idx="25">
                  <c:v>45361</c:v>
                </c:pt>
                <c:pt idx="26">
                  <c:v>45364</c:v>
                </c:pt>
                <c:pt idx="27">
                  <c:v>45365</c:v>
                </c:pt>
                <c:pt idx="28">
                  <c:v>45376</c:v>
                </c:pt>
                <c:pt idx="29">
                  <c:v>45387</c:v>
                </c:pt>
                <c:pt idx="30">
                  <c:v>45391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64C3-44E8-8639-FB5290DA5284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NDR Elbphilharmonie Orchester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Sheet1!$K$2:$K$32</c:f>
              <c:numCache>
                <c:formatCode>General</c:formatCode>
                <c:ptCount val="31"/>
                <c:pt idx="0">
                  <c:v>41451</c:v>
                </c:pt>
                <c:pt idx="1">
                  <c:v>41458</c:v>
                </c:pt>
                <c:pt idx="2">
                  <c:v>41464</c:v>
                </c:pt>
                <c:pt idx="3">
                  <c:v>41470</c:v>
                </c:pt>
                <c:pt idx="4">
                  <c:v>41479</c:v>
                </c:pt>
                <c:pt idx="5">
                  <c:v>41483</c:v>
                </c:pt>
                <c:pt idx="6">
                  <c:v>41487</c:v>
                </c:pt>
                <c:pt idx="7">
                  <c:v>41499</c:v>
                </c:pt>
                <c:pt idx="8">
                  <c:v>41506</c:v>
                </c:pt>
                <c:pt idx="9">
                  <c:v>41507</c:v>
                </c:pt>
                <c:pt idx="10">
                  <c:v>41504</c:v>
                </c:pt>
                <c:pt idx="11">
                  <c:v>41505</c:v>
                </c:pt>
                <c:pt idx="12">
                  <c:v>41504</c:v>
                </c:pt>
                <c:pt idx="13">
                  <c:v>41503</c:v>
                </c:pt>
                <c:pt idx="14">
                  <c:v>41504</c:v>
                </c:pt>
                <c:pt idx="15">
                  <c:v>41526</c:v>
                </c:pt>
                <c:pt idx="16">
                  <c:v>41521</c:v>
                </c:pt>
                <c:pt idx="17">
                  <c:v>41506</c:v>
                </c:pt>
                <c:pt idx="18">
                  <c:v>41508</c:v>
                </c:pt>
                <c:pt idx="19">
                  <c:v>41511</c:v>
                </c:pt>
                <c:pt idx="20">
                  <c:v>41511</c:v>
                </c:pt>
                <c:pt idx="21">
                  <c:v>41521</c:v>
                </c:pt>
                <c:pt idx="22">
                  <c:v>41519</c:v>
                </c:pt>
                <c:pt idx="23">
                  <c:v>41520</c:v>
                </c:pt>
                <c:pt idx="24">
                  <c:v>41517</c:v>
                </c:pt>
                <c:pt idx="25">
                  <c:v>41530</c:v>
                </c:pt>
                <c:pt idx="26">
                  <c:v>41533</c:v>
                </c:pt>
                <c:pt idx="27">
                  <c:v>41539</c:v>
                </c:pt>
                <c:pt idx="28">
                  <c:v>41542</c:v>
                </c:pt>
                <c:pt idx="29">
                  <c:v>41542</c:v>
                </c:pt>
                <c:pt idx="30">
                  <c:v>41548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64C3-44E8-8639-FB5290DA5284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NDR Chor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Sheet1!$L$2:$L$32</c:f>
              <c:numCache>
                <c:formatCode>General</c:formatCode>
                <c:ptCount val="31"/>
                <c:pt idx="0">
                  <c:v>2144</c:v>
                </c:pt>
                <c:pt idx="1">
                  <c:v>2143</c:v>
                </c:pt>
                <c:pt idx="2">
                  <c:v>2144</c:v>
                </c:pt>
                <c:pt idx="3">
                  <c:v>2144</c:v>
                </c:pt>
                <c:pt idx="4">
                  <c:v>2144</c:v>
                </c:pt>
                <c:pt idx="5">
                  <c:v>2147</c:v>
                </c:pt>
                <c:pt idx="6">
                  <c:v>2146</c:v>
                </c:pt>
                <c:pt idx="7">
                  <c:v>2146</c:v>
                </c:pt>
                <c:pt idx="8">
                  <c:v>2148</c:v>
                </c:pt>
                <c:pt idx="9">
                  <c:v>2147</c:v>
                </c:pt>
                <c:pt idx="10">
                  <c:v>2148</c:v>
                </c:pt>
                <c:pt idx="11">
                  <c:v>2148</c:v>
                </c:pt>
                <c:pt idx="12">
                  <c:v>2150</c:v>
                </c:pt>
                <c:pt idx="13">
                  <c:v>2151</c:v>
                </c:pt>
                <c:pt idx="14">
                  <c:v>2152</c:v>
                </c:pt>
                <c:pt idx="15">
                  <c:v>2158</c:v>
                </c:pt>
                <c:pt idx="16">
                  <c:v>2173</c:v>
                </c:pt>
                <c:pt idx="17">
                  <c:v>2187</c:v>
                </c:pt>
                <c:pt idx="18">
                  <c:v>2194</c:v>
                </c:pt>
                <c:pt idx="19">
                  <c:v>2197</c:v>
                </c:pt>
                <c:pt idx="20">
                  <c:v>2200</c:v>
                </c:pt>
                <c:pt idx="21">
                  <c:v>2199</c:v>
                </c:pt>
                <c:pt idx="22">
                  <c:v>2199</c:v>
                </c:pt>
                <c:pt idx="23">
                  <c:v>2199</c:v>
                </c:pt>
                <c:pt idx="24">
                  <c:v>2201</c:v>
                </c:pt>
                <c:pt idx="25">
                  <c:v>2205</c:v>
                </c:pt>
                <c:pt idx="26">
                  <c:v>2208</c:v>
                </c:pt>
                <c:pt idx="27">
                  <c:v>2208</c:v>
                </c:pt>
                <c:pt idx="28">
                  <c:v>2207</c:v>
                </c:pt>
                <c:pt idx="29">
                  <c:v>2208</c:v>
                </c:pt>
                <c:pt idx="30">
                  <c:v>2209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64C3-44E8-8639-FB5290DA5284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Tietjen und Bommes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Sheet1!$M$2:$M$32</c:f>
              <c:numCache>
                <c:formatCode>General</c:formatCode>
                <c:ptCount val="31"/>
                <c:pt idx="0">
                  <c:v>17384</c:v>
                </c:pt>
                <c:pt idx="1">
                  <c:v>17387</c:v>
                </c:pt>
                <c:pt idx="2">
                  <c:v>17395</c:v>
                </c:pt>
                <c:pt idx="3">
                  <c:v>17400</c:v>
                </c:pt>
                <c:pt idx="4">
                  <c:v>17414</c:v>
                </c:pt>
                <c:pt idx="5">
                  <c:v>17424</c:v>
                </c:pt>
                <c:pt idx="6">
                  <c:v>17429</c:v>
                </c:pt>
                <c:pt idx="7">
                  <c:v>17429</c:v>
                </c:pt>
                <c:pt idx="8">
                  <c:v>17432</c:v>
                </c:pt>
                <c:pt idx="9">
                  <c:v>17433</c:v>
                </c:pt>
                <c:pt idx="10">
                  <c:v>17429</c:v>
                </c:pt>
                <c:pt idx="11">
                  <c:v>17433</c:v>
                </c:pt>
                <c:pt idx="12">
                  <c:v>17438</c:v>
                </c:pt>
                <c:pt idx="13">
                  <c:v>17439</c:v>
                </c:pt>
                <c:pt idx="14">
                  <c:v>17442</c:v>
                </c:pt>
                <c:pt idx="15">
                  <c:v>17449</c:v>
                </c:pt>
                <c:pt idx="16">
                  <c:v>17468</c:v>
                </c:pt>
                <c:pt idx="17">
                  <c:v>17471</c:v>
                </c:pt>
                <c:pt idx="18">
                  <c:v>17561</c:v>
                </c:pt>
                <c:pt idx="19">
                  <c:v>17610</c:v>
                </c:pt>
                <c:pt idx="20">
                  <c:v>17638</c:v>
                </c:pt>
                <c:pt idx="21">
                  <c:v>17652</c:v>
                </c:pt>
                <c:pt idx="22">
                  <c:v>17659</c:v>
                </c:pt>
                <c:pt idx="23">
                  <c:v>17665</c:v>
                </c:pt>
                <c:pt idx="24">
                  <c:v>17671</c:v>
                </c:pt>
                <c:pt idx="25">
                  <c:v>17682</c:v>
                </c:pt>
                <c:pt idx="26">
                  <c:v>17694</c:v>
                </c:pt>
                <c:pt idx="27">
                  <c:v>17713</c:v>
                </c:pt>
                <c:pt idx="28">
                  <c:v>17717</c:v>
                </c:pt>
                <c:pt idx="29">
                  <c:v>17719</c:v>
                </c:pt>
                <c:pt idx="30">
                  <c:v>17719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64C3-44E8-8639-FB5290DA5284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NDR Talk Show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Sheet1!$N$2:$N$32</c:f>
              <c:numCache>
                <c:formatCode>General</c:formatCode>
                <c:ptCount val="31"/>
                <c:pt idx="0">
                  <c:v>124933</c:v>
                </c:pt>
                <c:pt idx="1">
                  <c:v>124991</c:v>
                </c:pt>
                <c:pt idx="2">
                  <c:v>125082</c:v>
                </c:pt>
                <c:pt idx="3">
                  <c:v>125211</c:v>
                </c:pt>
                <c:pt idx="4">
                  <c:v>125468</c:v>
                </c:pt>
                <c:pt idx="5">
                  <c:v>125599</c:v>
                </c:pt>
                <c:pt idx="6">
                  <c:v>125649</c:v>
                </c:pt>
                <c:pt idx="7">
                  <c:v>125699</c:v>
                </c:pt>
                <c:pt idx="8">
                  <c:v>125728</c:v>
                </c:pt>
                <c:pt idx="9">
                  <c:v>125761</c:v>
                </c:pt>
                <c:pt idx="10">
                  <c:v>125777</c:v>
                </c:pt>
                <c:pt idx="11">
                  <c:v>125828</c:v>
                </c:pt>
                <c:pt idx="12">
                  <c:v>125865</c:v>
                </c:pt>
                <c:pt idx="13">
                  <c:v>125890</c:v>
                </c:pt>
                <c:pt idx="14">
                  <c:v>125908</c:v>
                </c:pt>
                <c:pt idx="15">
                  <c:v>125959</c:v>
                </c:pt>
                <c:pt idx="16">
                  <c:v>125958</c:v>
                </c:pt>
                <c:pt idx="17">
                  <c:v>125928</c:v>
                </c:pt>
                <c:pt idx="18">
                  <c:v>125941</c:v>
                </c:pt>
                <c:pt idx="19">
                  <c:v>125968</c:v>
                </c:pt>
                <c:pt idx="20">
                  <c:v>125993</c:v>
                </c:pt>
                <c:pt idx="21">
                  <c:v>125999</c:v>
                </c:pt>
                <c:pt idx="22">
                  <c:v>125994</c:v>
                </c:pt>
                <c:pt idx="23">
                  <c:v>126107</c:v>
                </c:pt>
                <c:pt idx="24">
                  <c:v>126153</c:v>
                </c:pt>
                <c:pt idx="25">
                  <c:v>126279</c:v>
                </c:pt>
                <c:pt idx="26">
                  <c:v>126374</c:v>
                </c:pt>
                <c:pt idx="27">
                  <c:v>126393</c:v>
                </c:pt>
                <c:pt idx="28">
                  <c:v>126425</c:v>
                </c:pt>
                <c:pt idx="29">
                  <c:v>126447</c:v>
                </c:pt>
                <c:pt idx="30">
                  <c:v>126520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64C3-44E8-8639-FB5290DA5284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Kuhlage und Hardeland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Sheet1!$O$2:$O$32</c:f>
              <c:numCache>
                <c:formatCode>General</c:formatCode>
                <c:ptCount val="31"/>
                <c:pt idx="0">
                  <c:v>73608</c:v>
                </c:pt>
                <c:pt idx="1">
                  <c:v>73658</c:v>
                </c:pt>
                <c:pt idx="2">
                  <c:v>73661</c:v>
                </c:pt>
                <c:pt idx="3">
                  <c:v>73662</c:v>
                </c:pt>
                <c:pt idx="4">
                  <c:v>73665</c:v>
                </c:pt>
                <c:pt idx="5">
                  <c:v>73662</c:v>
                </c:pt>
                <c:pt idx="6">
                  <c:v>73666</c:v>
                </c:pt>
                <c:pt idx="7">
                  <c:v>73659</c:v>
                </c:pt>
                <c:pt idx="8">
                  <c:v>73662</c:v>
                </c:pt>
                <c:pt idx="9">
                  <c:v>73657</c:v>
                </c:pt>
                <c:pt idx="10">
                  <c:v>73659</c:v>
                </c:pt>
                <c:pt idx="11">
                  <c:v>73660</c:v>
                </c:pt>
                <c:pt idx="12">
                  <c:v>73657</c:v>
                </c:pt>
                <c:pt idx="13">
                  <c:v>73643</c:v>
                </c:pt>
                <c:pt idx="14">
                  <c:v>73645</c:v>
                </c:pt>
                <c:pt idx="15">
                  <c:v>73678</c:v>
                </c:pt>
                <c:pt idx="16">
                  <c:v>73680</c:v>
                </c:pt>
                <c:pt idx="17">
                  <c:v>73671</c:v>
                </c:pt>
                <c:pt idx="18">
                  <c:v>73665</c:v>
                </c:pt>
                <c:pt idx="19">
                  <c:v>73658</c:v>
                </c:pt>
                <c:pt idx="20">
                  <c:v>73650</c:v>
                </c:pt>
                <c:pt idx="21">
                  <c:v>73644</c:v>
                </c:pt>
                <c:pt idx="22">
                  <c:v>73641</c:v>
                </c:pt>
                <c:pt idx="23">
                  <c:v>73643</c:v>
                </c:pt>
                <c:pt idx="24">
                  <c:v>73641</c:v>
                </c:pt>
                <c:pt idx="25">
                  <c:v>73640</c:v>
                </c:pt>
                <c:pt idx="26">
                  <c:v>73640</c:v>
                </c:pt>
                <c:pt idx="27">
                  <c:v>73641</c:v>
                </c:pt>
                <c:pt idx="28">
                  <c:v>73632</c:v>
                </c:pt>
                <c:pt idx="29">
                  <c:v>73640</c:v>
                </c:pt>
                <c:pt idx="30">
                  <c:v>73649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64C3-44E8-8639-FB5290DA5284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NDR barrierefrei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Sheet1!$P$2:$P$32</c:f>
              <c:numCache>
                <c:formatCode>General</c:formatCode>
                <c:ptCount val="31"/>
                <c:pt idx="0">
                  <c:v>1048</c:v>
                </c:pt>
                <c:pt idx="1">
                  <c:v>1049</c:v>
                </c:pt>
                <c:pt idx="2">
                  <c:v>1049</c:v>
                </c:pt>
                <c:pt idx="3">
                  <c:v>1049</c:v>
                </c:pt>
                <c:pt idx="4">
                  <c:v>1049</c:v>
                </c:pt>
                <c:pt idx="5">
                  <c:v>1051</c:v>
                </c:pt>
                <c:pt idx="6">
                  <c:v>1051</c:v>
                </c:pt>
                <c:pt idx="7">
                  <c:v>1051</c:v>
                </c:pt>
                <c:pt idx="8">
                  <c:v>1052</c:v>
                </c:pt>
                <c:pt idx="9">
                  <c:v>1052</c:v>
                </c:pt>
                <c:pt idx="10">
                  <c:v>1051</c:v>
                </c:pt>
                <c:pt idx="11">
                  <c:v>1051</c:v>
                </c:pt>
                <c:pt idx="12">
                  <c:v>1051</c:v>
                </c:pt>
                <c:pt idx="13">
                  <c:v>1051</c:v>
                </c:pt>
                <c:pt idx="14">
                  <c:v>1050</c:v>
                </c:pt>
                <c:pt idx="15">
                  <c:v>1051</c:v>
                </c:pt>
                <c:pt idx="16">
                  <c:v>1051</c:v>
                </c:pt>
                <c:pt idx="17">
                  <c:v>1049</c:v>
                </c:pt>
                <c:pt idx="18">
                  <c:v>1049</c:v>
                </c:pt>
                <c:pt idx="19">
                  <c:v>1049</c:v>
                </c:pt>
                <c:pt idx="20">
                  <c:v>1049</c:v>
                </c:pt>
                <c:pt idx="21">
                  <c:v>1049</c:v>
                </c:pt>
                <c:pt idx="22">
                  <c:v>1049</c:v>
                </c:pt>
                <c:pt idx="23">
                  <c:v>1049</c:v>
                </c:pt>
                <c:pt idx="24">
                  <c:v>1048</c:v>
                </c:pt>
                <c:pt idx="25">
                  <c:v>1049</c:v>
                </c:pt>
                <c:pt idx="26">
                  <c:v>1049</c:v>
                </c:pt>
                <c:pt idx="27">
                  <c:v>1050</c:v>
                </c:pt>
                <c:pt idx="28">
                  <c:v>1050</c:v>
                </c:pt>
                <c:pt idx="29">
                  <c:v>1049</c:v>
                </c:pt>
                <c:pt idx="30">
                  <c:v>1050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64C3-44E8-8639-FB5290DA5284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NDR Sport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Sheet1!$Q$2:$Q$32</c:f>
              <c:numCache>
                <c:formatCode>General</c:formatCode>
                <c:ptCount val="31"/>
                <c:pt idx="0">
                  <c:v>13884</c:v>
                </c:pt>
                <c:pt idx="1">
                  <c:v>13888</c:v>
                </c:pt>
                <c:pt idx="2">
                  <c:v>13892</c:v>
                </c:pt>
                <c:pt idx="3">
                  <c:v>13898</c:v>
                </c:pt>
                <c:pt idx="4">
                  <c:v>13903</c:v>
                </c:pt>
                <c:pt idx="5">
                  <c:v>13924</c:v>
                </c:pt>
                <c:pt idx="6">
                  <c:v>13933</c:v>
                </c:pt>
                <c:pt idx="7">
                  <c:v>13970</c:v>
                </c:pt>
                <c:pt idx="8">
                  <c:v>13976</c:v>
                </c:pt>
                <c:pt idx="9">
                  <c:v>13979</c:v>
                </c:pt>
                <c:pt idx="10">
                  <c:v>13982</c:v>
                </c:pt>
                <c:pt idx="11">
                  <c:v>13990</c:v>
                </c:pt>
                <c:pt idx="12">
                  <c:v>14037</c:v>
                </c:pt>
                <c:pt idx="13">
                  <c:v>14076</c:v>
                </c:pt>
                <c:pt idx="14">
                  <c:v>14078</c:v>
                </c:pt>
                <c:pt idx="15">
                  <c:v>14101</c:v>
                </c:pt>
                <c:pt idx="16">
                  <c:v>14107</c:v>
                </c:pt>
                <c:pt idx="17">
                  <c:v>14105</c:v>
                </c:pt>
                <c:pt idx="18">
                  <c:v>14109</c:v>
                </c:pt>
                <c:pt idx="19">
                  <c:v>14111</c:v>
                </c:pt>
                <c:pt idx="20">
                  <c:v>14128</c:v>
                </c:pt>
                <c:pt idx="21">
                  <c:v>14133</c:v>
                </c:pt>
                <c:pt idx="22">
                  <c:v>14146</c:v>
                </c:pt>
                <c:pt idx="23">
                  <c:v>14163</c:v>
                </c:pt>
                <c:pt idx="24">
                  <c:v>14162</c:v>
                </c:pt>
                <c:pt idx="25">
                  <c:v>14161</c:v>
                </c:pt>
                <c:pt idx="26">
                  <c:v>14167</c:v>
                </c:pt>
                <c:pt idx="27">
                  <c:v>14172</c:v>
                </c:pt>
                <c:pt idx="28">
                  <c:v>14176</c:v>
                </c:pt>
                <c:pt idx="29">
                  <c:v>14181</c:v>
                </c:pt>
                <c:pt idx="30">
                  <c:v>14185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64C3-44E8-8639-FB5290DA5284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Weltbilder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Sheet1!$R$2:$R$32</c:f>
              <c:numCache>
                <c:formatCode>General</c:formatCode>
                <c:ptCount val="31"/>
                <c:pt idx="0">
                  <c:v>29041</c:v>
                </c:pt>
                <c:pt idx="1">
                  <c:v>29055</c:v>
                </c:pt>
                <c:pt idx="2">
                  <c:v>29053</c:v>
                </c:pt>
                <c:pt idx="3">
                  <c:v>29050</c:v>
                </c:pt>
                <c:pt idx="4">
                  <c:v>29055</c:v>
                </c:pt>
                <c:pt idx="5">
                  <c:v>29059</c:v>
                </c:pt>
                <c:pt idx="6">
                  <c:v>29065</c:v>
                </c:pt>
                <c:pt idx="7">
                  <c:v>29061</c:v>
                </c:pt>
                <c:pt idx="8">
                  <c:v>29064</c:v>
                </c:pt>
                <c:pt idx="9">
                  <c:v>29065</c:v>
                </c:pt>
                <c:pt idx="10">
                  <c:v>29061</c:v>
                </c:pt>
                <c:pt idx="11">
                  <c:v>29062</c:v>
                </c:pt>
                <c:pt idx="12">
                  <c:v>29066</c:v>
                </c:pt>
                <c:pt idx="13">
                  <c:v>29066</c:v>
                </c:pt>
                <c:pt idx="14">
                  <c:v>29070</c:v>
                </c:pt>
                <c:pt idx="15">
                  <c:v>29089</c:v>
                </c:pt>
                <c:pt idx="16">
                  <c:v>29091</c:v>
                </c:pt>
                <c:pt idx="17">
                  <c:v>29074</c:v>
                </c:pt>
                <c:pt idx="18">
                  <c:v>29079</c:v>
                </c:pt>
                <c:pt idx="19">
                  <c:v>29083</c:v>
                </c:pt>
                <c:pt idx="20">
                  <c:v>29087</c:v>
                </c:pt>
                <c:pt idx="21">
                  <c:v>29083</c:v>
                </c:pt>
                <c:pt idx="22">
                  <c:v>29086</c:v>
                </c:pt>
                <c:pt idx="23">
                  <c:v>29089</c:v>
                </c:pt>
                <c:pt idx="24">
                  <c:v>29085</c:v>
                </c:pt>
                <c:pt idx="25">
                  <c:v>29082</c:v>
                </c:pt>
                <c:pt idx="26">
                  <c:v>29087</c:v>
                </c:pt>
                <c:pt idx="27">
                  <c:v>29093</c:v>
                </c:pt>
                <c:pt idx="28">
                  <c:v>29094</c:v>
                </c:pt>
                <c:pt idx="29">
                  <c:v>29095</c:v>
                </c:pt>
                <c:pt idx="30">
                  <c:v>29092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0-64C3-44E8-8639-FB5290DA5284}"/>
            </c:ext>
          </c:extLst>
        </c:ser>
        <c:ser>
          <c:idx val="17"/>
          <c:order val="17"/>
          <c:tx>
            <c:strRef>
              <c:f>Sheet1!$S$1</c:f>
              <c:strCache>
                <c:ptCount val="1"/>
                <c:pt idx="0">
                  <c:v>Sesamstrasse</c:v>
                </c:pt>
              </c:strCache>
            </c:strRef>
          </c:tx>
          <c:spPr>
            <a:ln w="28575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Sheet1!$S$2:$S$32</c:f>
              <c:numCache>
                <c:formatCode>General</c:formatCode>
                <c:ptCount val="31"/>
                <c:pt idx="0">
                  <c:v>26558</c:v>
                </c:pt>
                <c:pt idx="1">
                  <c:v>26562</c:v>
                </c:pt>
                <c:pt idx="2">
                  <c:v>26569</c:v>
                </c:pt>
                <c:pt idx="3">
                  <c:v>26565</c:v>
                </c:pt>
                <c:pt idx="4">
                  <c:v>26567</c:v>
                </c:pt>
                <c:pt idx="5">
                  <c:v>26567</c:v>
                </c:pt>
                <c:pt idx="6">
                  <c:v>26566</c:v>
                </c:pt>
                <c:pt idx="7">
                  <c:v>26566</c:v>
                </c:pt>
                <c:pt idx="8">
                  <c:v>26575</c:v>
                </c:pt>
                <c:pt idx="9">
                  <c:v>26574</c:v>
                </c:pt>
                <c:pt idx="10">
                  <c:v>26582</c:v>
                </c:pt>
                <c:pt idx="11">
                  <c:v>26582</c:v>
                </c:pt>
                <c:pt idx="12">
                  <c:v>26584</c:v>
                </c:pt>
                <c:pt idx="13">
                  <c:v>26611</c:v>
                </c:pt>
                <c:pt idx="14">
                  <c:v>26632</c:v>
                </c:pt>
                <c:pt idx="15">
                  <c:v>26639</c:v>
                </c:pt>
                <c:pt idx="16">
                  <c:v>26640</c:v>
                </c:pt>
                <c:pt idx="17">
                  <c:v>26634</c:v>
                </c:pt>
                <c:pt idx="18">
                  <c:v>26634</c:v>
                </c:pt>
                <c:pt idx="19">
                  <c:v>26637</c:v>
                </c:pt>
                <c:pt idx="20">
                  <c:v>26638</c:v>
                </c:pt>
                <c:pt idx="21">
                  <c:v>26651</c:v>
                </c:pt>
                <c:pt idx="22">
                  <c:v>26657</c:v>
                </c:pt>
                <c:pt idx="23">
                  <c:v>26659</c:v>
                </c:pt>
                <c:pt idx="24">
                  <c:v>26667</c:v>
                </c:pt>
                <c:pt idx="25">
                  <c:v>26670</c:v>
                </c:pt>
                <c:pt idx="26">
                  <c:v>26671</c:v>
                </c:pt>
                <c:pt idx="27">
                  <c:v>26672</c:v>
                </c:pt>
                <c:pt idx="28">
                  <c:v>26677</c:v>
                </c:pt>
                <c:pt idx="29">
                  <c:v>26677</c:v>
                </c:pt>
                <c:pt idx="30">
                  <c:v>26676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1-64C3-44E8-8639-FB5290DA5284}"/>
            </c:ext>
          </c:extLst>
        </c:ser>
        <c:ser>
          <c:idx val="18"/>
          <c:order val="18"/>
          <c:tx>
            <c:strRef>
              <c:f>Sheet1!$T$1</c:f>
              <c:strCache>
                <c:ptCount val="1"/>
                <c:pt idx="0">
                  <c:v>NDR Mecklenburg-Vorpommern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Sheet1!$T$2:$T$32</c:f>
              <c:numCache>
                <c:formatCode>General</c:formatCode>
                <c:ptCount val="31"/>
                <c:pt idx="0">
                  <c:v>25718</c:v>
                </c:pt>
                <c:pt idx="1">
                  <c:v>25729</c:v>
                </c:pt>
                <c:pt idx="2">
                  <c:v>25750</c:v>
                </c:pt>
                <c:pt idx="3">
                  <c:v>25766</c:v>
                </c:pt>
                <c:pt idx="4">
                  <c:v>25771</c:v>
                </c:pt>
                <c:pt idx="5">
                  <c:v>25772</c:v>
                </c:pt>
                <c:pt idx="6">
                  <c:v>25781</c:v>
                </c:pt>
                <c:pt idx="7">
                  <c:v>25814</c:v>
                </c:pt>
                <c:pt idx="8">
                  <c:v>25842</c:v>
                </c:pt>
                <c:pt idx="9">
                  <c:v>25854</c:v>
                </c:pt>
                <c:pt idx="10">
                  <c:v>25874</c:v>
                </c:pt>
                <c:pt idx="11">
                  <c:v>25883</c:v>
                </c:pt>
                <c:pt idx="12">
                  <c:v>25922</c:v>
                </c:pt>
                <c:pt idx="13">
                  <c:v>25942</c:v>
                </c:pt>
                <c:pt idx="14">
                  <c:v>25975</c:v>
                </c:pt>
                <c:pt idx="15">
                  <c:v>26005</c:v>
                </c:pt>
                <c:pt idx="16">
                  <c:v>26023</c:v>
                </c:pt>
                <c:pt idx="17">
                  <c:v>26044</c:v>
                </c:pt>
                <c:pt idx="18">
                  <c:v>26060</c:v>
                </c:pt>
                <c:pt idx="19">
                  <c:v>26066</c:v>
                </c:pt>
                <c:pt idx="20">
                  <c:v>26082</c:v>
                </c:pt>
                <c:pt idx="21">
                  <c:v>26102</c:v>
                </c:pt>
                <c:pt idx="22">
                  <c:v>26129</c:v>
                </c:pt>
                <c:pt idx="23">
                  <c:v>26159</c:v>
                </c:pt>
                <c:pt idx="24">
                  <c:v>26170</c:v>
                </c:pt>
                <c:pt idx="25">
                  <c:v>26191</c:v>
                </c:pt>
                <c:pt idx="26">
                  <c:v>26212</c:v>
                </c:pt>
                <c:pt idx="27">
                  <c:v>26232</c:v>
                </c:pt>
                <c:pt idx="28">
                  <c:v>26273</c:v>
                </c:pt>
                <c:pt idx="29">
                  <c:v>26298</c:v>
                </c:pt>
                <c:pt idx="30">
                  <c:v>26316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2-64C3-44E8-8639-FB5290DA5284}"/>
            </c:ext>
          </c:extLst>
        </c:ser>
        <c:ser>
          <c:idx val="19"/>
          <c:order val="19"/>
          <c:tx>
            <c:strRef>
              <c:f>Sheet1!$U$1</c:f>
              <c:strCache>
                <c:ptCount val="1"/>
                <c:pt idx="0">
                  <c:v>NDR Hamburg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Sheet1!$U$2:$U$32</c:f>
              <c:numCache>
                <c:formatCode>General</c:formatCode>
                <c:ptCount val="31"/>
                <c:pt idx="0">
                  <c:v>42099</c:v>
                </c:pt>
                <c:pt idx="1">
                  <c:v>42143</c:v>
                </c:pt>
                <c:pt idx="2">
                  <c:v>42180</c:v>
                </c:pt>
                <c:pt idx="3">
                  <c:v>42201</c:v>
                </c:pt>
                <c:pt idx="4">
                  <c:v>42229</c:v>
                </c:pt>
                <c:pt idx="5">
                  <c:v>42284</c:v>
                </c:pt>
                <c:pt idx="6">
                  <c:v>42332</c:v>
                </c:pt>
                <c:pt idx="7">
                  <c:v>42356</c:v>
                </c:pt>
                <c:pt idx="8">
                  <c:v>42386</c:v>
                </c:pt>
                <c:pt idx="9">
                  <c:v>42407</c:v>
                </c:pt>
                <c:pt idx="10">
                  <c:v>42444</c:v>
                </c:pt>
                <c:pt idx="11">
                  <c:v>42460</c:v>
                </c:pt>
                <c:pt idx="12">
                  <c:v>42478</c:v>
                </c:pt>
                <c:pt idx="13">
                  <c:v>42508</c:v>
                </c:pt>
                <c:pt idx="14">
                  <c:v>42522</c:v>
                </c:pt>
                <c:pt idx="15">
                  <c:v>42542</c:v>
                </c:pt>
                <c:pt idx="16">
                  <c:v>42544</c:v>
                </c:pt>
                <c:pt idx="17">
                  <c:v>42550</c:v>
                </c:pt>
                <c:pt idx="18">
                  <c:v>42570</c:v>
                </c:pt>
                <c:pt idx="19">
                  <c:v>42582</c:v>
                </c:pt>
                <c:pt idx="20">
                  <c:v>42613</c:v>
                </c:pt>
                <c:pt idx="21">
                  <c:v>42624</c:v>
                </c:pt>
                <c:pt idx="22">
                  <c:v>42706</c:v>
                </c:pt>
                <c:pt idx="23">
                  <c:v>42756</c:v>
                </c:pt>
                <c:pt idx="24">
                  <c:v>42797</c:v>
                </c:pt>
                <c:pt idx="25">
                  <c:v>42814</c:v>
                </c:pt>
                <c:pt idx="26">
                  <c:v>42826</c:v>
                </c:pt>
                <c:pt idx="27">
                  <c:v>42850</c:v>
                </c:pt>
                <c:pt idx="28">
                  <c:v>42867</c:v>
                </c:pt>
                <c:pt idx="29">
                  <c:v>42887</c:v>
                </c:pt>
                <c:pt idx="30">
                  <c:v>42901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3-64C3-44E8-8639-FB5290DA5284}"/>
            </c:ext>
          </c:extLst>
        </c:ser>
        <c:ser>
          <c:idx val="20"/>
          <c:order val="20"/>
          <c:tx>
            <c:strRef>
              <c:f>Sheet1!$V$1</c:f>
              <c:strCache>
                <c:ptCount val="1"/>
                <c:pt idx="0">
                  <c:v>NDR Schleswig-Holstein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Sheet1!$V$2:$V$32</c:f>
              <c:numCache>
                <c:formatCode>General</c:formatCode>
                <c:ptCount val="31"/>
                <c:pt idx="0">
                  <c:v>44801</c:v>
                </c:pt>
                <c:pt idx="1">
                  <c:v>44833</c:v>
                </c:pt>
                <c:pt idx="2">
                  <c:v>44864</c:v>
                </c:pt>
                <c:pt idx="3">
                  <c:v>44882</c:v>
                </c:pt>
                <c:pt idx="4">
                  <c:v>44902</c:v>
                </c:pt>
                <c:pt idx="5">
                  <c:v>44937</c:v>
                </c:pt>
                <c:pt idx="6">
                  <c:v>44961</c:v>
                </c:pt>
                <c:pt idx="7">
                  <c:v>44966</c:v>
                </c:pt>
                <c:pt idx="8">
                  <c:v>44987</c:v>
                </c:pt>
                <c:pt idx="9">
                  <c:v>45000</c:v>
                </c:pt>
                <c:pt idx="10">
                  <c:v>45021</c:v>
                </c:pt>
                <c:pt idx="11">
                  <c:v>45035</c:v>
                </c:pt>
                <c:pt idx="12">
                  <c:v>45056</c:v>
                </c:pt>
                <c:pt idx="13">
                  <c:v>45081</c:v>
                </c:pt>
                <c:pt idx="14">
                  <c:v>45106</c:v>
                </c:pt>
                <c:pt idx="15">
                  <c:v>45130</c:v>
                </c:pt>
                <c:pt idx="16">
                  <c:v>45149</c:v>
                </c:pt>
                <c:pt idx="17">
                  <c:v>45155</c:v>
                </c:pt>
                <c:pt idx="18">
                  <c:v>45186</c:v>
                </c:pt>
                <c:pt idx="19">
                  <c:v>45216</c:v>
                </c:pt>
                <c:pt idx="20">
                  <c:v>45237</c:v>
                </c:pt>
                <c:pt idx="21">
                  <c:v>45263</c:v>
                </c:pt>
                <c:pt idx="22">
                  <c:v>45302</c:v>
                </c:pt>
                <c:pt idx="23">
                  <c:v>45324</c:v>
                </c:pt>
                <c:pt idx="24">
                  <c:v>45388</c:v>
                </c:pt>
                <c:pt idx="25">
                  <c:v>45413</c:v>
                </c:pt>
                <c:pt idx="26">
                  <c:v>45430</c:v>
                </c:pt>
                <c:pt idx="27">
                  <c:v>45449</c:v>
                </c:pt>
                <c:pt idx="28">
                  <c:v>45463</c:v>
                </c:pt>
                <c:pt idx="29">
                  <c:v>45484</c:v>
                </c:pt>
                <c:pt idx="30">
                  <c:v>45512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4-64C3-44E8-8639-FB5290DA5284}"/>
            </c:ext>
          </c:extLst>
        </c:ser>
        <c:ser>
          <c:idx val="21"/>
          <c:order val="21"/>
          <c:tx>
            <c:strRef>
              <c:f>Sheet1!$W$1</c:f>
              <c:strCache>
                <c:ptCount val="1"/>
                <c:pt idx="0">
                  <c:v>Panorama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Sheet1!$W$2:$W$32</c:f>
              <c:numCache>
                <c:formatCode>General</c:formatCode>
                <c:ptCount val="31"/>
                <c:pt idx="0">
                  <c:v>172909</c:v>
                </c:pt>
                <c:pt idx="1">
                  <c:v>173259</c:v>
                </c:pt>
                <c:pt idx="2">
                  <c:v>173546</c:v>
                </c:pt>
                <c:pt idx="3">
                  <c:v>173742</c:v>
                </c:pt>
                <c:pt idx="4">
                  <c:v>173883</c:v>
                </c:pt>
                <c:pt idx="5">
                  <c:v>173985</c:v>
                </c:pt>
                <c:pt idx="6">
                  <c:v>174060</c:v>
                </c:pt>
                <c:pt idx="7">
                  <c:v>174152</c:v>
                </c:pt>
                <c:pt idx="8">
                  <c:v>174230</c:v>
                </c:pt>
                <c:pt idx="9">
                  <c:v>174291</c:v>
                </c:pt>
                <c:pt idx="10">
                  <c:v>174332</c:v>
                </c:pt>
                <c:pt idx="11">
                  <c:v>174369</c:v>
                </c:pt>
                <c:pt idx="12">
                  <c:v>174378</c:v>
                </c:pt>
                <c:pt idx="13">
                  <c:v>174386</c:v>
                </c:pt>
                <c:pt idx="14">
                  <c:v>174406</c:v>
                </c:pt>
                <c:pt idx="15">
                  <c:v>174478</c:v>
                </c:pt>
                <c:pt idx="16">
                  <c:v>174473</c:v>
                </c:pt>
                <c:pt idx="17">
                  <c:v>174481</c:v>
                </c:pt>
                <c:pt idx="18">
                  <c:v>174527</c:v>
                </c:pt>
                <c:pt idx="19">
                  <c:v>174633</c:v>
                </c:pt>
                <c:pt idx="20">
                  <c:v>174725</c:v>
                </c:pt>
                <c:pt idx="21">
                  <c:v>174748</c:v>
                </c:pt>
                <c:pt idx="22">
                  <c:v>174785</c:v>
                </c:pt>
                <c:pt idx="23">
                  <c:v>174796</c:v>
                </c:pt>
                <c:pt idx="24">
                  <c:v>174796</c:v>
                </c:pt>
                <c:pt idx="25">
                  <c:v>174829</c:v>
                </c:pt>
                <c:pt idx="26">
                  <c:v>174850</c:v>
                </c:pt>
                <c:pt idx="27">
                  <c:v>174856</c:v>
                </c:pt>
                <c:pt idx="28">
                  <c:v>174860</c:v>
                </c:pt>
                <c:pt idx="29">
                  <c:v>174881</c:v>
                </c:pt>
                <c:pt idx="30">
                  <c:v>174914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5-64C3-44E8-8639-FB5290DA5284}"/>
            </c:ext>
          </c:extLst>
        </c:ser>
        <c:ser>
          <c:idx val="22"/>
          <c:order val="22"/>
          <c:tx>
            <c:strRef>
              <c:f>Sheet1!$X$1</c:f>
              <c:strCache>
                <c:ptCount val="1"/>
                <c:pt idx="0">
                  <c:v>Extra 3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Sheet1!$X$2:$X$32</c:f>
              <c:numCache>
                <c:formatCode>General</c:formatCode>
                <c:ptCount val="31"/>
                <c:pt idx="0">
                  <c:v>792549</c:v>
                </c:pt>
                <c:pt idx="1">
                  <c:v>792915</c:v>
                </c:pt>
                <c:pt idx="2">
                  <c:v>793250</c:v>
                </c:pt>
                <c:pt idx="3">
                  <c:v>793616</c:v>
                </c:pt>
                <c:pt idx="4">
                  <c:v>794005</c:v>
                </c:pt>
                <c:pt idx="5">
                  <c:v>794300</c:v>
                </c:pt>
                <c:pt idx="6">
                  <c:v>794550</c:v>
                </c:pt>
                <c:pt idx="7">
                  <c:v>794785</c:v>
                </c:pt>
                <c:pt idx="8">
                  <c:v>795118</c:v>
                </c:pt>
                <c:pt idx="9">
                  <c:v>795439</c:v>
                </c:pt>
                <c:pt idx="10">
                  <c:v>796067</c:v>
                </c:pt>
                <c:pt idx="11">
                  <c:v>796757</c:v>
                </c:pt>
                <c:pt idx="12">
                  <c:v>797257</c:v>
                </c:pt>
                <c:pt idx="13">
                  <c:v>797595</c:v>
                </c:pt>
                <c:pt idx="14">
                  <c:v>797768</c:v>
                </c:pt>
                <c:pt idx="15">
                  <c:v>798153</c:v>
                </c:pt>
                <c:pt idx="16">
                  <c:v>798268</c:v>
                </c:pt>
                <c:pt idx="17">
                  <c:v>798168</c:v>
                </c:pt>
                <c:pt idx="18">
                  <c:v>798343</c:v>
                </c:pt>
                <c:pt idx="19">
                  <c:v>798632</c:v>
                </c:pt>
                <c:pt idx="20">
                  <c:v>798891</c:v>
                </c:pt>
                <c:pt idx="21">
                  <c:v>799161</c:v>
                </c:pt>
                <c:pt idx="22">
                  <c:v>799417</c:v>
                </c:pt>
                <c:pt idx="23">
                  <c:v>799591</c:v>
                </c:pt>
                <c:pt idx="24">
                  <c:v>799697</c:v>
                </c:pt>
                <c:pt idx="25">
                  <c:v>799870</c:v>
                </c:pt>
                <c:pt idx="26">
                  <c:v>800114</c:v>
                </c:pt>
                <c:pt idx="27">
                  <c:v>800280</c:v>
                </c:pt>
                <c:pt idx="28">
                  <c:v>800494</c:v>
                </c:pt>
                <c:pt idx="29">
                  <c:v>800658</c:v>
                </c:pt>
                <c:pt idx="30">
                  <c:v>800873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6-64C3-44E8-8639-FB5290DA5284}"/>
            </c:ext>
          </c:extLst>
        </c:ser>
        <c:ser>
          <c:idx val="23"/>
          <c:order val="23"/>
          <c:tx>
            <c:strRef>
              <c:f>Sheet1!$Y$1</c:f>
              <c:strCache>
                <c:ptCount val="1"/>
                <c:pt idx="0">
                  <c:v>Rute raus, der Spaß beginnt</c:v>
                </c:pt>
              </c:strCache>
            </c:strRef>
          </c:tx>
          <c:spPr>
            <a:ln w="28575" cap="rnd">
              <a:solidFill>
                <a:schemeClr val="accent6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Sheet1!$Y$2:$Y$32</c:f>
              <c:numCache>
                <c:formatCode>General</c:formatCode>
                <c:ptCount val="31"/>
                <c:pt idx="0">
                  <c:v>13971</c:v>
                </c:pt>
                <c:pt idx="1">
                  <c:v>13969</c:v>
                </c:pt>
                <c:pt idx="2">
                  <c:v>13973</c:v>
                </c:pt>
                <c:pt idx="3">
                  <c:v>13971</c:v>
                </c:pt>
                <c:pt idx="4">
                  <c:v>13974</c:v>
                </c:pt>
                <c:pt idx="5">
                  <c:v>13977</c:v>
                </c:pt>
                <c:pt idx="6">
                  <c:v>13979</c:v>
                </c:pt>
                <c:pt idx="7">
                  <c:v>13980</c:v>
                </c:pt>
                <c:pt idx="8">
                  <c:v>13984</c:v>
                </c:pt>
                <c:pt idx="9">
                  <c:v>13987</c:v>
                </c:pt>
                <c:pt idx="10">
                  <c:v>13985</c:v>
                </c:pt>
                <c:pt idx="11">
                  <c:v>13986</c:v>
                </c:pt>
                <c:pt idx="12">
                  <c:v>13986</c:v>
                </c:pt>
                <c:pt idx="13">
                  <c:v>13986</c:v>
                </c:pt>
                <c:pt idx="14">
                  <c:v>13989</c:v>
                </c:pt>
                <c:pt idx="15">
                  <c:v>13993</c:v>
                </c:pt>
                <c:pt idx="16">
                  <c:v>13997</c:v>
                </c:pt>
                <c:pt idx="17">
                  <c:v>14008</c:v>
                </c:pt>
                <c:pt idx="18">
                  <c:v>14013</c:v>
                </c:pt>
                <c:pt idx="19">
                  <c:v>14014</c:v>
                </c:pt>
                <c:pt idx="20">
                  <c:v>14011</c:v>
                </c:pt>
                <c:pt idx="21">
                  <c:v>14009</c:v>
                </c:pt>
                <c:pt idx="22">
                  <c:v>14013</c:v>
                </c:pt>
                <c:pt idx="23">
                  <c:v>14011</c:v>
                </c:pt>
                <c:pt idx="24">
                  <c:v>14015</c:v>
                </c:pt>
                <c:pt idx="25">
                  <c:v>14015</c:v>
                </c:pt>
                <c:pt idx="26">
                  <c:v>14013</c:v>
                </c:pt>
                <c:pt idx="27">
                  <c:v>14019</c:v>
                </c:pt>
                <c:pt idx="28">
                  <c:v>14025</c:v>
                </c:pt>
                <c:pt idx="29">
                  <c:v>14032</c:v>
                </c:pt>
                <c:pt idx="30">
                  <c:v>14034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7-64C3-44E8-8639-FB5290DA5284}"/>
            </c:ext>
          </c:extLst>
        </c:ser>
        <c:ser>
          <c:idx val="24"/>
          <c:order val="24"/>
          <c:tx>
            <c:strRef>
              <c:f>Sheet1!$Z$1</c:f>
              <c:strCache>
                <c:ptCount val="1"/>
                <c:pt idx="0">
                  <c:v>NDR Doku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Sheet1!$Z$2:$Z$32</c:f>
              <c:numCache>
                <c:formatCode>General</c:formatCode>
                <c:ptCount val="31"/>
                <c:pt idx="0">
                  <c:v>17416</c:v>
                </c:pt>
                <c:pt idx="1">
                  <c:v>17420</c:v>
                </c:pt>
                <c:pt idx="2">
                  <c:v>17436</c:v>
                </c:pt>
                <c:pt idx="3">
                  <c:v>17441</c:v>
                </c:pt>
                <c:pt idx="4">
                  <c:v>17446</c:v>
                </c:pt>
                <c:pt idx="5">
                  <c:v>17456</c:v>
                </c:pt>
                <c:pt idx="6">
                  <c:v>17465</c:v>
                </c:pt>
                <c:pt idx="7">
                  <c:v>17468</c:v>
                </c:pt>
                <c:pt idx="8">
                  <c:v>17475</c:v>
                </c:pt>
                <c:pt idx="9">
                  <c:v>17513</c:v>
                </c:pt>
                <c:pt idx="10">
                  <c:v>17527</c:v>
                </c:pt>
                <c:pt idx="11">
                  <c:v>17527</c:v>
                </c:pt>
                <c:pt idx="12">
                  <c:v>17535</c:v>
                </c:pt>
                <c:pt idx="13">
                  <c:v>17544</c:v>
                </c:pt>
                <c:pt idx="14">
                  <c:v>17547</c:v>
                </c:pt>
                <c:pt idx="15">
                  <c:v>17592</c:v>
                </c:pt>
                <c:pt idx="16">
                  <c:v>17610</c:v>
                </c:pt>
                <c:pt idx="17">
                  <c:v>17614</c:v>
                </c:pt>
                <c:pt idx="18">
                  <c:v>17624</c:v>
                </c:pt>
                <c:pt idx="19">
                  <c:v>17630</c:v>
                </c:pt>
                <c:pt idx="20">
                  <c:v>17637</c:v>
                </c:pt>
                <c:pt idx="21">
                  <c:v>17639</c:v>
                </c:pt>
                <c:pt idx="22">
                  <c:v>17644</c:v>
                </c:pt>
                <c:pt idx="23">
                  <c:v>17647</c:v>
                </c:pt>
                <c:pt idx="24">
                  <c:v>17649</c:v>
                </c:pt>
                <c:pt idx="25">
                  <c:v>17654</c:v>
                </c:pt>
                <c:pt idx="26">
                  <c:v>17657</c:v>
                </c:pt>
                <c:pt idx="27">
                  <c:v>17661</c:v>
                </c:pt>
                <c:pt idx="28">
                  <c:v>17664</c:v>
                </c:pt>
                <c:pt idx="29">
                  <c:v>17666</c:v>
                </c:pt>
                <c:pt idx="30">
                  <c:v>17670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8-64C3-44E8-8639-FB5290DA5284}"/>
            </c:ext>
          </c:extLst>
        </c:ser>
        <c:ser>
          <c:idx val="25"/>
          <c:order val="25"/>
          <c:tx>
            <c:strRef>
              <c:f>Sheet1!$AA$1</c:f>
              <c:strCache>
                <c:ptCount val="1"/>
                <c:pt idx="0">
                  <c:v>Neues aus Büttenwarder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Sheet1!$AA$2:$AA$32</c:f>
              <c:numCache>
                <c:formatCode>General</c:formatCode>
                <c:ptCount val="31"/>
                <c:pt idx="0">
                  <c:v>137780</c:v>
                </c:pt>
                <c:pt idx="1">
                  <c:v>137783</c:v>
                </c:pt>
                <c:pt idx="2">
                  <c:v>137790</c:v>
                </c:pt>
                <c:pt idx="3">
                  <c:v>137792</c:v>
                </c:pt>
                <c:pt idx="4">
                  <c:v>137801</c:v>
                </c:pt>
                <c:pt idx="5">
                  <c:v>137803</c:v>
                </c:pt>
                <c:pt idx="6">
                  <c:v>137798</c:v>
                </c:pt>
                <c:pt idx="7">
                  <c:v>137795</c:v>
                </c:pt>
                <c:pt idx="8">
                  <c:v>137807</c:v>
                </c:pt>
                <c:pt idx="9">
                  <c:v>137799</c:v>
                </c:pt>
                <c:pt idx="10">
                  <c:v>137800</c:v>
                </c:pt>
                <c:pt idx="11">
                  <c:v>137789</c:v>
                </c:pt>
                <c:pt idx="12">
                  <c:v>137778</c:v>
                </c:pt>
                <c:pt idx="13">
                  <c:v>137774</c:v>
                </c:pt>
                <c:pt idx="14">
                  <c:v>137773</c:v>
                </c:pt>
                <c:pt idx="15">
                  <c:v>137790</c:v>
                </c:pt>
                <c:pt idx="16">
                  <c:v>137786</c:v>
                </c:pt>
                <c:pt idx="17">
                  <c:v>137765</c:v>
                </c:pt>
                <c:pt idx="18">
                  <c:v>137770</c:v>
                </c:pt>
                <c:pt idx="19">
                  <c:v>137774</c:v>
                </c:pt>
                <c:pt idx="20">
                  <c:v>137774</c:v>
                </c:pt>
                <c:pt idx="21">
                  <c:v>137781</c:v>
                </c:pt>
                <c:pt idx="22">
                  <c:v>137779</c:v>
                </c:pt>
                <c:pt idx="23">
                  <c:v>137778</c:v>
                </c:pt>
                <c:pt idx="24">
                  <c:v>137775</c:v>
                </c:pt>
                <c:pt idx="25">
                  <c:v>137774</c:v>
                </c:pt>
                <c:pt idx="26">
                  <c:v>137778</c:v>
                </c:pt>
                <c:pt idx="27">
                  <c:v>137789</c:v>
                </c:pt>
                <c:pt idx="28">
                  <c:v>137790</c:v>
                </c:pt>
                <c:pt idx="29">
                  <c:v>137786</c:v>
                </c:pt>
                <c:pt idx="30">
                  <c:v>137776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9-64C3-44E8-8639-FB5290DA5284}"/>
            </c:ext>
          </c:extLst>
        </c:ser>
        <c:ser>
          <c:idx val="26"/>
          <c:order val="26"/>
          <c:tx>
            <c:strRef>
              <c:f>Sheet1!$AB$1</c:f>
              <c:strCache>
                <c:ptCount val="1"/>
                <c:pt idx="0">
                  <c:v>Zapp - Das Medienmagazin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Sheet1!$AB$2:$AB$32</c:f>
              <c:numCache>
                <c:formatCode>General</c:formatCode>
                <c:ptCount val="31"/>
                <c:pt idx="0">
                  <c:v>27719</c:v>
                </c:pt>
                <c:pt idx="1">
                  <c:v>27725</c:v>
                </c:pt>
                <c:pt idx="2">
                  <c:v>27738</c:v>
                </c:pt>
                <c:pt idx="3">
                  <c:v>28157</c:v>
                </c:pt>
                <c:pt idx="4">
                  <c:v>28993</c:v>
                </c:pt>
                <c:pt idx="5">
                  <c:v>29356</c:v>
                </c:pt>
                <c:pt idx="6">
                  <c:v>29508</c:v>
                </c:pt>
                <c:pt idx="7">
                  <c:v>29615</c:v>
                </c:pt>
                <c:pt idx="8">
                  <c:v>29678</c:v>
                </c:pt>
                <c:pt idx="9">
                  <c:v>29722</c:v>
                </c:pt>
                <c:pt idx="10">
                  <c:v>29736</c:v>
                </c:pt>
                <c:pt idx="11">
                  <c:v>29756</c:v>
                </c:pt>
                <c:pt idx="12">
                  <c:v>29762</c:v>
                </c:pt>
                <c:pt idx="13">
                  <c:v>29775</c:v>
                </c:pt>
                <c:pt idx="14">
                  <c:v>29780</c:v>
                </c:pt>
                <c:pt idx="15">
                  <c:v>29803</c:v>
                </c:pt>
                <c:pt idx="16">
                  <c:v>29815</c:v>
                </c:pt>
                <c:pt idx="17">
                  <c:v>29802</c:v>
                </c:pt>
                <c:pt idx="18">
                  <c:v>29810</c:v>
                </c:pt>
                <c:pt idx="19">
                  <c:v>29813</c:v>
                </c:pt>
                <c:pt idx="20">
                  <c:v>29818</c:v>
                </c:pt>
                <c:pt idx="21">
                  <c:v>29818</c:v>
                </c:pt>
                <c:pt idx="22">
                  <c:v>29826</c:v>
                </c:pt>
                <c:pt idx="23">
                  <c:v>29833</c:v>
                </c:pt>
                <c:pt idx="24">
                  <c:v>29840</c:v>
                </c:pt>
                <c:pt idx="25">
                  <c:v>29850</c:v>
                </c:pt>
                <c:pt idx="26">
                  <c:v>29854</c:v>
                </c:pt>
                <c:pt idx="27">
                  <c:v>29855</c:v>
                </c:pt>
                <c:pt idx="28">
                  <c:v>29859</c:v>
                </c:pt>
                <c:pt idx="29">
                  <c:v>29859</c:v>
                </c:pt>
                <c:pt idx="30">
                  <c:v>29867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A-64C3-44E8-8639-FB5290DA5284}"/>
            </c:ext>
          </c:extLst>
        </c:ser>
        <c:ser>
          <c:idx val="27"/>
          <c:order val="27"/>
          <c:tx>
            <c:strRef>
              <c:f>Sheet1!$AC$1</c:f>
              <c:strCache>
                <c:ptCount val="1"/>
                <c:pt idx="0">
                  <c:v>Kulturjournal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Sheet1!$AC$2:$AC$32</c:f>
              <c:numCache>
                <c:formatCode>General</c:formatCode>
                <c:ptCount val="31"/>
                <c:pt idx="0">
                  <c:v>12755</c:v>
                </c:pt>
                <c:pt idx="1">
                  <c:v>12757</c:v>
                </c:pt>
                <c:pt idx="2">
                  <c:v>12764</c:v>
                </c:pt>
                <c:pt idx="3">
                  <c:v>12766</c:v>
                </c:pt>
                <c:pt idx="4">
                  <c:v>12779</c:v>
                </c:pt>
                <c:pt idx="5">
                  <c:v>12786</c:v>
                </c:pt>
                <c:pt idx="6">
                  <c:v>12814</c:v>
                </c:pt>
                <c:pt idx="7">
                  <c:v>12871</c:v>
                </c:pt>
                <c:pt idx="8">
                  <c:v>12909</c:v>
                </c:pt>
                <c:pt idx="9">
                  <c:v>12981</c:v>
                </c:pt>
                <c:pt idx="10">
                  <c:v>13074</c:v>
                </c:pt>
                <c:pt idx="11">
                  <c:v>13164</c:v>
                </c:pt>
                <c:pt idx="12">
                  <c:v>13264</c:v>
                </c:pt>
                <c:pt idx="13">
                  <c:v>13412</c:v>
                </c:pt>
                <c:pt idx="14">
                  <c:v>13519</c:v>
                </c:pt>
                <c:pt idx="15">
                  <c:v>13605</c:v>
                </c:pt>
                <c:pt idx="16">
                  <c:v>13698</c:v>
                </c:pt>
                <c:pt idx="17">
                  <c:v>13767</c:v>
                </c:pt>
                <c:pt idx="18">
                  <c:v>13827</c:v>
                </c:pt>
                <c:pt idx="19">
                  <c:v>13880</c:v>
                </c:pt>
                <c:pt idx="20">
                  <c:v>13951</c:v>
                </c:pt>
                <c:pt idx="21">
                  <c:v>13976</c:v>
                </c:pt>
                <c:pt idx="22">
                  <c:v>13999</c:v>
                </c:pt>
                <c:pt idx="23">
                  <c:v>14014</c:v>
                </c:pt>
                <c:pt idx="24">
                  <c:v>14020</c:v>
                </c:pt>
                <c:pt idx="25">
                  <c:v>14020</c:v>
                </c:pt>
                <c:pt idx="26">
                  <c:v>14022</c:v>
                </c:pt>
                <c:pt idx="27">
                  <c:v>14023</c:v>
                </c:pt>
                <c:pt idx="28">
                  <c:v>14025</c:v>
                </c:pt>
                <c:pt idx="29">
                  <c:v>14024</c:v>
                </c:pt>
                <c:pt idx="30">
                  <c:v>14031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B-64C3-44E8-8639-FB5290DA5284}"/>
            </c:ext>
          </c:extLst>
        </c:ser>
        <c:ser>
          <c:idx val="28"/>
          <c:order val="28"/>
          <c:tx>
            <c:strRef>
              <c:f>Sheet1!$AD$1</c:f>
              <c:strCache>
                <c:ptCount val="1"/>
                <c:pt idx="0">
                  <c:v>Wir sind die Freeses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Sheet1!$AD$2:$AD$32</c:f>
              <c:numCache>
                <c:formatCode>General</c:formatCode>
                <c:ptCount val="31"/>
                <c:pt idx="0">
                  <c:v>58906</c:v>
                </c:pt>
                <c:pt idx="1">
                  <c:v>58921</c:v>
                </c:pt>
                <c:pt idx="2">
                  <c:v>58936</c:v>
                </c:pt>
                <c:pt idx="3">
                  <c:v>58971</c:v>
                </c:pt>
                <c:pt idx="4">
                  <c:v>59012</c:v>
                </c:pt>
                <c:pt idx="5">
                  <c:v>59036</c:v>
                </c:pt>
                <c:pt idx="6">
                  <c:v>59049</c:v>
                </c:pt>
                <c:pt idx="7">
                  <c:v>59055</c:v>
                </c:pt>
                <c:pt idx="8">
                  <c:v>59073</c:v>
                </c:pt>
                <c:pt idx="9">
                  <c:v>59083</c:v>
                </c:pt>
                <c:pt idx="10">
                  <c:v>59093</c:v>
                </c:pt>
                <c:pt idx="11">
                  <c:v>59135</c:v>
                </c:pt>
                <c:pt idx="12">
                  <c:v>59142</c:v>
                </c:pt>
                <c:pt idx="13">
                  <c:v>59151</c:v>
                </c:pt>
                <c:pt idx="14">
                  <c:v>59177</c:v>
                </c:pt>
                <c:pt idx="15">
                  <c:v>59208</c:v>
                </c:pt>
                <c:pt idx="16">
                  <c:v>59219</c:v>
                </c:pt>
                <c:pt idx="17">
                  <c:v>59225</c:v>
                </c:pt>
                <c:pt idx="18">
                  <c:v>59248</c:v>
                </c:pt>
                <c:pt idx="19">
                  <c:v>59263</c:v>
                </c:pt>
                <c:pt idx="20">
                  <c:v>59272</c:v>
                </c:pt>
                <c:pt idx="21">
                  <c:v>59287</c:v>
                </c:pt>
                <c:pt idx="22">
                  <c:v>59294</c:v>
                </c:pt>
                <c:pt idx="23">
                  <c:v>59301</c:v>
                </c:pt>
                <c:pt idx="24">
                  <c:v>59315</c:v>
                </c:pt>
                <c:pt idx="25">
                  <c:v>59342</c:v>
                </c:pt>
                <c:pt idx="26">
                  <c:v>59353</c:v>
                </c:pt>
                <c:pt idx="27">
                  <c:v>59361</c:v>
                </c:pt>
                <c:pt idx="28">
                  <c:v>59371</c:v>
                </c:pt>
                <c:pt idx="29">
                  <c:v>59422</c:v>
                </c:pt>
                <c:pt idx="30">
                  <c:v>59457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C-64C3-44E8-8639-FB5290DA5284}"/>
            </c:ext>
          </c:extLst>
        </c:ser>
        <c:ser>
          <c:idx val="29"/>
          <c:order val="29"/>
          <c:tx>
            <c:strRef>
              <c:f>Sheet1!$AE$1</c:f>
              <c:strCache>
                <c:ptCount val="1"/>
                <c:pt idx="0">
                  <c:v>DAS! im NDR Fernsehen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Sheet1!$AE$2:$AE$32</c:f>
              <c:numCache>
                <c:formatCode>General</c:formatCode>
                <c:ptCount val="31"/>
                <c:pt idx="0">
                  <c:v>28008</c:v>
                </c:pt>
                <c:pt idx="1">
                  <c:v>28016</c:v>
                </c:pt>
                <c:pt idx="2">
                  <c:v>28020</c:v>
                </c:pt>
                <c:pt idx="3">
                  <c:v>28023</c:v>
                </c:pt>
                <c:pt idx="4">
                  <c:v>28027</c:v>
                </c:pt>
                <c:pt idx="5">
                  <c:v>28029</c:v>
                </c:pt>
                <c:pt idx="6">
                  <c:v>28034</c:v>
                </c:pt>
                <c:pt idx="7">
                  <c:v>28036</c:v>
                </c:pt>
                <c:pt idx="8">
                  <c:v>28074</c:v>
                </c:pt>
                <c:pt idx="9">
                  <c:v>28091</c:v>
                </c:pt>
                <c:pt idx="10">
                  <c:v>28093</c:v>
                </c:pt>
                <c:pt idx="11">
                  <c:v>28092</c:v>
                </c:pt>
                <c:pt idx="12">
                  <c:v>28096</c:v>
                </c:pt>
                <c:pt idx="13">
                  <c:v>28099</c:v>
                </c:pt>
                <c:pt idx="14">
                  <c:v>28104</c:v>
                </c:pt>
                <c:pt idx="15">
                  <c:v>28116</c:v>
                </c:pt>
                <c:pt idx="16">
                  <c:v>28128</c:v>
                </c:pt>
                <c:pt idx="17">
                  <c:v>28122</c:v>
                </c:pt>
                <c:pt idx="18">
                  <c:v>28126</c:v>
                </c:pt>
                <c:pt idx="19">
                  <c:v>28129</c:v>
                </c:pt>
                <c:pt idx="20">
                  <c:v>28128</c:v>
                </c:pt>
                <c:pt idx="21">
                  <c:v>28132</c:v>
                </c:pt>
                <c:pt idx="22">
                  <c:v>28142</c:v>
                </c:pt>
                <c:pt idx="23">
                  <c:v>28150</c:v>
                </c:pt>
                <c:pt idx="24">
                  <c:v>28160</c:v>
                </c:pt>
                <c:pt idx="25">
                  <c:v>28168</c:v>
                </c:pt>
                <c:pt idx="26">
                  <c:v>28172</c:v>
                </c:pt>
                <c:pt idx="27">
                  <c:v>28174</c:v>
                </c:pt>
                <c:pt idx="28">
                  <c:v>28181</c:v>
                </c:pt>
                <c:pt idx="29">
                  <c:v>28181</c:v>
                </c:pt>
                <c:pt idx="30">
                  <c:v>28179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D-64C3-44E8-8639-FB5290DA5284}"/>
            </c:ext>
          </c:extLst>
        </c:ser>
        <c:ser>
          <c:idx val="30"/>
          <c:order val="30"/>
          <c:tx>
            <c:strRef>
              <c:f>Sheet1!$AF$1</c:f>
              <c:strCache>
                <c:ptCount val="1"/>
                <c:pt idx="0">
                  <c:v>Bingo! Die Umweltlotterie</c:v>
                </c:pt>
              </c:strCache>
            </c:strRef>
          </c:tx>
          <c:spPr>
            <a:ln w="28575" cap="rnd">
              <a:solidFill>
                <a:schemeClr val="accent1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Sheet1!$AF$2:$AF$32</c:f>
              <c:numCache>
                <c:formatCode>General</c:formatCode>
                <c:ptCount val="31"/>
                <c:pt idx="0">
                  <c:v>20146</c:v>
                </c:pt>
                <c:pt idx="1">
                  <c:v>20143</c:v>
                </c:pt>
                <c:pt idx="2">
                  <c:v>20141</c:v>
                </c:pt>
                <c:pt idx="3">
                  <c:v>20140</c:v>
                </c:pt>
                <c:pt idx="4">
                  <c:v>20140</c:v>
                </c:pt>
                <c:pt idx="5">
                  <c:v>20144</c:v>
                </c:pt>
                <c:pt idx="6">
                  <c:v>20222</c:v>
                </c:pt>
                <c:pt idx="7">
                  <c:v>20226</c:v>
                </c:pt>
                <c:pt idx="8">
                  <c:v>20227</c:v>
                </c:pt>
                <c:pt idx="9">
                  <c:v>20224</c:v>
                </c:pt>
                <c:pt idx="10">
                  <c:v>20222</c:v>
                </c:pt>
                <c:pt idx="11">
                  <c:v>20224</c:v>
                </c:pt>
                <c:pt idx="12">
                  <c:v>20222</c:v>
                </c:pt>
                <c:pt idx="13">
                  <c:v>20262</c:v>
                </c:pt>
                <c:pt idx="14">
                  <c:v>20272</c:v>
                </c:pt>
                <c:pt idx="15">
                  <c:v>20274</c:v>
                </c:pt>
                <c:pt idx="16">
                  <c:v>20274</c:v>
                </c:pt>
                <c:pt idx="17">
                  <c:v>20270</c:v>
                </c:pt>
                <c:pt idx="18">
                  <c:v>20270</c:v>
                </c:pt>
                <c:pt idx="19">
                  <c:v>20268</c:v>
                </c:pt>
                <c:pt idx="20">
                  <c:v>20326</c:v>
                </c:pt>
                <c:pt idx="21">
                  <c:v>20331</c:v>
                </c:pt>
                <c:pt idx="22">
                  <c:v>20330</c:v>
                </c:pt>
                <c:pt idx="23">
                  <c:v>20331</c:v>
                </c:pt>
                <c:pt idx="24">
                  <c:v>20330</c:v>
                </c:pt>
                <c:pt idx="25">
                  <c:v>20334</c:v>
                </c:pt>
                <c:pt idx="26">
                  <c:v>20335</c:v>
                </c:pt>
                <c:pt idx="27">
                  <c:v>20371</c:v>
                </c:pt>
                <c:pt idx="28">
                  <c:v>20367</c:v>
                </c:pt>
                <c:pt idx="29">
                  <c:v>20364</c:v>
                </c:pt>
                <c:pt idx="30">
                  <c:v>20367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E-64C3-44E8-8639-FB5290DA5284}"/>
            </c:ext>
          </c:extLst>
        </c:ser>
        <c:ser>
          <c:idx val="31"/>
          <c:order val="31"/>
          <c:tx>
            <c:strRef>
              <c:f>Sheet1!$AG$1</c:f>
              <c:strCache>
                <c:ptCount val="1"/>
                <c:pt idx="0">
                  <c:v>NDR Radiophilharmonie</c:v>
                </c:pt>
              </c:strCache>
            </c:strRef>
          </c:tx>
          <c:spPr>
            <a:ln w="28575" cap="rnd">
              <a:solidFill>
                <a:schemeClr val="accent2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Sheet1!$AG$2:$AG$32</c:f>
              <c:numCache>
                <c:formatCode>General</c:formatCode>
                <c:ptCount val="31"/>
                <c:pt idx="0">
                  <c:v>3779</c:v>
                </c:pt>
                <c:pt idx="1">
                  <c:v>3783</c:v>
                </c:pt>
                <c:pt idx="2">
                  <c:v>3785</c:v>
                </c:pt>
                <c:pt idx="3">
                  <c:v>3790</c:v>
                </c:pt>
                <c:pt idx="4">
                  <c:v>3801</c:v>
                </c:pt>
                <c:pt idx="5">
                  <c:v>3810</c:v>
                </c:pt>
                <c:pt idx="6">
                  <c:v>3813</c:v>
                </c:pt>
                <c:pt idx="7">
                  <c:v>3828</c:v>
                </c:pt>
                <c:pt idx="8">
                  <c:v>3855</c:v>
                </c:pt>
                <c:pt idx="9">
                  <c:v>3883</c:v>
                </c:pt>
                <c:pt idx="10">
                  <c:v>3933</c:v>
                </c:pt>
                <c:pt idx="11">
                  <c:v>3951</c:v>
                </c:pt>
                <c:pt idx="12">
                  <c:v>3962</c:v>
                </c:pt>
                <c:pt idx="13">
                  <c:v>3988</c:v>
                </c:pt>
                <c:pt idx="14">
                  <c:v>4009</c:v>
                </c:pt>
                <c:pt idx="15">
                  <c:v>4025</c:v>
                </c:pt>
                <c:pt idx="16">
                  <c:v>4045</c:v>
                </c:pt>
                <c:pt idx="17">
                  <c:v>4062</c:v>
                </c:pt>
                <c:pt idx="18">
                  <c:v>4075</c:v>
                </c:pt>
                <c:pt idx="19">
                  <c:v>4096</c:v>
                </c:pt>
                <c:pt idx="20">
                  <c:v>4120</c:v>
                </c:pt>
                <c:pt idx="21">
                  <c:v>4135</c:v>
                </c:pt>
                <c:pt idx="22">
                  <c:v>4145</c:v>
                </c:pt>
                <c:pt idx="23">
                  <c:v>4158</c:v>
                </c:pt>
                <c:pt idx="24">
                  <c:v>4168</c:v>
                </c:pt>
                <c:pt idx="25">
                  <c:v>4179</c:v>
                </c:pt>
                <c:pt idx="26">
                  <c:v>4184</c:v>
                </c:pt>
                <c:pt idx="27">
                  <c:v>4235</c:v>
                </c:pt>
                <c:pt idx="28">
                  <c:v>4243</c:v>
                </c:pt>
                <c:pt idx="29">
                  <c:v>4249</c:v>
                </c:pt>
                <c:pt idx="30">
                  <c:v>4266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F-64C3-44E8-8639-FB5290DA5284}"/>
            </c:ext>
          </c:extLst>
        </c:ser>
        <c:ser>
          <c:idx val="32"/>
          <c:order val="32"/>
          <c:tx>
            <c:strRef>
              <c:f>Sheet1!$AH$1</c:f>
              <c:strCache>
                <c:ptCount val="1"/>
                <c:pt idx="0">
                  <c:v>NDR Fernsehen</c:v>
                </c:pt>
              </c:strCache>
            </c:strRef>
          </c:tx>
          <c:spPr>
            <a:ln w="28575" cap="rnd">
              <a:solidFill>
                <a:schemeClr val="accent3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Sheet1!$AH$2:$AH$32</c:f>
              <c:numCache>
                <c:formatCode>General</c:formatCode>
                <c:ptCount val="31"/>
                <c:pt idx="0">
                  <c:v>75199</c:v>
                </c:pt>
                <c:pt idx="1">
                  <c:v>75777</c:v>
                </c:pt>
                <c:pt idx="2">
                  <c:v>76043</c:v>
                </c:pt>
                <c:pt idx="3">
                  <c:v>76185</c:v>
                </c:pt>
                <c:pt idx="4">
                  <c:v>76333</c:v>
                </c:pt>
                <c:pt idx="5">
                  <c:v>76470</c:v>
                </c:pt>
                <c:pt idx="6">
                  <c:v>76556</c:v>
                </c:pt>
                <c:pt idx="7">
                  <c:v>76629</c:v>
                </c:pt>
                <c:pt idx="8">
                  <c:v>76685</c:v>
                </c:pt>
                <c:pt idx="9">
                  <c:v>76718</c:v>
                </c:pt>
                <c:pt idx="10">
                  <c:v>76769</c:v>
                </c:pt>
                <c:pt idx="11">
                  <c:v>76826</c:v>
                </c:pt>
                <c:pt idx="12">
                  <c:v>76883</c:v>
                </c:pt>
                <c:pt idx="13">
                  <c:v>76970</c:v>
                </c:pt>
                <c:pt idx="14">
                  <c:v>77178</c:v>
                </c:pt>
                <c:pt idx="15">
                  <c:v>77306</c:v>
                </c:pt>
                <c:pt idx="16">
                  <c:v>77540</c:v>
                </c:pt>
                <c:pt idx="17">
                  <c:v>77591</c:v>
                </c:pt>
                <c:pt idx="18">
                  <c:v>77649</c:v>
                </c:pt>
                <c:pt idx="19">
                  <c:v>77733</c:v>
                </c:pt>
                <c:pt idx="20">
                  <c:v>77789</c:v>
                </c:pt>
                <c:pt idx="21">
                  <c:v>77848</c:v>
                </c:pt>
                <c:pt idx="22">
                  <c:v>77892</c:v>
                </c:pt>
                <c:pt idx="23">
                  <c:v>77916</c:v>
                </c:pt>
                <c:pt idx="24">
                  <c:v>77948</c:v>
                </c:pt>
                <c:pt idx="25">
                  <c:v>77971</c:v>
                </c:pt>
                <c:pt idx="26">
                  <c:v>77985</c:v>
                </c:pt>
                <c:pt idx="27">
                  <c:v>78022</c:v>
                </c:pt>
                <c:pt idx="28">
                  <c:v>78061</c:v>
                </c:pt>
                <c:pt idx="29">
                  <c:v>78094</c:v>
                </c:pt>
                <c:pt idx="30">
                  <c:v>78113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0-64C3-44E8-8639-FB5290DA5284}"/>
            </c:ext>
          </c:extLst>
        </c:ser>
        <c:ser>
          <c:idx val="33"/>
          <c:order val="33"/>
          <c:tx>
            <c:strRef>
              <c:f>Sheet1!$AI$1</c:f>
              <c:strCache>
                <c:ptCount val="1"/>
                <c:pt idx="0">
                  <c:v>NDR 2 Soundcheck Neue Musik - Das Festival</c:v>
                </c:pt>
              </c:strCache>
            </c:strRef>
          </c:tx>
          <c:spPr>
            <a:ln w="28575" cap="rnd">
              <a:solidFill>
                <a:schemeClr val="accent4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Sheet1!$AI$2:$AI$32</c:f>
              <c:numCache>
                <c:formatCode>General</c:formatCode>
                <c:ptCount val="31"/>
                <c:pt idx="0">
                  <c:v>3152</c:v>
                </c:pt>
                <c:pt idx="1">
                  <c:v>3152</c:v>
                </c:pt>
                <c:pt idx="2">
                  <c:v>3151</c:v>
                </c:pt>
                <c:pt idx="3">
                  <c:v>3150</c:v>
                </c:pt>
                <c:pt idx="4">
                  <c:v>3151</c:v>
                </c:pt>
                <c:pt idx="5">
                  <c:v>3151</c:v>
                </c:pt>
                <c:pt idx="6">
                  <c:v>3151</c:v>
                </c:pt>
                <c:pt idx="7">
                  <c:v>3152</c:v>
                </c:pt>
                <c:pt idx="8">
                  <c:v>3152</c:v>
                </c:pt>
                <c:pt idx="9">
                  <c:v>3154</c:v>
                </c:pt>
                <c:pt idx="10">
                  <c:v>3155</c:v>
                </c:pt>
                <c:pt idx="11">
                  <c:v>3156</c:v>
                </c:pt>
                <c:pt idx="12">
                  <c:v>3157</c:v>
                </c:pt>
                <c:pt idx="13">
                  <c:v>3158</c:v>
                </c:pt>
                <c:pt idx="14">
                  <c:v>3158</c:v>
                </c:pt>
                <c:pt idx="15">
                  <c:v>3159</c:v>
                </c:pt>
                <c:pt idx="16">
                  <c:v>3160</c:v>
                </c:pt>
                <c:pt idx="17">
                  <c:v>3159</c:v>
                </c:pt>
                <c:pt idx="18">
                  <c:v>3159</c:v>
                </c:pt>
                <c:pt idx="19">
                  <c:v>3159</c:v>
                </c:pt>
                <c:pt idx="20">
                  <c:v>3158</c:v>
                </c:pt>
                <c:pt idx="21">
                  <c:v>3158</c:v>
                </c:pt>
                <c:pt idx="22">
                  <c:v>3159</c:v>
                </c:pt>
                <c:pt idx="23">
                  <c:v>3160</c:v>
                </c:pt>
                <c:pt idx="24">
                  <c:v>3161</c:v>
                </c:pt>
                <c:pt idx="25">
                  <c:v>3162</c:v>
                </c:pt>
                <c:pt idx="26">
                  <c:v>3162</c:v>
                </c:pt>
                <c:pt idx="27">
                  <c:v>3163</c:v>
                </c:pt>
                <c:pt idx="28">
                  <c:v>3165</c:v>
                </c:pt>
                <c:pt idx="29">
                  <c:v>3165</c:v>
                </c:pt>
                <c:pt idx="30">
                  <c:v>3165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1-64C3-44E8-8639-FB5290DA5284}"/>
            </c:ext>
          </c:extLst>
        </c:ser>
        <c:ser>
          <c:idx val="34"/>
          <c:order val="34"/>
          <c:tx>
            <c:strRef>
              <c:f>Sheet1!$AJ$1</c:f>
              <c:strCache>
                <c:ptCount val="1"/>
                <c:pt idx="0">
                  <c:v>Visite</c:v>
                </c:pt>
              </c:strCache>
            </c:strRef>
          </c:tx>
          <c:spPr>
            <a:ln w="28575" cap="rnd">
              <a:solidFill>
                <a:schemeClr val="accent5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Sheet1!$AJ$2:$AJ$32</c:f>
              <c:numCache>
                <c:formatCode>General</c:formatCode>
                <c:ptCount val="31"/>
                <c:pt idx="0">
                  <c:v>22703</c:v>
                </c:pt>
                <c:pt idx="1">
                  <c:v>22787</c:v>
                </c:pt>
                <c:pt idx="2">
                  <c:v>22816</c:v>
                </c:pt>
                <c:pt idx="3">
                  <c:v>22837</c:v>
                </c:pt>
                <c:pt idx="4">
                  <c:v>22840</c:v>
                </c:pt>
                <c:pt idx="5">
                  <c:v>22855</c:v>
                </c:pt>
                <c:pt idx="6">
                  <c:v>22884</c:v>
                </c:pt>
                <c:pt idx="7">
                  <c:v>22909</c:v>
                </c:pt>
                <c:pt idx="8">
                  <c:v>23009</c:v>
                </c:pt>
                <c:pt idx="9">
                  <c:v>23055</c:v>
                </c:pt>
                <c:pt idx="10">
                  <c:v>23082</c:v>
                </c:pt>
                <c:pt idx="11">
                  <c:v>23101</c:v>
                </c:pt>
                <c:pt idx="12">
                  <c:v>23117</c:v>
                </c:pt>
                <c:pt idx="13">
                  <c:v>23150</c:v>
                </c:pt>
                <c:pt idx="14">
                  <c:v>23170</c:v>
                </c:pt>
                <c:pt idx="15">
                  <c:v>23277</c:v>
                </c:pt>
                <c:pt idx="16">
                  <c:v>23297</c:v>
                </c:pt>
                <c:pt idx="17">
                  <c:v>23308</c:v>
                </c:pt>
                <c:pt idx="18">
                  <c:v>23372</c:v>
                </c:pt>
                <c:pt idx="19">
                  <c:v>23417</c:v>
                </c:pt>
                <c:pt idx="20">
                  <c:v>23467</c:v>
                </c:pt>
                <c:pt idx="21">
                  <c:v>23504</c:v>
                </c:pt>
                <c:pt idx="22">
                  <c:v>23558</c:v>
                </c:pt>
                <c:pt idx="23">
                  <c:v>23599</c:v>
                </c:pt>
                <c:pt idx="24">
                  <c:v>23625</c:v>
                </c:pt>
                <c:pt idx="25">
                  <c:v>23654</c:v>
                </c:pt>
                <c:pt idx="26">
                  <c:v>23680</c:v>
                </c:pt>
                <c:pt idx="27">
                  <c:v>23721</c:v>
                </c:pt>
                <c:pt idx="28">
                  <c:v>23771</c:v>
                </c:pt>
                <c:pt idx="29">
                  <c:v>23813</c:v>
                </c:pt>
                <c:pt idx="30">
                  <c:v>23844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2-64C3-44E8-8639-FB5290DA5284}"/>
            </c:ext>
          </c:extLst>
        </c:ser>
        <c:ser>
          <c:idx val="35"/>
          <c:order val="35"/>
          <c:tx>
            <c:strRef>
              <c:f>Sheet1!$AK$1</c:f>
              <c:strCache>
                <c:ptCount val="1"/>
                <c:pt idx="0">
                  <c:v>Schüssel-Schorse</c:v>
                </c:pt>
              </c:strCache>
            </c:strRef>
          </c:tx>
          <c:spPr>
            <a:ln w="28575" cap="rnd">
              <a:solidFill>
                <a:schemeClr val="accent6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Sheet1!$AK$2:$AK$32</c:f>
              <c:numCache>
                <c:formatCode>General</c:formatCode>
                <c:ptCount val="31"/>
                <c:pt idx="0">
                  <c:v>5751</c:v>
                </c:pt>
                <c:pt idx="1">
                  <c:v>5752</c:v>
                </c:pt>
                <c:pt idx="2">
                  <c:v>5753</c:v>
                </c:pt>
                <c:pt idx="3">
                  <c:v>5754</c:v>
                </c:pt>
                <c:pt idx="4">
                  <c:v>5754</c:v>
                </c:pt>
                <c:pt idx="5">
                  <c:v>5754</c:v>
                </c:pt>
                <c:pt idx="6">
                  <c:v>5753</c:v>
                </c:pt>
                <c:pt idx="7">
                  <c:v>5753</c:v>
                </c:pt>
                <c:pt idx="8">
                  <c:v>5753</c:v>
                </c:pt>
                <c:pt idx="9">
                  <c:v>5754</c:v>
                </c:pt>
                <c:pt idx="10">
                  <c:v>5755</c:v>
                </c:pt>
                <c:pt idx="11">
                  <c:v>5758</c:v>
                </c:pt>
                <c:pt idx="12">
                  <c:v>5759</c:v>
                </c:pt>
                <c:pt idx="13">
                  <c:v>5813</c:v>
                </c:pt>
                <c:pt idx="14">
                  <c:v>5836</c:v>
                </c:pt>
                <c:pt idx="15">
                  <c:v>5843</c:v>
                </c:pt>
                <c:pt idx="16">
                  <c:v>5843</c:v>
                </c:pt>
                <c:pt idx="17">
                  <c:v>5847</c:v>
                </c:pt>
                <c:pt idx="18">
                  <c:v>5849</c:v>
                </c:pt>
                <c:pt idx="19">
                  <c:v>6338</c:v>
                </c:pt>
                <c:pt idx="20">
                  <c:v>6716</c:v>
                </c:pt>
                <c:pt idx="21">
                  <c:v>6770</c:v>
                </c:pt>
                <c:pt idx="22">
                  <c:v>6784</c:v>
                </c:pt>
                <c:pt idx="23">
                  <c:v>6788</c:v>
                </c:pt>
                <c:pt idx="24">
                  <c:v>6798</c:v>
                </c:pt>
                <c:pt idx="25">
                  <c:v>6798</c:v>
                </c:pt>
                <c:pt idx="26">
                  <c:v>6797</c:v>
                </c:pt>
                <c:pt idx="27">
                  <c:v>6798</c:v>
                </c:pt>
                <c:pt idx="28">
                  <c:v>6796</c:v>
                </c:pt>
                <c:pt idx="29">
                  <c:v>6797</c:v>
                </c:pt>
                <c:pt idx="30">
                  <c:v>6800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3-64C3-44E8-8639-FB5290DA5284}"/>
            </c:ext>
          </c:extLst>
        </c:ser>
        <c:ser>
          <c:idx val="36"/>
          <c:order val="36"/>
          <c:tx>
            <c:strRef>
              <c:f>Sheet1!$AL$1</c:f>
              <c:strCache>
                <c:ptCount val="1"/>
                <c:pt idx="0">
                  <c:v>NDR Bigband</c:v>
                </c:pt>
              </c:strCache>
            </c:strRef>
          </c:tx>
          <c:spPr>
            <a:ln w="28575" cap="rnd">
              <a:solidFill>
                <a:schemeClr val="accent1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Sheet1!$AL$2:$AL$32</c:f>
              <c:numCache>
                <c:formatCode>General</c:formatCode>
                <c:ptCount val="31"/>
                <c:pt idx="0">
                  <c:v>4096</c:v>
                </c:pt>
                <c:pt idx="1">
                  <c:v>4095</c:v>
                </c:pt>
                <c:pt idx="2">
                  <c:v>4095</c:v>
                </c:pt>
                <c:pt idx="3">
                  <c:v>4096</c:v>
                </c:pt>
                <c:pt idx="4">
                  <c:v>4098</c:v>
                </c:pt>
                <c:pt idx="5">
                  <c:v>4098</c:v>
                </c:pt>
                <c:pt idx="6">
                  <c:v>4099</c:v>
                </c:pt>
                <c:pt idx="7">
                  <c:v>4100</c:v>
                </c:pt>
                <c:pt idx="8">
                  <c:v>4104</c:v>
                </c:pt>
                <c:pt idx="9">
                  <c:v>4105</c:v>
                </c:pt>
                <c:pt idx="10">
                  <c:v>4105</c:v>
                </c:pt>
                <c:pt idx="11">
                  <c:v>4105</c:v>
                </c:pt>
                <c:pt idx="12">
                  <c:v>4104</c:v>
                </c:pt>
                <c:pt idx="13">
                  <c:v>4106</c:v>
                </c:pt>
                <c:pt idx="14">
                  <c:v>4106</c:v>
                </c:pt>
                <c:pt idx="15">
                  <c:v>4112</c:v>
                </c:pt>
                <c:pt idx="16">
                  <c:v>4111</c:v>
                </c:pt>
                <c:pt idx="17">
                  <c:v>4110</c:v>
                </c:pt>
                <c:pt idx="18">
                  <c:v>4111</c:v>
                </c:pt>
                <c:pt idx="19">
                  <c:v>4114</c:v>
                </c:pt>
                <c:pt idx="20">
                  <c:v>4115</c:v>
                </c:pt>
                <c:pt idx="21">
                  <c:v>4115</c:v>
                </c:pt>
                <c:pt idx="22">
                  <c:v>4117</c:v>
                </c:pt>
                <c:pt idx="23">
                  <c:v>4119</c:v>
                </c:pt>
                <c:pt idx="24">
                  <c:v>4123</c:v>
                </c:pt>
                <c:pt idx="25">
                  <c:v>4125</c:v>
                </c:pt>
                <c:pt idx="26">
                  <c:v>4126</c:v>
                </c:pt>
                <c:pt idx="27">
                  <c:v>4126</c:v>
                </c:pt>
                <c:pt idx="28">
                  <c:v>4130</c:v>
                </c:pt>
                <c:pt idx="29">
                  <c:v>4135</c:v>
                </c:pt>
                <c:pt idx="30">
                  <c:v>4135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4-64C3-44E8-8639-FB5290DA5284}"/>
            </c:ext>
          </c:extLst>
        </c:ser>
        <c:ser>
          <c:idx val="37"/>
          <c:order val="37"/>
          <c:tx>
            <c:strRef>
              <c:f>Sheet1!$AM$1</c:f>
              <c:strCache>
                <c:ptCount val="1"/>
                <c:pt idx="0">
                  <c:v>Treckerfahrer dürfen das</c:v>
                </c:pt>
              </c:strCache>
            </c:strRef>
          </c:tx>
          <c:spPr>
            <a:ln w="28575" cap="rnd">
              <a:solidFill>
                <a:schemeClr val="accent2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Sheet1!$AM$2:$AM$32</c:f>
              <c:numCache>
                <c:formatCode>General</c:formatCode>
                <c:ptCount val="31"/>
                <c:pt idx="0">
                  <c:v>13043</c:v>
                </c:pt>
                <c:pt idx="1">
                  <c:v>13172</c:v>
                </c:pt>
                <c:pt idx="2">
                  <c:v>13267</c:v>
                </c:pt>
                <c:pt idx="3">
                  <c:v>13303</c:v>
                </c:pt>
                <c:pt idx="4">
                  <c:v>13331</c:v>
                </c:pt>
                <c:pt idx="5">
                  <c:v>13364</c:v>
                </c:pt>
                <c:pt idx="6">
                  <c:v>13391</c:v>
                </c:pt>
                <c:pt idx="7">
                  <c:v>13406</c:v>
                </c:pt>
                <c:pt idx="8">
                  <c:v>13425</c:v>
                </c:pt>
                <c:pt idx="9">
                  <c:v>13447</c:v>
                </c:pt>
                <c:pt idx="10">
                  <c:v>13469</c:v>
                </c:pt>
                <c:pt idx="11">
                  <c:v>13482</c:v>
                </c:pt>
                <c:pt idx="12">
                  <c:v>13503</c:v>
                </c:pt>
                <c:pt idx="13">
                  <c:v>13537</c:v>
                </c:pt>
                <c:pt idx="14">
                  <c:v>13543</c:v>
                </c:pt>
                <c:pt idx="15">
                  <c:v>13544</c:v>
                </c:pt>
                <c:pt idx="16">
                  <c:v>13562</c:v>
                </c:pt>
                <c:pt idx="17">
                  <c:v>13570</c:v>
                </c:pt>
                <c:pt idx="18">
                  <c:v>13594</c:v>
                </c:pt>
                <c:pt idx="19">
                  <c:v>13627</c:v>
                </c:pt>
                <c:pt idx="20">
                  <c:v>13651</c:v>
                </c:pt>
                <c:pt idx="21">
                  <c:v>13676</c:v>
                </c:pt>
                <c:pt idx="22">
                  <c:v>13709</c:v>
                </c:pt>
                <c:pt idx="23">
                  <c:v>13738</c:v>
                </c:pt>
                <c:pt idx="24">
                  <c:v>13753</c:v>
                </c:pt>
                <c:pt idx="25">
                  <c:v>13768</c:v>
                </c:pt>
                <c:pt idx="26">
                  <c:v>13792</c:v>
                </c:pt>
                <c:pt idx="27">
                  <c:v>13812</c:v>
                </c:pt>
                <c:pt idx="28">
                  <c:v>13823</c:v>
                </c:pt>
                <c:pt idx="29">
                  <c:v>13833</c:v>
                </c:pt>
                <c:pt idx="30">
                  <c:v>13843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5-64C3-44E8-8639-FB5290DA5284}"/>
            </c:ext>
          </c:extLst>
        </c:ser>
        <c:ser>
          <c:idx val="38"/>
          <c:order val="38"/>
          <c:tx>
            <c:strRef>
              <c:f>Sheet1!$AN$1</c:f>
              <c:strCache>
                <c:ptCount val="1"/>
                <c:pt idx="0">
                  <c:v>Jennifer - Sehnsucht nach was Besseres</c:v>
                </c:pt>
              </c:strCache>
            </c:strRef>
          </c:tx>
          <c:spPr>
            <a:ln w="28575" cap="rnd">
              <a:solidFill>
                <a:schemeClr val="accent3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Sheet1!$AN$2:$AN$32</c:f>
              <c:numCache>
                <c:formatCode>General</c:formatCode>
                <c:ptCount val="31"/>
                <c:pt idx="0">
                  <c:v>3683</c:v>
                </c:pt>
                <c:pt idx="1">
                  <c:v>3684</c:v>
                </c:pt>
                <c:pt idx="2">
                  <c:v>3685</c:v>
                </c:pt>
                <c:pt idx="3">
                  <c:v>3687</c:v>
                </c:pt>
                <c:pt idx="4">
                  <c:v>3686</c:v>
                </c:pt>
                <c:pt idx="5">
                  <c:v>3688</c:v>
                </c:pt>
                <c:pt idx="6">
                  <c:v>3689</c:v>
                </c:pt>
                <c:pt idx="7">
                  <c:v>3690</c:v>
                </c:pt>
                <c:pt idx="8">
                  <c:v>3691</c:v>
                </c:pt>
                <c:pt idx="9">
                  <c:v>3693</c:v>
                </c:pt>
                <c:pt idx="10">
                  <c:v>3694</c:v>
                </c:pt>
                <c:pt idx="11">
                  <c:v>3697</c:v>
                </c:pt>
                <c:pt idx="12">
                  <c:v>3698</c:v>
                </c:pt>
                <c:pt idx="13">
                  <c:v>3699</c:v>
                </c:pt>
                <c:pt idx="14">
                  <c:v>3698</c:v>
                </c:pt>
                <c:pt idx="15">
                  <c:v>3701</c:v>
                </c:pt>
                <c:pt idx="16">
                  <c:v>3700</c:v>
                </c:pt>
                <c:pt idx="17">
                  <c:v>3700</c:v>
                </c:pt>
                <c:pt idx="18">
                  <c:v>3700</c:v>
                </c:pt>
                <c:pt idx="19">
                  <c:v>3701</c:v>
                </c:pt>
                <c:pt idx="20">
                  <c:v>3699</c:v>
                </c:pt>
                <c:pt idx="21">
                  <c:v>3701</c:v>
                </c:pt>
                <c:pt idx="22">
                  <c:v>3702</c:v>
                </c:pt>
                <c:pt idx="23">
                  <c:v>3701</c:v>
                </c:pt>
                <c:pt idx="24">
                  <c:v>3700</c:v>
                </c:pt>
                <c:pt idx="25">
                  <c:v>3700</c:v>
                </c:pt>
                <c:pt idx="26">
                  <c:v>3701</c:v>
                </c:pt>
                <c:pt idx="27">
                  <c:v>3700</c:v>
                </c:pt>
                <c:pt idx="28">
                  <c:v>3699</c:v>
                </c:pt>
                <c:pt idx="29">
                  <c:v>3698</c:v>
                </c:pt>
                <c:pt idx="30">
                  <c:v>3697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6-64C3-44E8-8639-FB5290DA52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0678608"/>
        <c:axId val="410680248"/>
      </c:lineChart>
      <c:catAx>
        <c:axId val="410678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0680248"/>
        <c:crosses val="autoZero"/>
        <c:auto val="1"/>
        <c:lblAlgn val="ctr"/>
        <c:lblOffset val="100"/>
        <c:noMultiLvlLbl val="0"/>
      </c:catAx>
      <c:valAx>
        <c:axId val="410680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0678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N-JOY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891137</c:v>
                </c:pt>
                <c:pt idx="1">
                  <c:v>834886</c:v>
                </c:pt>
                <c:pt idx="2">
                  <c:v>610963</c:v>
                </c:pt>
                <c:pt idx="3">
                  <c:v>499338</c:v>
                </c:pt>
                <c:pt idx="4">
                  <c:v>447766</c:v>
                </c:pt>
                <c:pt idx="5">
                  <c:v>450697</c:v>
                </c:pt>
                <c:pt idx="6">
                  <c:v>425626</c:v>
                </c:pt>
                <c:pt idx="7">
                  <c:v>406787</c:v>
                </c:pt>
                <c:pt idx="8">
                  <c:v>368128</c:v>
                </c:pt>
                <c:pt idx="9">
                  <c:v>418994</c:v>
                </c:pt>
                <c:pt idx="10">
                  <c:v>386268</c:v>
                </c:pt>
                <c:pt idx="11">
                  <c:v>308933</c:v>
                </c:pt>
                <c:pt idx="12">
                  <c:v>302146</c:v>
                </c:pt>
                <c:pt idx="13">
                  <c:v>330930</c:v>
                </c:pt>
                <c:pt idx="14">
                  <c:v>319660</c:v>
                </c:pt>
                <c:pt idx="15">
                  <c:v>354671</c:v>
                </c:pt>
                <c:pt idx="16">
                  <c:v>295294</c:v>
                </c:pt>
                <c:pt idx="17">
                  <c:v>295763</c:v>
                </c:pt>
                <c:pt idx="18">
                  <c:v>187295</c:v>
                </c:pt>
                <c:pt idx="19">
                  <c:v>170274</c:v>
                </c:pt>
                <c:pt idx="20">
                  <c:v>159867</c:v>
                </c:pt>
                <c:pt idx="21">
                  <c:v>200331</c:v>
                </c:pt>
                <c:pt idx="22">
                  <c:v>276184</c:v>
                </c:pt>
                <c:pt idx="23">
                  <c:v>274352</c:v>
                </c:pt>
                <c:pt idx="24">
                  <c:v>263001</c:v>
                </c:pt>
                <c:pt idx="25">
                  <c:v>180142</c:v>
                </c:pt>
                <c:pt idx="26">
                  <c:v>151949</c:v>
                </c:pt>
                <c:pt idx="27">
                  <c:v>140735</c:v>
                </c:pt>
                <c:pt idx="28">
                  <c:v>205292</c:v>
                </c:pt>
                <c:pt idx="29">
                  <c:v>205010</c:v>
                </c:pt>
                <c:pt idx="30">
                  <c:v>130520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1E2-43A5-A902-4EA432BC939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Eurovision Song Contest Deutschland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9791</c:v>
                </c:pt>
                <c:pt idx="1">
                  <c:v>8282</c:v>
                </c:pt>
                <c:pt idx="2">
                  <c:v>7929</c:v>
                </c:pt>
                <c:pt idx="3">
                  <c:v>8697</c:v>
                </c:pt>
                <c:pt idx="4">
                  <c:v>5436</c:v>
                </c:pt>
                <c:pt idx="5">
                  <c:v>1870</c:v>
                </c:pt>
                <c:pt idx="6">
                  <c:v>1133</c:v>
                </c:pt>
                <c:pt idx="7">
                  <c:v>7178</c:v>
                </c:pt>
                <c:pt idx="8">
                  <c:v>4105</c:v>
                </c:pt>
                <c:pt idx="9">
                  <c:v>3920</c:v>
                </c:pt>
                <c:pt idx="10">
                  <c:v>8613</c:v>
                </c:pt>
                <c:pt idx="11">
                  <c:v>9517</c:v>
                </c:pt>
                <c:pt idx="12">
                  <c:v>10384</c:v>
                </c:pt>
                <c:pt idx="13">
                  <c:v>9058</c:v>
                </c:pt>
                <c:pt idx="14">
                  <c:v>2605</c:v>
                </c:pt>
                <c:pt idx="15">
                  <c:v>19948</c:v>
                </c:pt>
                <c:pt idx="16">
                  <c:v>25763</c:v>
                </c:pt>
                <c:pt idx="17">
                  <c:v>38220</c:v>
                </c:pt>
                <c:pt idx="18">
                  <c:v>28725</c:v>
                </c:pt>
                <c:pt idx="19">
                  <c:v>26718</c:v>
                </c:pt>
                <c:pt idx="20">
                  <c:v>27617</c:v>
                </c:pt>
                <c:pt idx="21">
                  <c:v>24017</c:v>
                </c:pt>
                <c:pt idx="22">
                  <c:v>74491</c:v>
                </c:pt>
                <c:pt idx="23">
                  <c:v>267198</c:v>
                </c:pt>
                <c:pt idx="24">
                  <c:v>457398</c:v>
                </c:pt>
                <c:pt idx="25">
                  <c:v>548610</c:v>
                </c:pt>
                <c:pt idx="26">
                  <c:v>162388</c:v>
                </c:pt>
                <c:pt idx="27">
                  <c:v>95424</c:v>
                </c:pt>
                <c:pt idx="28">
                  <c:v>48973</c:v>
                </c:pt>
                <c:pt idx="29">
                  <c:v>19525</c:v>
                </c:pt>
                <c:pt idx="30">
                  <c:v>24877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1E2-43A5-A902-4EA432BC939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NDR 2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241922</c:v>
                </c:pt>
                <c:pt idx="1">
                  <c:v>182114</c:v>
                </c:pt>
                <c:pt idx="2">
                  <c:v>172178</c:v>
                </c:pt>
                <c:pt idx="3">
                  <c:v>291627</c:v>
                </c:pt>
                <c:pt idx="4">
                  <c:v>226734</c:v>
                </c:pt>
                <c:pt idx="5">
                  <c:v>156682</c:v>
                </c:pt>
                <c:pt idx="6">
                  <c:v>146103</c:v>
                </c:pt>
                <c:pt idx="7">
                  <c:v>175300</c:v>
                </c:pt>
                <c:pt idx="8">
                  <c:v>128268</c:v>
                </c:pt>
                <c:pt idx="9">
                  <c:v>115467</c:v>
                </c:pt>
                <c:pt idx="10">
                  <c:v>169232</c:v>
                </c:pt>
                <c:pt idx="11">
                  <c:v>151187</c:v>
                </c:pt>
                <c:pt idx="12">
                  <c:v>146933</c:v>
                </c:pt>
                <c:pt idx="13">
                  <c:v>124096</c:v>
                </c:pt>
                <c:pt idx="14">
                  <c:v>128936</c:v>
                </c:pt>
                <c:pt idx="15">
                  <c:v>121654</c:v>
                </c:pt>
                <c:pt idx="16">
                  <c:v>72953</c:v>
                </c:pt>
                <c:pt idx="17">
                  <c:v>60190</c:v>
                </c:pt>
                <c:pt idx="18">
                  <c:v>74848</c:v>
                </c:pt>
                <c:pt idx="19">
                  <c:v>66114</c:v>
                </c:pt>
                <c:pt idx="20">
                  <c:v>62490</c:v>
                </c:pt>
                <c:pt idx="21">
                  <c:v>77383</c:v>
                </c:pt>
                <c:pt idx="22">
                  <c:v>63844</c:v>
                </c:pt>
                <c:pt idx="23">
                  <c:v>53760</c:v>
                </c:pt>
                <c:pt idx="24">
                  <c:v>90582</c:v>
                </c:pt>
                <c:pt idx="25">
                  <c:v>153765</c:v>
                </c:pt>
                <c:pt idx="26">
                  <c:v>152698</c:v>
                </c:pt>
                <c:pt idx="27">
                  <c:v>99522</c:v>
                </c:pt>
                <c:pt idx="28">
                  <c:v>231020</c:v>
                </c:pt>
                <c:pt idx="29">
                  <c:v>303833</c:v>
                </c:pt>
                <c:pt idx="30">
                  <c:v>354389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1E2-43A5-A902-4EA432BC939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INAS NACHT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4806</c:v>
                </c:pt>
                <c:pt idx="1">
                  <c:v>6179</c:v>
                </c:pt>
                <c:pt idx="2">
                  <c:v>5159</c:v>
                </c:pt>
                <c:pt idx="3">
                  <c:v>4025</c:v>
                </c:pt>
                <c:pt idx="4">
                  <c:v>115252</c:v>
                </c:pt>
                <c:pt idx="5">
                  <c:v>26047</c:v>
                </c:pt>
                <c:pt idx="6">
                  <c:v>6691</c:v>
                </c:pt>
                <c:pt idx="7">
                  <c:v>3365</c:v>
                </c:pt>
                <c:pt idx="8">
                  <c:v>811</c:v>
                </c:pt>
                <c:pt idx="9">
                  <c:v>682</c:v>
                </c:pt>
                <c:pt idx="10">
                  <c:v>764</c:v>
                </c:pt>
                <c:pt idx="11">
                  <c:v>98187</c:v>
                </c:pt>
                <c:pt idx="12">
                  <c:v>25530</c:v>
                </c:pt>
                <c:pt idx="13">
                  <c:v>6041</c:v>
                </c:pt>
                <c:pt idx="14">
                  <c:v>3164</c:v>
                </c:pt>
                <c:pt idx="15">
                  <c:v>78113</c:v>
                </c:pt>
                <c:pt idx="16">
                  <c:v>34660</c:v>
                </c:pt>
                <c:pt idx="17">
                  <c:v>6153</c:v>
                </c:pt>
                <c:pt idx="18">
                  <c:v>95759</c:v>
                </c:pt>
                <c:pt idx="19">
                  <c:v>25363</c:v>
                </c:pt>
                <c:pt idx="20">
                  <c:v>6755</c:v>
                </c:pt>
                <c:pt idx="21">
                  <c:v>3607</c:v>
                </c:pt>
                <c:pt idx="22">
                  <c:v>18232</c:v>
                </c:pt>
                <c:pt idx="23">
                  <c:v>144188</c:v>
                </c:pt>
                <c:pt idx="24">
                  <c:v>23692</c:v>
                </c:pt>
                <c:pt idx="25">
                  <c:v>79413</c:v>
                </c:pt>
                <c:pt idx="26">
                  <c:v>27725</c:v>
                </c:pt>
                <c:pt idx="27">
                  <c:v>6226</c:v>
                </c:pt>
                <c:pt idx="28">
                  <c:v>3726</c:v>
                </c:pt>
                <c:pt idx="29">
                  <c:v>1782</c:v>
                </c:pt>
                <c:pt idx="30">
                  <c:v>975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1E2-43A5-A902-4EA432BC939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NDR.de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112644</c:v>
                </c:pt>
                <c:pt idx="1">
                  <c:v>86052</c:v>
                </c:pt>
                <c:pt idx="2">
                  <c:v>70059</c:v>
                </c:pt>
                <c:pt idx="3">
                  <c:v>102357</c:v>
                </c:pt>
                <c:pt idx="4">
                  <c:v>167072</c:v>
                </c:pt>
                <c:pt idx="5">
                  <c:v>126729</c:v>
                </c:pt>
                <c:pt idx="6">
                  <c:v>142493</c:v>
                </c:pt>
                <c:pt idx="7">
                  <c:v>98214</c:v>
                </c:pt>
                <c:pt idx="8">
                  <c:v>97256</c:v>
                </c:pt>
                <c:pt idx="9">
                  <c:v>103745</c:v>
                </c:pt>
                <c:pt idx="10">
                  <c:v>87175</c:v>
                </c:pt>
                <c:pt idx="11">
                  <c:v>74595</c:v>
                </c:pt>
                <c:pt idx="12">
                  <c:v>58104</c:v>
                </c:pt>
                <c:pt idx="13">
                  <c:v>56042</c:v>
                </c:pt>
                <c:pt idx="14">
                  <c:v>76547</c:v>
                </c:pt>
                <c:pt idx="15">
                  <c:v>101819</c:v>
                </c:pt>
                <c:pt idx="16">
                  <c:v>91097</c:v>
                </c:pt>
                <c:pt idx="17">
                  <c:v>82251</c:v>
                </c:pt>
                <c:pt idx="18">
                  <c:v>99701</c:v>
                </c:pt>
                <c:pt idx="19">
                  <c:v>102947</c:v>
                </c:pt>
                <c:pt idx="20">
                  <c:v>64255</c:v>
                </c:pt>
                <c:pt idx="21">
                  <c:v>58735</c:v>
                </c:pt>
                <c:pt idx="22">
                  <c:v>83573</c:v>
                </c:pt>
                <c:pt idx="23">
                  <c:v>81903</c:v>
                </c:pt>
                <c:pt idx="24">
                  <c:v>73200</c:v>
                </c:pt>
                <c:pt idx="25">
                  <c:v>98688</c:v>
                </c:pt>
                <c:pt idx="26">
                  <c:v>70422</c:v>
                </c:pt>
                <c:pt idx="27">
                  <c:v>119870</c:v>
                </c:pt>
                <c:pt idx="28">
                  <c:v>88766</c:v>
                </c:pt>
                <c:pt idx="29">
                  <c:v>95045</c:v>
                </c:pt>
                <c:pt idx="30">
                  <c:v>88907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1E2-43A5-A902-4EA432BC939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NDR Niedersachsen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155166</c:v>
                </c:pt>
                <c:pt idx="1">
                  <c:v>104766</c:v>
                </c:pt>
                <c:pt idx="2">
                  <c:v>123321</c:v>
                </c:pt>
                <c:pt idx="3">
                  <c:v>137930</c:v>
                </c:pt>
                <c:pt idx="4">
                  <c:v>139540</c:v>
                </c:pt>
                <c:pt idx="5">
                  <c:v>84710</c:v>
                </c:pt>
                <c:pt idx="6">
                  <c:v>89953</c:v>
                </c:pt>
                <c:pt idx="7">
                  <c:v>98096</c:v>
                </c:pt>
                <c:pt idx="8">
                  <c:v>107378</c:v>
                </c:pt>
                <c:pt idx="9">
                  <c:v>110515</c:v>
                </c:pt>
                <c:pt idx="10">
                  <c:v>96775</c:v>
                </c:pt>
                <c:pt idx="11">
                  <c:v>123160</c:v>
                </c:pt>
                <c:pt idx="12">
                  <c:v>94504</c:v>
                </c:pt>
                <c:pt idx="13">
                  <c:v>112109</c:v>
                </c:pt>
                <c:pt idx="14">
                  <c:v>66043</c:v>
                </c:pt>
                <c:pt idx="15">
                  <c:v>87517</c:v>
                </c:pt>
                <c:pt idx="16">
                  <c:v>120271</c:v>
                </c:pt>
                <c:pt idx="17">
                  <c:v>83607</c:v>
                </c:pt>
                <c:pt idx="18">
                  <c:v>99373</c:v>
                </c:pt>
                <c:pt idx="19">
                  <c:v>245167</c:v>
                </c:pt>
                <c:pt idx="20">
                  <c:v>113740</c:v>
                </c:pt>
                <c:pt idx="21">
                  <c:v>65601</c:v>
                </c:pt>
                <c:pt idx="22">
                  <c:v>55782</c:v>
                </c:pt>
                <c:pt idx="23">
                  <c:v>49242</c:v>
                </c:pt>
                <c:pt idx="24">
                  <c:v>50719</c:v>
                </c:pt>
                <c:pt idx="25">
                  <c:v>82448</c:v>
                </c:pt>
                <c:pt idx="26">
                  <c:v>66832</c:v>
                </c:pt>
                <c:pt idx="27">
                  <c:v>256788</c:v>
                </c:pt>
                <c:pt idx="28">
                  <c:v>189335</c:v>
                </c:pt>
                <c:pt idx="29">
                  <c:v>119832</c:v>
                </c:pt>
                <c:pt idx="30">
                  <c:v>204100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01E2-43A5-A902-4EA432BC939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NDR Info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80070</c:v>
                </c:pt>
                <c:pt idx="1">
                  <c:v>89775</c:v>
                </c:pt>
                <c:pt idx="2">
                  <c:v>78573</c:v>
                </c:pt>
                <c:pt idx="3">
                  <c:v>137683</c:v>
                </c:pt>
                <c:pt idx="4">
                  <c:v>46383</c:v>
                </c:pt>
                <c:pt idx="5">
                  <c:v>16721</c:v>
                </c:pt>
                <c:pt idx="6">
                  <c:v>17662</c:v>
                </c:pt>
                <c:pt idx="7">
                  <c:v>20414</c:v>
                </c:pt>
                <c:pt idx="8">
                  <c:v>13878</c:v>
                </c:pt>
                <c:pt idx="9">
                  <c:v>21524</c:v>
                </c:pt>
                <c:pt idx="10">
                  <c:v>25669</c:v>
                </c:pt>
                <c:pt idx="11">
                  <c:v>48126</c:v>
                </c:pt>
                <c:pt idx="12">
                  <c:v>20275</c:v>
                </c:pt>
                <c:pt idx="13">
                  <c:v>13171</c:v>
                </c:pt>
                <c:pt idx="14">
                  <c:v>35024</c:v>
                </c:pt>
                <c:pt idx="15">
                  <c:v>15832</c:v>
                </c:pt>
                <c:pt idx="16">
                  <c:v>10961</c:v>
                </c:pt>
                <c:pt idx="17">
                  <c:v>17260</c:v>
                </c:pt>
                <c:pt idx="18">
                  <c:v>9551</c:v>
                </c:pt>
                <c:pt idx="19">
                  <c:v>5897</c:v>
                </c:pt>
                <c:pt idx="20">
                  <c:v>6594</c:v>
                </c:pt>
                <c:pt idx="21">
                  <c:v>12735</c:v>
                </c:pt>
                <c:pt idx="22">
                  <c:v>10700</c:v>
                </c:pt>
                <c:pt idx="23">
                  <c:v>19349</c:v>
                </c:pt>
                <c:pt idx="24">
                  <c:v>37916</c:v>
                </c:pt>
                <c:pt idx="25">
                  <c:v>160526</c:v>
                </c:pt>
                <c:pt idx="26">
                  <c:v>74343</c:v>
                </c:pt>
                <c:pt idx="27">
                  <c:v>56445</c:v>
                </c:pt>
                <c:pt idx="28">
                  <c:v>62685</c:v>
                </c:pt>
                <c:pt idx="29">
                  <c:v>49385</c:v>
                </c:pt>
                <c:pt idx="30">
                  <c:v>59969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01E2-43A5-A902-4EA432BC9397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NDR Kultur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Sheet1!$I$2:$I$32</c:f>
              <c:numCache>
                <c:formatCode>General</c:formatCode>
                <c:ptCount val="31"/>
                <c:pt idx="0">
                  <c:v>15132</c:v>
                </c:pt>
                <c:pt idx="1">
                  <c:v>11279</c:v>
                </c:pt>
                <c:pt idx="2">
                  <c:v>8103</c:v>
                </c:pt>
                <c:pt idx="3">
                  <c:v>8027</c:v>
                </c:pt>
                <c:pt idx="4">
                  <c:v>7615</c:v>
                </c:pt>
                <c:pt idx="5">
                  <c:v>5195</c:v>
                </c:pt>
                <c:pt idx="6">
                  <c:v>5448</c:v>
                </c:pt>
                <c:pt idx="7">
                  <c:v>5207</c:v>
                </c:pt>
                <c:pt idx="8">
                  <c:v>5003</c:v>
                </c:pt>
                <c:pt idx="9">
                  <c:v>4764</c:v>
                </c:pt>
                <c:pt idx="10">
                  <c:v>10698</c:v>
                </c:pt>
                <c:pt idx="11">
                  <c:v>6859</c:v>
                </c:pt>
                <c:pt idx="12">
                  <c:v>7190</c:v>
                </c:pt>
                <c:pt idx="13">
                  <c:v>4969</c:v>
                </c:pt>
                <c:pt idx="14">
                  <c:v>8007</c:v>
                </c:pt>
                <c:pt idx="15">
                  <c:v>6407</c:v>
                </c:pt>
                <c:pt idx="16">
                  <c:v>6041</c:v>
                </c:pt>
                <c:pt idx="17">
                  <c:v>7012</c:v>
                </c:pt>
                <c:pt idx="18">
                  <c:v>7378</c:v>
                </c:pt>
                <c:pt idx="19">
                  <c:v>4299</c:v>
                </c:pt>
                <c:pt idx="20">
                  <c:v>2307</c:v>
                </c:pt>
                <c:pt idx="21">
                  <c:v>2421</c:v>
                </c:pt>
                <c:pt idx="22">
                  <c:v>3090</c:v>
                </c:pt>
                <c:pt idx="23">
                  <c:v>2815</c:v>
                </c:pt>
                <c:pt idx="24">
                  <c:v>4505</c:v>
                </c:pt>
                <c:pt idx="25">
                  <c:v>3197</c:v>
                </c:pt>
                <c:pt idx="26">
                  <c:v>3076</c:v>
                </c:pt>
                <c:pt idx="27">
                  <c:v>2454</c:v>
                </c:pt>
                <c:pt idx="28">
                  <c:v>3058</c:v>
                </c:pt>
                <c:pt idx="29">
                  <c:v>4010</c:v>
                </c:pt>
                <c:pt idx="30">
                  <c:v>5673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01E2-43A5-A902-4EA432BC9397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Mein Nachmittag (NDR)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Sheet1!$J$2:$J$32</c:f>
              <c:numCache>
                <c:formatCode>General</c:formatCode>
                <c:ptCount val="31"/>
                <c:pt idx="0">
                  <c:v>22232</c:v>
                </c:pt>
                <c:pt idx="1">
                  <c:v>11809</c:v>
                </c:pt>
                <c:pt idx="2">
                  <c:v>14570</c:v>
                </c:pt>
                <c:pt idx="3">
                  <c:v>13441</c:v>
                </c:pt>
                <c:pt idx="4">
                  <c:v>16543</c:v>
                </c:pt>
                <c:pt idx="5">
                  <c:v>12512</c:v>
                </c:pt>
                <c:pt idx="6">
                  <c:v>8044</c:v>
                </c:pt>
                <c:pt idx="7">
                  <c:v>20113</c:v>
                </c:pt>
                <c:pt idx="8">
                  <c:v>15069</c:v>
                </c:pt>
                <c:pt idx="9">
                  <c:v>10903</c:v>
                </c:pt>
                <c:pt idx="10">
                  <c:v>11993</c:v>
                </c:pt>
                <c:pt idx="11">
                  <c:v>52580</c:v>
                </c:pt>
                <c:pt idx="12">
                  <c:v>31292</c:v>
                </c:pt>
                <c:pt idx="13">
                  <c:v>15449</c:v>
                </c:pt>
                <c:pt idx="14">
                  <c:v>34915</c:v>
                </c:pt>
                <c:pt idx="15">
                  <c:v>13501</c:v>
                </c:pt>
                <c:pt idx="16">
                  <c:v>18853</c:v>
                </c:pt>
                <c:pt idx="17">
                  <c:v>23336</c:v>
                </c:pt>
                <c:pt idx="18">
                  <c:v>17265</c:v>
                </c:pt>
                <c:pt idx="19">
                  <c:v>14454</c:v>
                </c:pt>
                <c:pt idx="20">
                  <c:v>7461</c:v>
                </c:pt>
                <c:pt idx="21">
                  <c:v>6856</c:v>
                </c:pt>
                <c:pt idx="22">
                  <c:v>6591</c:v>
                </c:pt>
                <c:pt idx="23">
                  <c:v>17486</c:v>
                </c:pt>
                <c:pt idx="24">
                  <c:v>8388</c:v>
                </c:pt>
                <c:pt idx="25">
                  <c:v>12724</c:v>
                </c:pt>
                <c:pt idx="26">
                  <c:v>13452</c:v>
                </c:pt>
                <c:pt idx="27">
                  <c:v>10641</c:v>
                </c:pt>
                <c:pt idx="28">
                  <c:v>8779</c:v>
                </c:pt>
                <c:pt idx="29">
                  <c:v>5135</c:v>
                </c:pt>
                <c:pt idx="30">
                  <c:v>9825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01E2-43A5-A902-4EA432BC9397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NDR Elbphilharmonie Orchester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Sheet1!$K$2:$K$32</c:f>
              <c:numCache>
                <c:formatCode>General</c:formatCode>
                <c:ptCount val="31"/>
                <c:pt idx="0">
                  <c:v>5559</c:v>
                </c:pt>
                <c:pt idx="1">
                  <c:v>6457</c:v>
                </c:pt>
                <c:pt idx="2">
                  <c:v>2001</c:v>
                </c:pt>
                <c:pt idx="3">
                  <c:v>2819</c:v>
                </c:pt>
                <c:pt idx="4">
                  <c:v>4315</c:v>
                </c:pt>
                <c:pt idx="5">
                  <c:v>1110</c:v>
                </c:pt>
                <c:pt idx="6">
                  <c:v>727</c:v>
                </c:pt>
                <c:pt idx="7">
                  <c:v>5805</c:v>
                </c:pt>
                <c:pt idx="8">
                  <c:v>969</c:v>
                </c:pt>
                <c:pt idx="9">
                  <c:v>5790</c:v>
                </c:pt>
                <c:pt idx="10">
                  <c:v>7717</c:v>
                </c:pt>
                <c:pt idx="11">
                  <c:v>6525</c:v>
                </c:pt>
                <c:pt idx="12">
                  <c:v>1732</c:v>
                </c:pt>
                <c:pt idx="13">
                  <c:v>1152</c:v>
                </c:pt>
                <c:pt idx="14">
                  <c:v>4704</c:v>
                </c:pt>
                <c:pt idx="15">
                  <c:v>6577</c:v>
                </c:pt>
                <c:pt idx="16">
                  <c:v>7255</c:v>
                </c:pt>
                <c:pt idx="17">
                  <c:v>3702</c:v>
                </c:pt>
                <c:pt idx="18">
                  <c:v>2082</c:v>
                </c:pt>
                <c:pt idx="19">
                  <c:v>2141</c:v>
                </c:pt>
                <c:pt idx="20">
                  <c:v>1438</c:v>
                </c:pt>
                <c:pt idx="21">
                  <c:v>4135</c:v>
                </c:pt>
                <c:pt idx="22">
                  <c:v>2401</c:v>
                </c:pt>
                <c:pt idx="23">
                  <c:v>797</c:v>
                </c:pt>
                <c:pt idx="24">
                  <c:v>3751</c:v>
                </c:pt>
                <c:pt idx="25">
                  <c:v>3714</c:v>
                </c:pt>
                <c:pt idx="26">
                  <c:v>4165</c:v>
                </c:pt>
                <c:pt idx="27">
                  <c:v>3821</c:v>
                </c:pt>
                <c:pt idx="28">
                  <c:v>4283</c:v>
                </c:pt>
                <c:pt idx="29">
                  <c:v>2011</c:v>
                </c:pt>
                <c:pt idx="30">
                  <c:v>13067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01E2-43A5-A902-4EA432BC9397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NDR Chor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Sheet1!$L$2:$L$32</c:f>
              <c:numCache>
                <c:formatCode>General</c:formatCode>
                <c:ptCount val="31"/>
                <c:pt idx="0">
                  <c:v>86</c:v>
                </c:pt>
                <c:pt idx="1">
                  <c:v>656</c:v>
                </c:pt>
                <c:pt idx="2">
                  <c:v>157</c:v>
                </c:pt>
                <c:pt idx="3">
                  <c:v>451</c:v>
                </c:pt>
                <c:pt idx="4">
                  <c:v>140</c:v>
                </c:pt>
                <c:pt idx="5">
                  <c:v>40</c:v>
                </c:pt>
                <c:pt idx="6">
                  <c:v>90</c:v>
                </c:pt>
                <c:pt idx="7">
                  <c:v>36</c:v>
                </c:pt>
                <c:pt idx="8">
                  <c:v>265</c:v>
                </c:pt>
                <c:pt idx="9">
                  <c:v>62</c:v>
                </c:pt>
                <c:pt idx="10">
                  <c:v>182</c:v>
                </c:pt>
                <c:pt idx="11">
                  <c:v>548</c:v>
                </c:pt>
                <c:pt idx="12">
                  <c:v>214</c:v>
                </c:pt>
                <c:pt idx="13">
                  <c:v>455</c:v>
                </c:pt>
                <c:pt idx="14">
                  <c:v>1085</c:v>
                </c:pt>
                <c:pt idx="15">
                  <c:v>3032</c:v>
                </c:pt>
                <c:pt idx="16">
                  <c:v>7002</c:v>
                </c:pt>
                <c:pt idx="17">
                  <c:v>10891</c:v>
                </c:pt>
                <c:pt idx="18">
                  <c:v>3726</c:v>
                </c:pt>
                <c:pt idx="19">
                  <c:v>1512</c:v>
                </c:pt>
                <c:pt idx="20">
                  <c:v>939</c:v>
                </c:pt>
                <c:pt idx="21">
                  <c:v>411</c:v>
                </c:pt>
                <c:pt idx="22">
                  <c:v>201</c:v>
                </c:pt>
                <c:pt idx="23">
                  <c:v>191</c:v>
                </c:pt>
                <c:pt idx="24">
                  <c:v>138</c:v>
                </c:pt>
                <c:pt idx="25">
                  <c:v>113</c:v>
                </c:pt>
                <c:pt idx="26">
                  <c:v>170</c:v>
                </c:pt>
                <c:pt idx="27">
                  <c:v>210</c:v>
                </c:pt>
                <c:pt idx="28">
                  <c:v>1266</c:v>
                </c:pt>
                <c:pt idx="29">
                  <c:v>1063</c:v>
                </c:pt>
                <c:pt idx="30">
                  <c:v>948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01E2-43A5-A902-4EA432BC9397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Tietjen und Bommes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Sheet1!$M$2:$M$32</c:f>
              <c:numCache>
                <c:formatCode>General</c:formatCode>
                <c:ptCount val="31"/>
                <c:pt idx="0">
                  <c:v>46999</c:v>
                </c:pt>
                <c:pt idx="1">
                  <c:v>42666</c:v>
                </c:pt>
                <c:pt idx="2">
                  <c:v>29577</c:v>
                </c:pt>
                <c:pt idx="3">
                  <c:v>26700</c:v>
                </c:pt>
                <c:pt idx="4">
                  <c:v>31651</c:v>
                </c:pt>
                <c:pt idx="5">
                  <c:v>17913</c:v>
                </c:pt>
                <c:pt idx="6">
                  <c:v>20277</c:v>
                </c:pt>
                <c:pt idx="7">
                  <c:v>9675</c:v>
                </c:pt>
                <c:pt idx="8">
                  <c:v>13427</c:v>
                </c:pt>
                <c:pt idx="9">
                  <c:v>21529</c:v>
                </c:pt>
                <c:pt idx="10">
                  <c:v>23044</c:v>
                </c:pt>
                <c:pt idx="11">
                  <c:v>27587</c:v>
                </c:pt>
                <c:pt idx="12">
                  <c:v>33058</c:v>
                </c:pt>
                <c:pt idx="13">
                  <c:v>27389</c:v>
                </c:pt>
                <c:pt idx="14">
                  <c:v>12262</c:v>
                </c:pt>
                <c:pt idx="15">
                  <c:v>8381</c:v>
                </c:pt>
                <c:pt idx="16">
                  <c:v>9333</c:v>
                </c:pt>
                <c:pt idx="17">
                  <c:v>10027</c:v>
                </c:pt>
                <c:pt idx="18">
                  <c:v>22061</c:v>
                </c:pt>
                <c:pt idx="19">
                  <c:v>19224</c:v>
                </c:pt>
                <c:pt idx="20">
                  <c:v>7938</c:v>
                </c:pt>
                <c:pt idx="21">
                  <c:v>6264</c:v>
                </c:pt>
                <c:pt idx="22">
                  <c:v>4443</c:v>
                </c:pt>
                <c:pt idx="23">
                  <c:v>2937</c:v>
                </c:pt>
                <c:pt idx="24">
                  <c:v>5794</c:v>
                </c:pt>
                <c:pt idx="25">
                  <c:v>6970</c:v>
                </c:pt>
                <c:pt idx="26">
                  <c:v>8385</c:v>
                </c:pt>
                <c:pt idx="27">
                  <c:v>10337</c:v>
                </c:pt>
                <c:pt idx="28">
                  <c:v>7790</c:v>
                </c:pt>
                <c:pt idx="29">
                  <c:v>6788</c:v>
                </c:pt>
                <c:pt idx="30">
                  <c:v>8091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01E2-43A5-A902-4EA432BC9397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NDR Talk Show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Sheet1!$N$2:$N$32</c:f>
              <c:numCache>
                <c:formatCode>General</c:formatCode>
                <c:ptCount val="31"/>
                <c:pt idx="0">
                  <c:v>194689</c:v>
                </c:pt>
                <c:pt idx="1">
                  <c:v>165047</c:v>
                </c:pt>
                <c:pt idx="2">
                  <c:v>234019</c:v>
                </c:pt>
                <c:pt idx="3">
                  <c:v>241515</c:v>
                </c:pt>
                <c:pt idx="4">
                  <c:v>228271</c:v>
                </c:pt>
                <c:pt idx="5">
                  <c:v>234200</c:v>
                </c:pt>
                <c:pt idx="6">
                  <c:v>188223</c:v>
                </c:pt>
                <c:pt idx="7">
                  <c:v>155257</c:v>
                </c:pt>
                <c:pt idx="8">
                  <c:v>137756</c:v>
                </c:pt>
                <c:pt idx="9">
                  <c:v>105465</c:v>
                </c:pt>
                <c:pt idx="10">
                  <c:v>105694</c:v>
                </c:pt>
                <c:pt idx="11">
                  <c:v>138466</c:v>
                </c:pt>
                <c:pt idx="12">
                  <c:v>133654</c:v>
                </c:pt>
                <c:pt idx="13">
                  <c:v>110746</c:v>
                </c:pt>
                <c:pt idx="14">
                  <c:v>85221</c:v>
                </c:pt>
                <c:pt idx="15">
                  <c:v>83278</c:v>
                </c:pt>
                <c:pt idx="16">
                  <c:v>76246</c:v>
                </c:pt>
                <c:pt idx="17">
                  <c:v>59008</c:v>
                </c:pt>
                <c:pt idx="18">
                  <c:v>49277</c:v>
                </c:pt>
                <c:pt idx="19">
                  <c:v>55606</c:v>
                </c:pt>
                <c:pt idx="20">
                  <c:v>74892</c:v>
                </c:pt>
                <c:pt idx="21">
                  <c:v>60563</c:v>
                </c:pt>
                <c:pt idx="22">
                  <c:v>53398</c:v>
                </c:pt>
                <c:pt idx="23">
                  <c:v>276414</c:v>
                </c:pt>
                <c:pt idx="24">
                  <c:v>141034</c:v>
                </c:pt>
                <c:pt idx="25">
                  <c:v>113853</c:v>
                </c:pt>
                <c:pt idx="26">
                  <c:v>142991</c:v>
                </c:pt>
                <c:pt idx="27">
                  <c:v>122494</c:v>
                </c:pt>
                <c:pt idx="28">
                  <c:v>103861</c:v>
                </c:pt>
                <c:pt idx="29">
                  <c:v>101376</c:v>
                </c:pt>
                <c:pt idx="30">
                  <c:v>168023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01E2-43A5-A902-4EA432BC9397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Kuhlage und Hardeland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Sheet1!$O$2:$O$32</c:f>
              <c:numCache>
                <c:formatCode>General</c:formatCode>
                <c:ptCount val="31"/>
                <c:pt idx="0">
                  <c:v>69963</c:v>
                </c:pt>
                <c:pt idx="1">
                  <c:v>46476</c:v>
                </c:pt>
                <c:pt idx="2">
                  <c:v>52322</c:v>
                </c:pt>
                <c:pt idx="3">
                  <c:v>23858</c:v>
                </c:pt>
                <c:pt idx="4">
                  <c:v>13657</c:v>
                </c:pt>
                <c:pt idx="5">
                  <c:v>12425</c:v>
                </c:pt>
                <c:pt idx="6">
                  <c:v>21691</c:v>
                </c:pt>
                <c:pt idx="7">
                  <c:v>30780</c:v>
                </c:pt>
                <c:pt idx="8">
                  <c:v>30974</c:v>
                </c:pt>
                <c:pt idx="9">
                  <c:v>37061</c:v>
                </c:pt>
                <c:pt idx="10">
                  <c:v>35571</c:v>
                </c:pt>
                <c:pt idx="11">
                  <c:v>10116</c:v>
                </c:pt>
                <c:pt idx="12">
                  <c:v>4417</c:v>
                </c:pt>
                <c:pt idx="13">
                  <c:v>31724</c:v>
                </c:pt>
                <c:pt idx="14">
                  <c:v>37253</c:v>
                </c:pt>
                <c:pt idx="15">
                  <c:v>45518</c:v>
                </c:pt>
                <c:pt idx="16">
                  <c:v>29196</c:v>
                </c:pt>
                <c:pt idx="17">
                  <c:v>18529</c:v>
                </c:pt>
                <c:pt idx="18">
                  <c:v>16585</c:v>
                </c:pt>
                <c:pt idx="19">
                  <c:v>9101</c:v>
                </c:pt>
                <c:pt idx="20">
                  <c:v>17705</c:v>
                </c:pt>
                <c:pt idx="21">
                  <c:v>19942</c:v>
                </c:pt>
                <c:pt idx="22">
                  <c:v>16060</c:v>
                </c:pt>
                <c:pt idx="23">
                  <c:v>17511</c:v>
                </c:pt>
                <c:pt idx="24">
                  <c:v>2181</c:v>
                </c:pt>
                <c:pt idx="25">
                  <c:v>1068</c:v>
                </c:pt>
                <c:pt idx="26">
                  <c:v>1003</c:v>
                </c:pt>
                <c:pt idx="27">
                  <c:v>12910</c:v>
                </c:pt>
                <c:pt idx="28">
                  <c:v>13129</c:v>
                </c:pt>
                <c:pt idx="29">
                  <c:v>23593</c:v>
                </c:pt>
                <c:pt idx="30">
                  <c:v>20048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01E2-43A5-A902-4EA432BC9397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NDR barrierefrei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Sheet1!$P$2:$P$32</c:f>
              <c:numCache>
                <c:formatCode>General</c:formatCode>
                <c:ptCount val="31"/>
                <c:pt idx="0">
                  <c:v>560</c:v>
                </c:pt>
                <c:pt idx="1">
                  <c:v>423</c:v>
                </c:pt>
                <c:pt idx="2">
                  <c:v>414</c:v>
                </c:pt>
                <c:pt idx="3">
                  <c:v>156</c:v>
                </c:pt>
                <c:pt idx="4">
                  <c:v>127</c:v>
                </c:pt>
                <c:pt idx="5">
                  <c:v>39</c:v>
                </c:pt>
                <c:pt idx="6">
                  <c:v>11</c:v>
                </c:pt>
                <c:pt idx="7">
                  <c:v>10</c:v>
                </c:pt>
                <c:pt idx="8">
                  <c:v>4</c:v>
                </c:pt>
                <c:pt idx="9">
                  <c:v>3</c:v>
                </c:pt>
                <c:pt idx="10">
                  <c:v>2</c:v>
                </c:pt>
                <c:pt idx="11">
                  <c:v>1</c:v>
                </c:pt>
                <c:pt idx="12">
                  <c:v>2</c:v>
                </c:pt>
                <c:pt idx="13">
                  <c:v>0</c:v>
                </c:pt>
                <c:pt idx="14">
                  <c:v>4</c:v>
                </c:pt>
                <c:pt idx="15">
                  <c:v>11</c:v>
                </c:pt>
                <c:pt idx="16">
                  <c:v>1</c:v>
                </c:pt>
                <c:pt idx="17">
                  <c:v>7</c:v>
                </c:pt>
                <c:pt idx="18">
                  <c:v>9</c:v>
                </c:pt>
                <c:pt idx="19">
                  <c:v>4</c:v>
                </c:pt>
                <c:pt idx="20">
                  <c:v>8</c:v>
                </c:pt>
                <c:pt idx="21">
                  <c:v>8</c:v>
                </c:pt>
                <c:pt idx="22">
                  <c:v>5</c:v>
                </c:pt>
                <c:pt idx="23">
                  <c:v>9</c:v>
                </c:pt>
                <c:pt idx="24">
                  <c:v>6</c:v>
                </c:pt>
                <c:pt idx="25">
                  <c:v>2</c:v>
                </c:pt>
                <c:pt idx="26">
                  <c:v>6</c:v>
                </c:pt>
                <c:pt idx="27">
                  <c:v>8</c:v>
                </c:pt>
                <c:pt idx="28">
                  <c:v>7</c:v>
                </c:pt>
                <c:pt idx="29">
                  <c:v>7</c:v>
                </c:pt>
                <c:pt idx="30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01E2-43A5-A902-4EA432BC9397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NDR Sport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Sheet1!$Q$2:$Q$32</c:f>
              <c:numCache>
                <c:formatCode>General</c:formatCode>
                <c:ptCount val="31"/>
                <c:pt idx="0">
                  <c:v>41078</c:v>
                </c:pt>
                <c:pt idx="1">
                  <c:v>25027</c:v>
                </c:pt>
                <c:pt idx="2">
                  <c:v>15978</c:v>
                </c:pt>
                <c:pt idx="3">
                  <c:v>42734</c:v>
                </c:pt>
                <c:pt idx="4">
                  <c:v>35441</c:v>
                </c:pt>
                <c:pt idx="5">
                  <c:v>61521</c:v>
                </c:pt>
                <c:pt idx="6">
                  <c:v>52506</c:v>
                </c:pt>
                <c:pt idx="7">
                  <c:v>214931</c:v>
                </c:pt>
                <c:pt idx="8">
                  <c:v>97276</c:v>
                </c:pt>
                <c:pt idx="9">
                  <c:v>83559</c:v>
                </c:pt>
                <c:pt idx="10">
                  <c:v>104847</c:v>
                </c:pt>
                <c:pt idx="11">
                  <c:v>49715</c:v>
                </c:pt>
                <c:pt idx="12">
                  <c:v>84040</c:v>
                </c:pt>
                <c:pt idx="13">
                  <c:v>87572</c:v>
                </c:pt>
                <c:pt idx="14">
                  <c:v>67072</c:v>
                </c:pt>
                <c:pt idx="15">
                  <c:v>52707</c:v>
                </c:pt>
                <c:pt idx="16">
                  <c:v>23568</c:v>
                </c:pt>
                <c:pt idx="17">
                  <c:v>25332</c:v>
                </c:pt>
                <c:pt idx="18">
                  <c:v>11970</c:v>
                </c:pt>
                <c:pt idx="19">
                  <c:v>30720</c:v>
                </c:pt>
                <c:pt idx="20">
                  <c:v>33904</c:v>
                </c:pt>
                <c:pt idx="21">
                  <c:v>25802</c:v>
                </c:pt>
                <c:pt idx="22">
                  <c:v>39163</c:v>
                </c:pt>
                <c:pt idx="23">
                  <c:v>39029</c:v>
                </c:pt>
                <c:pt idx="24">
                  <c:v>21121</c:v>
                </c:pt>
                <c:pt idx="25">
                  <c:v>14377</c:v>
                </c:pt>
                <c:pt idx="26">
                  <c:v>22547</c:v>
                </c:pt>
                <c:pt idx="27">
                  <c:v>32508</c:v>
                </c:pt>
                <c:pt idx="28">
                  <c:v>17098</c:v>
                </c:pt>
                <c:pt idx="29">
                  <c:v>14449</c:v>
                </c:pt>
                <c:pt idx="30">
                  <c:v>8780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01E2-43A5-A902-4EA432BC9397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Weltbilder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Sheet1!$R$2:$R$32</c:f>
              <c:numCache>
                <c:formatCode>General</c:formatCode>
                <c:ptCount val="31"/>
                <c:pt idx="0">
                  <c:v>7011</c:v>
                </c:pt>
                <c:pt idx="1">
                  <c:v>20593</c:v>
                </c:pt>
                <c:pt idx="2">
                  <c:v>10970</c:v>
                </c:pt>
                <c:pt idx="3">
                  <c:v>5953</c:v>
                </c:pt>
                <c:pt idx="4">
                  <c:v>8061</c:v>
                </c:pt>
                <c:pt idx="5">
                  <c:v>8585</c:v>
                </c:pt>
                <c:pt idx="6">
                  <c:v>13765</c:v>
                </c:pt>
                <c:pt idx="7">
                  <c:v>7388</c:v>
                </c:pt>
                <c:pt idx="8">
                  <c:v>9135</c:v>
                </c:pt>
                <c:pt idx="9">
                  <c:v>9682</c:v>
                </c:pt>
                <c:pt idx="10">
                  <c:v>5468</c:v>
                </c:pt>
                <c:pt idx="11">
                  <c:v>6495</c:v>
                </c:pt>
                <c:pt idx="12">
                  <c:v>6054</c:v>
                </c:pt>
                <c:pt idx="13">
                  <c:v>10026</c:v>
                </c:pt>
                <c:pt idx="14">
                  <c:v>10722</c:v>
                </c:pt>
                <c:pt idx="15">
                  <c:v>7852</c:v>
                </c:pt>
                <c:pt idx="16">
                  <c:v>6675</c:v>
                </c:pt>
                <c:pt idx="17">
                  <c:v>6663</c:v>
                </c:pt>
                <c:pt idx="18">
                  <c:v>3601</c:v>
                </c:pt>
                <c:pt idx="19">
                  <c:v>2170</c:v>
                </c:pt>
                <c:pt idx="20">
                  <c:v>7829</c:v>
                </c:pt>
                <c:pt idx="21">
                  <c:v>6714</c:v>
                </c:pt>
                <c:pt idx="22">
                  <c:v>7263</c:v>
                </c:pt>
                <c:pt idx="23">
                  <c:v>4443</c:v>
                </c:pt>
                <c:pt idx="24">
                  <c:v>13294</c:v>
                </c:pt>
                <c:pt idx="25">
                  <c:v>8557</c:v>
                </c:pt>
                <c:pt idx="26">
                  <c:v>10070</c:v>
                </c:pt>
                <c:pt idx="27">
                  <c:v>6937</c:v>
                </c:pt>
                <c:pt idx="28">
                  <c:v>2237</c:v>
                </c:pt>
                <c:pt idx="29">
                  <c:v>8387</c:v>
                </c:pt>
                <c:pt idx="30">
                  <c:v>7898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0-01E2-43A5-A902-4EA432BC9397}"/>
            </c:ext>
          </c:extLst>
        </c:ser>
        <c:ser>
          <c:idx val="17"/>
          <c:order val="17"/>
          <c:tx>
            <c:strRef>
              <c:f>Sheet1!$S$1</c:f>
              <c:strCache>
                <c:ptCount val="1"/>
                <c:pt idx="0">
                  <c:v>Sesamstrasse</c:v>
                </c:pt>
              </c:strCache>
            </c:strRef>
          </c:tx>
          <c:spPr>
            <a:ln w="28575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Sheet1!$S$2:$S$32</c:f>
              <c:numCache>
                <c:formatCode>General</c:formatCode>
                <c:ptCount val="31"/>
                <c:pt idx="0">
                  <c:v>16387</c:v>
                </c:pt>
                <c:pt idx="1">
                  <c:v>9681</c:v>
                </c:pt>
                <c:pt idx="2">
                  <c:v>7793</c:v>
                </c:pt>
                <c:pt idx="3">
                  <c:v>7581</c:v>
                </c:pt>
                <c:pt idx="4">
                  <c:v>7901</c:v>
                </c:pt>
                <c:pt idx="5">
                  <c:v>8474</c:v>
                </c:pt>
                <c:pt idx="6">
                  <c:v>9715</c:v>
                </c:pt>
                <c:pt idx="7">
                  <c:v>7825</c:v>
                </c:pt>
                <c:pt idx="8">
                  <c:v>11339</c:v>
                </c:pt>
                <c:pt idx="9">
                  <c:v>7054</c:v>
                </c:pt>
                <c:pt idx="10">
                  <c:v>10598</c:v>
                </c:pt>
                <c:pt idx="11">
                  <c:v>12598</c:v>
                </c:pt>
                <c:pt idx="12">
                  <c:v>11700</c:v>
                </c:pt>
                <c:pt idx="13">
                  <c:v>16247</c:v>
                </c:pt>
                <c:pt idx="14">
                  <c:v>7283</c:v>
                </c:pt>
                <c:pt idx="15">
                  <c:v>4616</c:v>
                </c:pt>
                <c:pt idx="16">
                  <c:v>12988</c:v>
                </c:pt>
                <c:pt idx="17">
                  <c:v>8254</c:v>
                </c:pt>
                <c:pt idx="18">
                  <c:v>11594</c:v>
                </c:pt>
                <c:pt idx="19">
                  <c:v>6265</c:v>
                </c:pt>
                <c:pt idx="20">
                  <c:v>7694</c:v>
                </c:pt>
                <c:pt idx="21">
                  <c:v>13100</c:v>
                </c:pt>
                <c:pt idx="22">
                  <c:v>8665</c:v>
                </c:pt>
                <c:pt idx="23">
                  <c:v>10698</c:v>
                </c:pt>
                <c:pt idx="24">
                  <c:v>16663</c:v>
                </c:pt>
                <c:pt idx="25">
                  <c:v>12236</c:v>
                </c:pt>
                <c:pt idx="26">
                  <c:v>7337</c:v>
                </c:pt>
                <c:pt idx="27">
                  <c:v>8776</c:v>
                </c:pt>
                <c:pt idx="28">
                  <c:v>6528</c:v>
                </c:pt>
                <c:pt idx="29">
                  <c:v>5121</c:v>
                </c:pt>
                <c:pt idx="30">
                  <c:v>7039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1-01E2-43A5-A902-4EA432BC9397}"/>
            </c:ext>
          </c:extLst>
        </c:ser>
        <c:ser>
          <c:idx val="18"/>
          <c:order val="18"/>
          <c:tx>
            <c:strRef>
              <c:f>Sheet1!$T$1</c:f>
              <c:strCache>
                <c:ptCount val="1"/>
                <c:pt idx="0">
                  <c:v>NDR Mecklenburg-Vorpommern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Sheet1!$T$2:$T$32</c:f>
              <c:numCache>
                <c:formatCode>General</c:formatCode>
                <c:ptCount val="31"/>
                <c:pt idx="0">
                  <c:v>12425</c:v>
                </c:pt>
                <c:pt idx="1">
                  <c:v>13219</c:v>
                </c:pt>
                <c:pt idx="2">
                  <c:v>15133</c:v>
                </c:pt>
                <c:pt idx="3">
                  <c:v>12985</c:v>
                </c:pt>
                <c:pt idx="4">
                  <c:v>12464</c:v>
                </c:pt>
                <c:pt idx="5">
                  <c:v>11081</c:v>
                </c:pt>
                <c:pt idx="6">
                  <c:v>15075</c:v>
                </c:pt>
                <c:pt idx="7">
                  <c:v>38437</c:v>
                </c:pt>
                <c:pt idx="8">
                  <c:v>33934</c:v>
                </c:pt>
                <c:pt idx="9">
                  <c:v>36205</c:v>
                </c:pt>
                <c:pt idx="10">
                  <c:v>68158</c:v>
                </c:pt>
                <c:pt idx="11">
                  <c:v>49826</c:v>
                </c:pt>
                <c:pt idx="12">
                  <c:v>38788</c:v>
                </c:pt>
                <c:pt idx="13">
                  <c:v>42660</c:v>
                </c:pt>
                <c:pt idx="14">
                  <c:v>63158</c:v>
                </c:pt>
                <c:pt idx="15">
                  <c:v>55467</c:v>
                </c:pt>
                <c:pt idx="16">
                  <c:v>24164</c:v>
                </c:pt>
                <c:pt idx="17">
                  <c:v>23338</c:v>
                </c:pt>
                <c:pt idx="18">
                  <c:v>18069</c:v>
                </c:pt>
                <c:pt idx="19">
                  <c:v>12430</c:v>
                </c:pt>
                <c:pt idx="20">
                  <c:v>22943</c:v>
                </c:pt>
                <c:pt idx="21">
                  <c:v>13705</c:v>
                </c:pt>
                <c:pt idx="22">
                  <c:v>19191</c:v>
                </c:pt>
                <c:pt idx="23">
                  <c:v>14835</c:v>
                </c:pt>
                <c:pt idx="24">
                  <c:v>12631</c:v>
                </c:pt>
                <c:pt idx="25">
                  <c:v>20103</c:v>
                </c:pt>
                <c:pt idx="26">
                  <c:v>14369</c:v>
                </c:pt>
                <c:pt idx="27">
                  <c:v>13199</c:v>
                </c:pt>
                <c:pt idx="28">
                  <c:v>19459</c:v>
                </c:pt>
                <c:pt idx="29">
                  <c:v>18745</c:v>
                </c:pt>
                <c:pt idx="30">
                  <c:v>16715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2-01E2-43A5-A902-4EA432BC9397}"/>
            </c:ext>
          </c:extLst>
        </c:ser>
        <c:ser>
          <c:idx val="19"/>
          <c:order val="19"/>
          <c:tx>
            <c:strRef>
              <c:f>Sheet1!$U$1</c:f>
              <c:strCache>
                <c:ptCount val="1"/>
                <c:pt idx="0">
                  <c:v>NDR Hamburg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Sheet1!$U$2:$U$32</c:f>
              <c:numCache>
                <c:formatCode>General</c:formatCode>
                <c:ptCount val="31"/>
                <c:pt idx="0">
                  <c:v>31554</c:v>
                </c:pt>
                <c:pt idx="1">
                  <c:v>52911</c:v>
                </c:pt>
                <c:pt idx="2">
                  <c:v>56792</c:v>
                </c:pt>
                <c:pt idx="3">
                  <c:v>45021</c:v>
                </c:pt>
                <c:pt idx="4">
                  <c:v>52099</c:v>
                </c:pt>
                <c:pt idx="5">
                  <c:v>103887</c:v>
                </c:pt>
                <c:pt idx="6">
                  <c:v>104395</c:v>
                </c:pt>
                <c:pt idx="7">
                  <c:v>68949</c:v>
                </c:pt>
                <c:pt idx="8">
                  <c:v>70222</c:v>
                </c:pt>
                <c:pt idx="9">
                  <c:v>53976</c:v>
                </c:pt>
                <c:pt idx="10">
                  <c:v>109083</c:v>
                </c:pt>
                <c:pt idx="11">
                  <c:v>52283</c:v>
                </c:pt>
                <c:pt idx="12">
                  <c:v>37226</c:v>
                </c:pt>
                <c:pt idx="13">
                  <c:v>41693</c:v>
                </c:pt>
                <c:pt idx="14">
                  <c:v>41442</c:v>
                </c:pt>
                <c:pt idx="15">
                  <c:v>46690</c:v>
                </c:pt>
                <c:pt idx="16">
                  <c:v>23214</c:v>
                </c:pt>
                <c:pt idx="17">
                  <c:v>19611</c:v>
                </c:pt>
                <c:pt idx="18">
                  <c:v>17003</c:v>
                </c:pt>
                <c:pt idx="19">
                  <c:v>25373</c:v>
                </c:pt>
                <c:pt idx="20">
                  <c:v>36726</c:v>
                </c:pt>
                <c:pt idx="21">
                  <c:v>23955</c:v>
                </c:pt>
                <c:pt idx="22">
                  <c:v>56904</c:v>
                </c:pt>
                <c:pt idx="23">
                  <c:v>54085</c:v>
                </c:pt>
                <c:pt idx="24">
                  <c:v>43041</c:v>
                </c:pt>
                <c:pt idx="25">
                  <c:v>23400</c:v>
                </c:pt>
                <c:pt idx="26">
                  <c:v>29445</c:v>
                </c:pt>
                <c:pt idx="27">
                  <c:v>29878</c:v>
                </c:pt>
                <c:pt idx="28">
                  <c:v>24049</c:v>
                </c:pt>
                <c:pt idx="29">
                  <c:v>29305</c:v>
                </c:pt>
                <c:pt idx="30">
                  <c:v>62148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3-01E2-43A5-A902-4EA432BC9397}"/>
            </c:ext>
          </c:extLst>
        </c:ser>
        <c:ser>
          <c:idx val="20"/>
          <c:order val="20"/>
          <c:tx>
            <c:strRef>
              <c:f>Sheet1!$V$1</c:f>
              <c:strCache>
                <c:ptCount val="1"/>
                <c:pt idx="0">
                  <c:v>NDR Schleswig-Holstein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Sheet1!$V$2:$V$32</c:f>
              <c:numCache>
                <c:formatCode>General</c:formatCode>
                <c:ptCount val="31"/>
                <c:pt idx="0">
                  <c:v>50717</c:v>
                </c:pt>
                <c:pt idx="1">
                  <c:v>51645</c:v>
                </c:pt>
                <c:pt idx="2">
                  <c:v>52170</c:v>
                </c:pt>
                <c:pt idx="3">
                  <c:v>41882</c:v>
                </c:pt>
                <c:pt idx="4">
                  <c:v>35431</c:v>
                </c:pt>
                <c:pt idx="5">
                  <c:v>59397</c:v>
                </c:pt>
                <c:pt idx="6">
                  <c:v>44013</c:v>
                </c:pt>
                <c:pt idx="7">
                  <c:v>40028</c:v>
                </c:pt>
                <c:pt idx="8">
                  <c:v>33153</c:v>
                </c:pt>
                <c:pt idx="9">
                  <c:v>23672</c:v>
                </c:pt>
                <c:pt idx="10">
                  <c:v>48649</c:v>
                </c:pt>
                <c:pt idx="11">
                  <c:v>37582</c:v>
                </c:pt>
                <c:pt idx="12">
                  <c:v>31074</c:v>
                </c:pt>
                <c:pt idx="13">
                  <c:v>27134</c:v>
                </c:pt>
                <c:pt idx="14">
                  <c:v>34101</c:v>
                </c:pt>
                <c:pt idx="15">
                  <c:v>70919</c:v>
                </c:pt>
                <c:pt idx="16">
                  <c:v>52793</c:v>
                </c:pt>
                <c:pt idx="17">
                  <c:v>31410</c:v>
                </c:pt>
                <c:pt idx="18">
                  <c:v>27959</c:v>
                </c:pt>
                <c:pt idx="19">
                  <c:v>26562</c:v>
                </c:pt>
                <c:pt idx="20">
                  <c:v>30661</c:v>
                </c:pt>
                <c:pt idx="21">
                  <c:v>26287</c:v>
                </c:pt>
                <c:pt idx="22">
                  <c:v>60835</c:v>
                </c:pt>
                <c:pt idx="23">
                  <c:v>33330</c:v>
                </c:pt>
                <c:pt idx="24">
                  <c:v>31312</c:v>
                </c:pt>
                <c:pt idx="25">
                  <c:v>24074</c:v>
                </c:pt>
                <c:pt idx="26">
                  <c:v>24313</c:v>
                </c:pt>
                <c:pt idx="27">
                  <c:v>18198</c:v>
                </c:pt>
                <c:pt idx="28">
                  <c:v>13146</c:v>
                </c:pt>
                <c:pt idx="29">
                  <c:v>12977</c:v>
                </c:pt>
                <c:pt idx="30">
                  <c:v>13229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4-01E2-43A5-A902-4EA432BC9397}"/>
            </c:ext>
          </c:extLst>
        </c:ser>
        <c:ser>
          <c:idx val="21"/>
          <c:order val="21"/>
          <c:tx>
            <c:strRef>
              <c:f>Sheet1!$W$1</c:f>
              <c:strCache>
                <c:ptCount val="1"/>
                <c:pt idx="0">
                  <c:v>Panorama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Sheet1!$W$2:$W$32</c:f>
              <c:numCache>
                <c:formatCode>General</c:formatCode>
                <c:ptCount val="31"/>
                <c:pt idx="0">
                  <c:v>728944</c:v>
                </c:pt>
                <c:pt idx="1">
                  <c:v>819785</c:v>
                </c:pt>
                <c:pt idx="2">
                  <c:v>612489</c:v>
                </c:pt>
                <c:pt idx="3">
                  <c:v>428361</c:v>
                </c:pt>
                <c:pt idx="4">
                  <c:v>277878</c:v>
                </c:pt>
                <c:pt idx="5">
                  <c:v>202178</c:v>
                </c:pt>
                <c:pt idx="6">
                  <c:v>143242</c:v>
                </c:pt>
                <c:pt idx="7">
                  <c:v>160673</c:v>
                </c:pt>
                <c:pt idx="8">
                  <c:v>127281</c:v>
                </c:pt>
                <c:pt idx="9">
                  <c:v>217660</c:v>
                </c:pt>
                <c:pt idx="10">
                  <c:v>248496</c:v>
                </c:pt>
                <c:pt idx="11">
                  <c:v>124668</c:v>
                </c:pt>
                <c:pt idx="12">
                  <c:v>56309</c:v>
                </c:pt>
                <c:pt idx="13">
                  <c:v>31951</c:v>
                </c:pt>
                <c:pt idx="14">
                  <c:v>50367</c:v>
                </c:pt>
                <c:pt idx="15">
                  <c:v>59080</c:v>
                </c:pt>
                <c:pt idx="16">
                  <c:v>46708</c:v>
                </c:pt>
                <c:pt idx="17">
                  <c:v>72958</c:v>
                </c:pt>
                <c:pt idx="18">
                  <c:v>142121</c:v>
                </c:pt>
                <c:pt idx="19">
                  <c:v>162698</c:v>
                </c:pt>
                <c:pt idx="20">
                  <c:v>231439</c:v>
                </c:pt>
                <c:pt idx="21">
                  <c:v>114978</c:v>
                </c:pt>
                <c:pt idx="22">
                  <c:v>88903</c:v>
                </c:pt>
                <c:pt idx="23">
                  <c:v>97632</c:v>
                </c:pt>
                <c:pt idx="24">
                  <c:v>61229</c:v>
                </c:pt>
                <c:pt idx="25">
                  <c:v>29567</c:v>
                </c:pt>
                <c:pt idx="26">
                  <c:v>36021</c:v>
                </c:pt>
                <c:pt idx="27">
                  <c:v>40391</c:v>
                </c:pt>
                <c:pt idx="28">
                  <c:v>41368</c:v>
                </c:pt>
                <c:pt idx="29">
                  <c:v>60304</c:v>
                </c:pt>
                <c:pt idx="30">
                  <c:v>122873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5-01E2-43A5-A902-4EA432BC9397}"/>
            </c:ext>
          </c:extLst>
        </c:ser>
        <c:ser>
          <c:idx val="22"/>
          <c:order val="22"/>
          <c:tx>
            <c:strRef>
              <c:f>Sheet1!$X$1</c:f>
              <c:strCache>
                <c:ptCount val="1"/>
                <c:pt idx="0">
                  <c:v>Extra 3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Sheet1!$X$2:$X$32</c:f>
              <c:numCache>
                <c:formatCode>General</c:formatCode>
                <c:ptCount val="31"/>
                <c:pt idx="0">
                  <c:v>1596164</c:v>
                </c:pt>
                <c:pt idx="1">
                  <c:v>1454669</c:v>
                </c:pt>
                <c:pt idx="2">
                  <c:v>1393174</c:v>
                </c:pt>
                <c:pt idx="3">
                  <c:v>1438122</c:v>
                </c:pt>
                <c:pt idx="4">
                  <c:v>1344037</c:v>
                </c:pt>
                <c:pt idx="5">
                  <c:v>1131157</c:v>
                </c:pt>
                <c:pt idx="6">
                  <c:v>1126997</c:v>
                </c:pt>
                <c:pt idx="7">
                  <c:v>1131561</c:v>
                </c:pt>
                <c:pt idx="8">
                  <c:v>1164291</c:v>
                </c:pt>
                <c:pt idx="9">
                  <c:v>1255967</c:v>
                </c:pt>
                <c:pt idx="10">
                  <c:v>1648978</c:v>
                </c:pt>
                <c:pt idx="11">
                  <c:v>2067917</c:v>
                </c:pt>
                <c:pt idx="12">
                  <c:v>1702506</c:v>
                </c:pt>
                <c:pt idx="13">
                  <c:v>1446003</c:v>
                </c:pt>
                <c:pt idx="14">
                  <c:v>1109146</c:v>
                </c:pt>
                <c:pt idx="15">
                  <c:v>819069</c:v>
                </c:pt>
                <c:pt idx="16">
                  <c:v>840808</c:v>
                </c:pt>
                <c:pt idx="17">
                  <c:v>743085</c:v>
                </c:pt>
                <c:pt idx="18">
                  <c:v>741827</c:v>
                </c:pt>
                <c:pt idx="19">
                  <c:v>896873</c:v>
                </c:pt>
                <c:pt idx="20">
                  <c:v>864617</c:v>
                </c:pt>
                <c:pt idx="21">
                  <c:v>879334</c:v>
                </c:pt>
                <c:pt idx="22">
                  <c:v>873930</c:v>
                </c:pt>
                <c:pt idx="23">
                  <c:v>715736</c:v>
                </c:pt>
                <c:pt idx="24">
                  <c:v>621442</c:v>
                </c:pt>
                <c:pt idx="25">
                  <c:v>715645</c:v>
                </c:pt>
                <c:pt idx="26">
                  <c:v>736914</c:v>
                </c:pt>
                <c:pt idx="27">
                  <c:v>708345</c:v>
                </c:pt>
                <c:pt idx="28">
                  <c:v>776374</c:v>
                </c:pt>
                <c:pt idx="29">
                  <c:v>741480</c:v>
                </c:pt>
                <c:pt idx="30">
                  <c:v>845413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6-01E2-43A5-A902-4EA432BC9397}"/>
            </c:ext>
          </c:extLst>
        </c:ser>
        <c:ser>
          <c:idx val="23"/>
          <c:order val="23"/>
          <c:tx>
            <c:strRef>
              <c:f>Sheet1!$Y$1</c:f>
              <c:strCache>
                <c:ptCount val="1"/>
                <c:pt idx="0">
                  <c:v>Rute raus, der Spaß beginnt</c:v>
                </c:pt>
              </c:strCache>
            </c:strRef>
          </c:tx>
          <c:spPr>
            <a:ln w="28575" cap="rnd">
              <a:solidFill>
                <a:schemeClr val="accent6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Sheet1!$Y$2:$Y$32</c:f>
              <c:numCache>
                <c:formatCode>General</c:formatCode>
                <c:ptCount val="31"/>
                <c:pt idx="0">
                  <c:v>583</c:v>
                </c:pt>
                <c:pt idx="1">
                  <c:v>185</c:v>
                </c:pt>
                <c:pt idx="2">
                  <c:v>94</c:v>
                </c:pt>
                <c:pt idx="3">
                  <c:v>10117</c:v>
                </c:pt>
                <c:pt idx="4">
                  <c:v>2099</c:v>
                </c:pt>
                <c:pt idx="5">
                  <c:v>675</c:v>
                </c:pt>
                <c:pt idx="6">
                  <c:v>5874</c:v>
                </c:pt>
                <c:pt idx="7">
                  <c:v>1905</c:v>
                </c:pt>
                <c:pt idx="8">
                  <c:v>7183</c:v>
                </c:pt>
                <c:pt idx="9">
                  <c:v>8482</c:v>
                </c:pt>
                <c:pt idx="10">
                  <c:v>1982</c:v>
                </c:pt>
                <c:pt idx="11">
                  <c:v>4785</c:v>
                </c:pt>
                <c:pt idx="12">
                  <c:v>1275</c:v>
                </c:pt>
                <c:pt idx="13">
                  <c:v>534</c:v>
                </c:pt>
                <c:pt idx="14">
                  <c:v>6815</c:v>
                </c:pt>
                <c:pt idx="15">
                  <c:v>1830</c:v>
                </c:pt>
                <c:pt idx="16">
                  <c:v>369</c:v>
                </c:pt>
                <c:pt idx="17">
                  <c:v>810</c:v>
                </c:pt>
                <c:pt idx="18">
                  <c:v>557</c:v>
                </c:pt>
                <c:pt idx="19">
                  <c:v>269</c:v>
                </c:pt>
                <c:pt idx="20">
                  <c:v>4469</c:v>
                </c:pt>
                <c:pt idx="21">
                  <c:v>1303</c:v>
                </c:pt>
                <c:pt idx="22">
                  <c:v>324</c:v>
                </c:pt>
                <c:pt idx="23">
                  <c:v>229</c:v>
                </c:pt>
                <c:pt idx="24">
                  <c:v>4105</c:v>
                </c:pt>
                <c:pt idx="25">
                  <c:v>674</c:v>
                </c:pt>
                <c:pt idx="26">
                  <c:v>291</c:v>
                </c:pt>
                <c:pt idx="27">
                  <c:v>316</c:v>
                </c:pt>
                <c:pt idx="28">
                  <c:v>6994</c:v>
                </c:pt>
                <c:pt idx="29">
                  <c:v>7425</c:v>
                </c:pt>
                <c:pt idx="30">
                  <c:v>1364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7-01E2-43A5-A902-4EA432BC9397}"/>
            </c:ext>
          </c:extLst>
        </c:ser>
        <c:ser>
          <c:idx val="24"/>
          <c:order val="24"/>
          <c:tx>
            <c:strRef>
              <c:f>Sheet1!$Z$1</c:f>
              <c:strCache>
                <c:ptCount val="1"/>
                <c:pt idx="0">
                  <c:v>NDR Doku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Sheet1!$Z$2:$Z$32</c:f>
              <c:numCache>
                <c:formatCode>General</c:formatCode>
                <c:ptCount val="31"/>
                <c:pt idx="0">
                  <c:v>9646</c:v>
                </c:pt>
                <c:pt idx="1">
                  <c:v>8125</c:v>
                </c:pt>
                <c:pt idx="2">
                  <c:v>7415</c:v>
                </c:pt>
                <c:pt idx="3">
                  <c:v>6227</c:v>
                </c:pt>
                <c:pt idx="4">
                  <c:v>32617</c:v>
                </c:pt>
                <c:pt idx="5">
                  <c:v>64155</c:v>
                </c:pt>
                <c:pt idx="6">
                  <c:v>26807</c:v>
                </c:pt>
                <c:pt idx="7">
                  <c:v>14825</c:v>
                </c:pt>
                <c:pt idx="8">
                  <c:v>11235</c:v>
                </c:pt>
                <c:pt idx="9">
                  <c:v>39786</c:v>
                </c:pt>
                <c:pt idx="10">
                  <c:v>25543</c:v>
                </c:pt>
                <c:pt idx="11">
                  <c:v>10744</c:v>
                </c:pt>
                <c:pt idx="12">
                  <c:v>33802</c:v>
                </c:pt>
                <c:pt idx="13">
                  <c:v>19149</c:v>
                </c:pt>
                <c:pt idx="14">
                  <c:v>10708</c:v>
                </c:pt>
                <c:pt idx="15">
                  <c:v>29777</c:v>
                </c:pt>
                <c:pt idx="16">
                  <c:v>16820</c:v>
                </c:pt>
                <c:pt idx="17">
                  <c:v>10058</c:v>
                </c:pt>
                <c:pt idx="18">
                  <c:v>8798</c:v>
                </c:pt>
                <c:pt idx="19">
                  <c:v>9439</c:v>
                </c:pt>
                <c:pt idx="20">
                  <c:v>5531</c:v>
                </c:pt>
                <c:pt idx="21">
                  <c:v>6885</c:v>
                </c:pt>
                <c:pt idx="22">
                  <c:v>5494</c:v>
                </c:pt>
                <c:pt idx="23">
                  <c:v>24120</c:v>
                </c:pt>
                <c:pt idx="24">
                  <c:v>12570</c:v>
                </c:pt>
                <c:pt idx="25">
                  <c:v>6112</c:v>
                </c:pt>
                <c:pt idx="26">
                  <c:v>7873</c:v>
                </c:pt>
                <c:pt idx="27">
                  <c:v>5585</c:v>
                </c:pt>
                <c:pt idx="28">
                  <c:v>11670</c:v>
                </c:pt>
                <c:pt idx="29">
                  <c:v>11097</c:v>
                </c:pt>
                <c:pt idx="30">
                  <c:v>10841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8-01E2-43A5-A902-4EA432BC9397}"/>
            </c:ext>
          </c:extLst>
        </c:ser>
        <c:ser>
          <c:idx val="25"/>
          <c:order val="25"/>
          <c:tx>
            <c:strRef>
              <c:f>Sheet1!$AA$1</c:f>
              <c:strCache>
                <c:ptCount val="1"/>
                <c:pt idx="0">
                  <c:v>Neues aus Büttenwarder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Sheet1!$AA$2:$AA$32</c:f>
              <c:numCache>
                <c:formatCode>General</c:formatCode>
                <c:ptCount val="31"/>
                <c:pt idx="0">
                  <c:v>31965</c:v>
                </c:pt>
                <c:pt idx="1">
                  <c:v>5754</c:v>
                </c:pt>
                <c:pt idx="2">
                  <c:v>14473</c:v>
                </c:pt>
                <c:pt idx="3">
                  <c:v>34642</c:v>
                </c:pt>
                <c:pt idx="4">
                  <c:v>6065</c:v>
                </c:pt>
                <c:pt idx="5">
                  <c:v>2839</c:v>
                </c:pt>
                <c:pt idx="6">
                  <c:v>7594</c:v>
                </c:pt>
                <c:pt idx="7">
                  <c:v>32803</c:v>
                </c:pt>
                <c:pt idx="8">
                  <c:v>3477</c:v>
                </c:pt>
                <c:pt idx="9">
                  <c:v>21901</c:v>
                </c:pt>
                <c:pt idx="10">
                  <c:v>5750</c:v>
                </c:pt>
                <c:pt idx="11">
                  <c:v>47149</c:v>
                </c:pt>
                <c:pt idx="12">
                  <c:v>12778</c:v>
                </c:pt>
                <c:pt idx="13">
                  <c:v>39869</c:v>
                </c:pt>
                <c:pt idx="14">
                  <c:v>18570</c:v>
                </c:pt>
                <c:pt idx="15">
                  <c:v>16311</c:v>
                </c:pt>
                <c:pt idx="16">
                  <c:v>35768</c:v>
                </c:pt>
                <c:pt idx="17">
                  <c:v>17698</c:v>
                </c:pt>
                <c:pt idx="18">
                  <c:v>10715</c:v>
                </c:pt>
                <c:pt idx="19">
                  <c:v>7162</c:v>
                </c:pt>
                <c:pt idx="20">
                  <c:v>5249</c:v>
                </c:pt>
                <c:pt idx="21">
                  <c:v>25661</c:v>
                </c:pt>
                <c:pt idx="22">
                  <c:v>15425</c:v>
                </c:pt>
                <c:pt idx="23">
                  <c:v>5640</c:v>
                </c:pt>
                <c:pt idx="24">
                  <c:v>2784</c:v>
                </c:pt>
                <c:pt idx="25">
                  <c:v>51569</c:v>
                </c:pt>
                <c:pt idx="26">
                  <c:v>20351</c:v>
                </c:pt>
                <c:pt idx="27">
                  <c:v>10316</c:v>
                </c:pt>
                <c:pt idx="28">
                  <c:v>6465</c:v>
                </c:pt>
                <c:pt idx="29">
                  <c:v>7177</c:v>
                </c:pt>
                <c:pt idx="30">
                  <c:v>10535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9-01E2-43A5-A902-4EA432BC9397}"/>
            </c:ext>
          </c:extLst>
        </c:ser>
        <c:ser>
          <c:idx val="26"/>
          <c:order val="26"/>
          <c:tx>
            <c:strRef>
              <c:f>Sheet1!$AB$1</c:f>
              <c:strCache>
                <c:ptCount val="1"/>
                <c:pt idx="0">
                  <c:v>Zapp - Das Medienmagazin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Sheet1!$AB$2:$AB$32</c:f>
              <c:numCache>
                <c:formatCode>General</c:formatCode>
                <c:ptCount val="31"/>
                <c:pt idx="0">
                  <c:v>4315</c:v>
                </c:pt>
                <c:pt idx="1">
                  <c:v>1688</c:v>
                </c:pt>
                <c:pt idx="2">
                  <c:v>9626</c:v>
                </c:pt>
                <c:pt idx="3">
                  <c:v>183600</c:v>
                </c:pt>
                <c:pt idx="4">
                  <c:v>505062</c:v>
                </c:pt>
                <c:pt idx="5">
                  <c:v>276067</c:v>
                </c:pt>
                <c:pt idx="6">
                  <c:v>135117</c:v>
                </c:pt>
                <c:pt idx="7">
                  <c:v>112778</c:v>
                </c:pt>
                <c:pt idx="8">
                  <c:v>68933</c:v>
                </c:pt>
                <c:pt idx="9">
                  <c:v>40493</c:v>
                </c:pt>
                <c:pt idx="10">
                  <c:v>24138</c:v>
                </c:pt>
                <c:pt idx="11">
                  <c:v>19496</c:v>
                </c:pt>
                <c:pt idx="12">
                  <c:v>15050</c:v>
                </c:pt>
                <c:pt idx="13">
                  <c:v>11313</c:v>
                </c:pt>
                <c:pt idx="14">
                  <c:v>15054</c:v>
                </c:pt>
                <c:pt idx="15">
                  <c:v>6923</c:v>
                </c:pt>
                <c:pt idx="16">
                  <c:v>6245</c:v>
                </c:pt>
                <c:pt idx="17">
                  <c:v>8870</c:v>
                </c:pt>
                <c:pt idx="18">
                  <c:v>11681</c:v>
                </c:pt>
                <c:pt idx="19">
                  <c:v>8863</c:v>
                </c:pt>
                <c:pt idx="20">
                  <c:v>3690</c:v>
                </c:pt>
                <c:pt idx="21">
                  <c:v>5568</c:v>
                </c:pt>
                <c:pt idx="22">
                  <c:v>6247</c:v>
                </c:pt>
                <c:pt idx="23">
                  <c:v>11211</c:v>
                </c:pt>
                <c:pt idx="24">
                  <c:v>17941</c:v>
                </c:pt>
                <c:pt idx="25">
                  <c:v>11962</c:v>
                </c:pt>
                <c:pt idx="26">
                  <c:v>6012</c:v>
                </c:pt>
                <c:pt idx="27">
                  <c:v>5515</c:v>
                </c:pt>
                <c:pt idx="28">
                  <c:v>4616</c:v>
                </c:pt>
                <c:pt idx="29">
                  <c:v>1514</c:v>
                </c:pt>
                <c:pt idx="30">
                  <c:v>5993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A-01E2-43A5-A902-4EA432BC9397}"/>
            </c:ext>
          </c:extLst>
        </c:ser>
        <c:ser>
          <c:idx val="27"/>
          <c:order val="27"/>
          <c:tx>
            <c:strRef>
              <c:f>Sheet1!$AC$1</c:f>
              <c:strCache>
                <c:ptCount val="1"/>
                <c:pt idx="0">
                  <c:v>Kulturjournal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Sheet1!$AC$2:$AC$32</c:f>
              <c:numCache>
                <c:formatCode>General</c:formatCode>
                <c:ptCount val="31"/>
                <c:pt idx="0">
                  <c:v>3975</c:v>
                </c:pt>
                <c:pt idx="1">
                  <c:v>3230</c:v>
                </c:pt>
                <c:pt idx="2">
                  <c:v>3187</c:v>
                </c:pt>
                <c:pt idx="3">
                  <c:v>6295</c:v>
                </c:pt>
                <c:pt idx="4">
                  <c:v>13203</c:v>
                </c:pt>
                <c:pt idx="5">
                  <c:v>9318</c:v>
                </c:pt>
                <c:pt idx="6">
                  <c:v>20258</c:v>
                </c:pt>
                <c:pt idx="7">
                  <c:v>26766</c:v>
                </c:pt>
                <c:pt idx="8">
                  <c:v>34505</c:v>
                </c:pt>
                <c:pt idx="9">
                  <c:v>30161</c:v>
                </c:pt>
                <c:pt idx="10">
                  <c:v>59061</c:v>
                </c:pt>
                <c:pt idx="11">
                  <c:v>117046</c:v>
                </c:pt>
                <c:pt idx="12">
                  <c:v>181226</c:v>
                </c:pt>
                <c:pt idx="13">
                  <c:v>193886</c:v>
                </c:pt>
                <c:pt idx="14">
                  <c:v>140431</c:v>
                </c:pt>
                <c:pt idx="15">
                  <c:v>29188</c:v>
                </c:pt>
                <c:pt idx="16">
                  <c:v>30364</c:v>
                </c:pt>
                <c:pt idx="17">
                  <c:v>30656</c:v>
                </c:pt>
                <c:pt idx="18">
                  <c:v>27053</c:v>
                </c:pt>
                <c:pt idx="19">
                  <c:v>17798</c:v>
                </c:pt>
                <c:pt idx="20">
                  <c:v>25192</c:v>
                </c:pt>
                <c:pt idx="21">
                  <c:v>14116</c:v>
                </c:pt>
                <c:pt idx="22">
                  <c:v>10084</c:v>
                </c:pt>
                <c:pt idx="23">
                  <c:v>5325</c:v>
                </c:pt>
                <c:pt idx="24">
                  <c:v>5563</c:v>
                </c:pt>
                <c:pt idx="25">
                  <c:v>3482</c:v>
                </c:pt>
                <c:pt idx="26">
                  <c:v>1993</c:v>
                </c:pt>
                <c:pt idx="27">
                  <c:v>2427</c:v>
                </c:pt>
                <c:pt idx="28">
                  <c:v>3745</c:v>
                </c:pt>
                <c:pt idx="29">
                  <c:v>3355</c:v>
                </c:pt>
                <c:pt idx="30">
                  <c:v>6514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B-01E2-43A5-A902-4EA432BC9397}"/>
            </c:ext>
          </c:extLst>
        </c:ser>
        <c:ser>
          <c:idx val="28"/>
          <c:order val="28"/>
          <c:tx>
            <c:strRef>
              <c:f>Sheet1!$AD$1</c:f>
              <c:strCache>
                <c:ptCount val="1"/>
                <c:pt idx="0">
                  <c:v>Wir sind die Freeses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Sheet1!$AD$2:$AD$32</c:f>
              <c:numCache>
                <c:formatCode>General</c:formatCode>
                <c:ptCount val="31"/>
                <c:pt idx="0">
                  <c:v>49721</c:v>
                </c:pt>
                <c:pt idx="1">
                  <c:v>51879</c:v>
                </c:pt>
                <c:pt idx="2">
                  <c:v>47014</c:v>
                </c:pt>
                <c:pt idx="3">
                  <c:v>34305</c:v>
                </c:pt>
                <c:pt idx="4">
                  <c:v>49506</c:v>
                </c:pt>
                <c:pt idx="5">
                  <c:v>31799</c:v>
                </c:pt>
                <c:pt idx="6">
                  <c:v>22142</c:v>
                </c:pt>
                <c:pt idx="7">
                  <c:v>45712</c:v>
                </c:pt>
                <c:pt idx="8">
                  <c:v>39381</c:v>
                </c:pt>
                <c:pt idx="9">
                  <c:v>43522</c:v>
                </c:pt>
                <c:pt idx="10">
                  <c:v>42800</c:v>
                </c:pt>
                <c:pt idx="11">
                  <c:v>40946</c:v>
                </c:pt>
                <c:pt idx="12">
                  <c:v>11765</c:v>
                </c:pt>
                <c:pt idx="13">
                  <c:v>19112</c:v>
                </c:pt>
                <c:pt idx="14">
                  <c:v>34233</c:v>
                </c:pt>
                <c:pt idx="15">
                  <c:v>29108</c:v>
                </c:pt>
                <c:pt idx="16">
                  <c:v>25800</c:v>
                </c:pt>
                <c:pt idx="17">
                  <c:v>32938</c:v>
                </c:pt>
                <c:pt idx="18">
                  <c:v>28294</c:v>
                </c:pt>
                <c:pt idx="19">
                  <c:v>9135</c:v>
                </c:pt>
                <c:pt idx="20">
                  <c:v>17138</c:v>
                </c:pt>
                <c:pt idx="21">
                  <c:v>40358</c:v>
                </c:pt>
                <c:pt idx="22">
                  <c:v>27609</c:v>
                </c:pt>
                <c:pt idx="23">
                  <c:v>30459</c:v>
                </c:pt>
                <c:pt idx="24">
                  <c:v>27340</c:v>
                </c:pt>
                <c:pt idx="25">
                  <c:v>26921</c:v>
                </c:pt>
                <c:pt idx="26">
                  <c:v>18042</c:v>
                </c:pt>
                <c:pt idx="27">
                  <c:v>13501</c:v>
                </c:pt>
                <c:pt idx="28">
                  <c:v>30603</c:v>
                </c:pt>
                <c:pt idx="29">
                  <c:v>64697</c:v>
                </c:pt>
                <c:pt idx="30">
                  <c:v>48903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C-01E2-43A5-A902-4EA432BC9397}"/>
            </c:ext>
          </c:extLst>
        </c:ser>
        <c:ser>
          <c:idx val="29"/>
          <c:order val="29"/>
          <c:tx>
            <c:strRef>
              <c:f>Sheet1!$AE$1</c:f>
              <c:strCache>
                <c:ptCount val="1"/>
                <c:pt idx="0">
                  <c:v>DAS! im NDR Fernsehen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Sheet1!$AE$2:$AE$32</c:f>
              <c:numCache>
                <c:formatCode>General</c:formatCode>
                <c:ptCount val="31"/>
                <c:pt idx="0">
                  <c:v>11788</c:v>
                </c:pt>
                <c:pt idx="1">
                  <c:v>14890</c:v>
                </c:pt>
                <c:pt idx="2">
                  <c:v>5847</c:v>
                </c:pt>
                <c:pt idx="3">
                  <c:v>7228</c:v>
                </c:pt>
                <c:pt idx="4">
                  <c:v>7214</c:v>
                </c:pt>
                <c:pt idx="5">
                  <c:v>4578</c:v>
                </c:pt>
                <c:pt idx="6">
                  <c:v>4969</c:v>
                </c:pt>
                <c:pt idx="7">
                  <c:v>4227</c:v>
                </c:pt>
                <c:pt idx="8">
                  <c:v>34560</c:v>
                </c:pt>
                <c:pt idx="9">
                  <c:v>21669</c:v>
                </c:pt>
                <c:pt idx="10">
                  <c:v>14331</c:v>
                </c:pt>
                <c:pt idx="11">
                  <c:v>9635</c:v>
                </c:pt>
                <c:pt idx="12">
                  <c:v>6891</c:v>
                </c:pt>
                <c:pt idx="13">
                  <c:v>6042</c:v>
                </c:pt>
                <c:pt idx="14">
                  <c:v>5611</c:v>
                </c:pt>
                <c:pt idx="15">
                  <c:v>10328</c:v>
                </c:pt>
                <c:pt idx="16">
                  <c:v>15451</c:v>
                </c:pt>
                <c:pt idx="17">
                  <c:v>10672</c:v>
                </c:pt>
                <c:pt idx="18">
                  <c:v>14478</c:v>
                </c:pt>
                <c:pt idx="19">
                  <c:v>10529</c:v>
                </c:pt>
                <c:pt idx="20">
                  <c:v>7740</c:v>
                </c:pt>
                <c:pt idx="21">
                  <c:v>8899</c:v>
                </c:pt>
                <c:pt idx="22">
                  <c:v>11957</c:v>
                </c:pt>
                <c:pt idx="23">
                  <c:v>11657</c:v>
                </c:pt>
                <c:pt idx="24">
                  <c:v>9596</c:v>
                </c:pt>
                <c:pt idx="25">
                  <c:v>11634</c:v>
                </c:pt>
                <c:pt idx="26">
                  <c:v>7088</c:v>
                </c:pt>
                <c:pt idx="27">
                  <c:v>7792</c:v>
                </c:pt>
                <c:pt idx="28">
                  <c:v>7990</c:v>
                </c:pt>
                <c:pt idx="29">
                  <c:v>5560</c:v>
                </c:pt>
                <c:pt idx="30">
                  <c:v>5964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D-01E2-43A5-A902-4EA432BC9397}"/>
            </c:ext>
          </c:extLst>
        </c:ser>
        <c:ser>
          <c:idx val="30"/>
          <c:order val="30"/>
          <c:tx>
            <c:strRef>
              <c:f>Sheet1!$AF$1</c:f>
              <c:strCache>
                <c:ptCount val="1"/>
                <c:pt idx="0">
                  <c:v>Bingo! Die Umweltlotterie</c:v>
                </c:pt>
              </c:strCache>
            </c:strRef>
          </c:tx>
          <c:spPr>
            <a:ln w="28575" cap="rnd">
              <a:solidFill>
                <a:schemeClr val="accent1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Sheet1!$AF$2:$AF$32</c:f>
              <c:numCache>
                <c:formatCode>General</c:formatCode>
                <c:ptCount val="31"/>
                <c:pt idx="0">
                  <c:v>5933</c:v>
                </c:pt>
                <c:pt idx="1">
                  <c:v>1058</c:v>
                </c:pt>
                <c:pt idx="2">
                  <c:v>413</c:v>
                </c:pt>
                <c:pt idx="3">
                  <c:v>227</c:v>
                </c:pt>
                <c:pt idx="4">
                  <c:v>3572</c:v>
                </c:pt>
                <c:pt idx="5">
                  <c:v>4744</c:v>
                </c:pt>
                <c:pt idx="6">
                  <c:v>9669</c:v>
                </c:pt>
                <c:pt idx="7">
                  <c:v>7309</c:v>
                </c:pt>
                <c:pt idx="8">
                  <c:v>1464</c:v>
                </c:pt>
                <c:pt idx="9">
                  <c:v>668</c:v>
                </c:pt>
                <c:pt idx="10">
                  <c:v>596</c:v>
                </c:pt>
                <c:pt idx="11">
                  <c:v>4120</c:v>
                </c:pt>
                <c:pt idx="12">
                  <c:v>4764</c:v>
                </c:pt>
                <c:pt idx="13">
                  <c:v>9586</c:v>
                </c:pt>
                <c:pt idx="14">
                  <c:v>7403</c:v>
                </c:pt>
                <c:pt idx="15">
                  <c:v>1243</c:v>
                </c:pt>
                <c:pt idx="16">
                  <c:v>524</c:v>
                </c:pt>
                <c:pt idx="17">
                  <c:v>3996</c:v>
                </c:pt>
                <c:pt idx="18">
                  <c:v>5988</c:v>
                </c:pt>
                <c:pt idx="19">
                  <c:v>4795</c:v>
                </c:pt>
                <c:pt idx="20">
                  <c:v>8756</c:v>
                </c:pt>
                <c:pt idx="21">
                  <c:v>6873</c:v>
                </c:pt>
                <c:pt idx="22">
                  <c:v>7175</c:v>
                </c:pt>
                <c:pt idx="23">
                  <c:v>1337</c:v>
                </c:pt>
                <c:pt idx="24">
                  <c:v>762</c:v>
                </c:pt>
                <c:pt idx="25">
                  <c:v>3867</c:v>
                </c:pt>
                <c:pt idx="26">
                  <c:v>3975</c:v>
                </c:pt>
                <c:pt idx="27">
                  <c:v>9485</c:v>
                </c:pt>
                <c:pt idx="28">
                  <c:v>6879</c:v>
                </c:pt>
                <c:pt idx="29">
                  <c:v>1326</c:v>
                </c:pt>
                <c:pt idx="30">
                  <c:v>6738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E-01E2-43A5-A902-4EA432BC9397}"/>
            </c:ext>
          </c:extLst>
        </c:ser>
        <c:ser>
          <c:idx val="31"/>
          <c:order val="31"/>
          <c:tx>
            <c:strRef>
              <c:f>Sheet1!$AG$1</c:f>
              <c:strCache>
                <c:ptCount val="1"/>
                <c:pt idx="0">
                  <c:v>NDR Radiophilharmonie</c:v>
                </c:pt>
              </c:strCache>
            </c:strRef>
          </c:tx>
          <c:spPr>
            <a:ln w="28575" cap="rnd">
              <a:solidFill>
                <a:schemeClr val="accent2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Sheet1!$AG$2:$AG$32</c:f>
              <c:numCache>
                <c:formatCode>General</c:formatCode>
                <c:ptCount val="31"/>
                <c:pt idx="0">
                  <c:v>1737</c:v>
                </c:pt>
                <c:pt idx="1">
                  <c:v>1666</c:v>
                </c:pt>
                <c:pt idx="2">
                  <c:v>661</c:v>
                </c:pt>
                <c:pt idx="3">
                  <c:v>2925</c:v>
                </c:pt>
                <c:pt idx="4">
                  <c:v>5659</c:v>
                </c:pt>
                <c:pt idx="5">
                  <c:v>6190</c:v>
                </c:pt>
                <c:pt idx="6">
                  <c:v>5885</c:v>
                </c:pt>
                <c:pt idx="7">
                  <c:v>10799</c:v>
                </c:pt>
                <c:pt idx="8">
                  <c:v>17850</c:v>
                </c:pt>
                <c:pt idx="9">
                  <c:v>13057</c:v>
                </c:pt>
                <c:pt idx="10">
                  <c:v>14265</c:v>
                </c:pt>
                <c:pt idx="11">
                  <c:v>15576</c:v>
                </c:pt>
                <c:pt idx="12">
                  <c:v>15127</c:v>
                </c:pt>
                <c:pt idx="13">
                  <c:v>15083</c:v>
                </c:pt>
                <c:pt idx="14">
                  <c:v>10801</c:v>
                </c:pt>
                <c:pt idx="15">
                  <c:v>11622</c:v>
                </c:pt>
                <c:pt idx="16">
                  <c:v>14175</c:v>
                </c:pt>
                <c:pt idx="17">
                  <c:v>13818</c:v>
                </c:pt>
                <c:pt idx="18">
                  <c:v>15420</c:v>
                </c:pt>
                <c:pt idx="19">
                  <c:v>13487</c:v>
                </c:pt>
                <c:pt idx="20">
                  <c:v>15490</c:v>
                </c:pt>
                <c:pt idx="21">
                  <c:v>14298</c:v>
                </c:pt>
                <c:pt idx="22">
                  <c:v>14971</c:v>
                </c:pt>
                <c:pt idx="23">
                  <c:v>14536</c:v>
                </c:pt>
                <c:pt idx="24">
                  <c:v>7519</c:v>
                </c:pt>
                <c:pt idx="25">
                  <c:v>2531</c:v>
                </c:pt>
                <c:pt idx="26">
                  <c:v>2210</c:v>
                </c:pt>
                <c:pt idx="27">
                  <c:v>2689</c:v>
                </c:pt>
                <c:pt idx="28">
                  <c:v>1948</c:v>
                </c:pt>
                <c:pt idx="29">
                  <c:v>2656</c:v>
                </c:pt>
                <c:pt idx="30">
                  <c:v>14897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F-01E2-43A5-A902-4EA432BC9397}"/>
            </c:ext>
          </c:extLst>
        </c:ser>
        <c:ser>
          <c:idx val="32"/>
          <c:order val="32"/>
          <c:tx>
            <c:strRef>
              <c:f>Sheet1!$AH$1</c:f>
              <c:strCache>
                <c:ptCount val="1"/>
                <c:pt idx="0">
                  <c:v>NDR Fernsehen</c:v>
                </c:pt>
              </c:strCache>
            </c:strRef>
          </c:tx>
          <c:spPr>
            <a:ln w="28575" cap="rnd">
              <a:solidFill>
                <a:schemeClr val="accent3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Sheet1!$AH$2:$AH$32</c:f>
              <c:numCache>
                <c:formatCode>General</c:formatCode>
                <c:ptCount val="31"/>
                <c:pt idx="0">
                  <c:v>819620</c:v>
                </c:pt>
                <c:pt idx="1">
                  <c:v>897194</c:v>
                </c:pt>
                <c:pt idx="2">
                  <c:v>540507</c:v>
                </c:pt>
                <c:pt idx="3">
                  <c:v>305134</c:v>
                </c:pt>
                <c:pt idx="4">
                  <c:v>331863</c:v>
                </c:pt>
                <c:pt idx="5">
                  <c:v>428930</c:v>
                </c:pt>
                <c:pt idx="6">
                  <c:v>349589</c:v>
                </c:pt>
                <c:pt idx="7">
                  <c:v>110015</c:v>
                </c:pt>
                <c:pt idx="8">
                  <c:v>87574</c:v>
                </c:pt>
                <c:pt idx="9">
                  <c:v>125560</c:v>
                </c:pt>
                <c:pt idx="10">
                  <c:v>177173</c:v>
                </c:pt>
                <c:pt idx="11">
                  <c:v>279881</c:v>
                </c:pt>
                <c:pt idx="12">
                  <c:v>206625</c:v>
                </c:pt>
                <c:pt idx="13">
                  <c:v>137710</c:v>
                </c:pt>
                <c:pt idx="14">
                  <c:v>454463</c:v>
                </c:pt>
                <c:pt idx="15">
                  <c:v>213297</c:v>
                </c:pt>
                <c:pt idx="16">
                  <c:v>451086</c:v>
                </c:pt>
                <c:pt idx="17">
                  <c:v>229710</c:v>
                </c:pt>
                <c:pt idx="18">
                  <c:v>140114</c:v>
                </c:pt>
                <c:pt idx="19">
                  <c:v>104404</c:v>
                </c:pt>
                <c:pt idx="20">
                  <c:v>89956</c:v>
                </c:pt>
                <c:pt idx="21">
                  <c:v>71900</c:v>
                </c:pt>
                <c:pt idx="22">
                  <c:v>83103</c:v>
                </c:pt>
                <c:pt idx="23">
                  <c:v>69111</c:v>
                </c:pt>
                <c:pt idx="24">
                  <c:v>53090</c:v>
                </c:pt>
                <c:pt idx="25">
                  <c:v>59005</c:v>
                </c:pt>
                <c:pt idx="26">
                  <c:v>46980</c:v>
                </c:pt>
                <c:pt idx="27">
                  <c:v>51450</c:v>
                </c:pt>
                <c:pt idx="28">
                  <c:v>39007</c:v>
                </c:pt>
                <c:pt idx="29">
                  <c:v>35966</c:v>
                </c:pt>
                <c:pt idx="30">
                  <c:v>31303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0-01E2-43A5-A902-4EA432BC9397}"/>
            </c:ext>
          </c:extLst>
        </c:ser>
        <c:ser>
          <c:idx val="33"/>
          <c:order val="33"/>
          <c:tx>
            <c:strRef>
              <c:f>Sheet1!$AI$1</c:f>
              <c:strCache>
                <c:ptCount val="1"/>
                <c:pt idx="0">
                  <c:v>NDR 2 Soundcheck Neue Musik - Das Festival</c:v>
                </c:pt>
              </c:strCache>
            </c:strRef>
          </c:tx>
          <c:spPr>
            <a:ln w="28575" cap="rnd">
              <a:solidFill>
                <a:schemeClr val="accent4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Sheet1!$AI$2:$AI$32</c:f>
              <c:numCache>
                <c:formatCode>General</c:formatCode>
                <c:ptCount val="31"/>
                <c:pt idx="0">
                  <c:v>5</c:v>
                </c:pt>
                <c:pt idx="1">
                  <c:v>1</c:v>
                </c:pt>
                <c:pt idx="2">
                  <c:v>4</c:v>
                </c:pt>
                <c:pt idx="3">
                  <c:v>2</c:v>
                </c:pt>
                <c:pt idx="4">
                  <c:v>3</c:v>
                </c:pt>
                <c:pt idx="5">
                  <c:v>9</c:v>
                </c:pt>
                <c:pt idx="6">
                  <c:v>4</c:v>
                </c:pt>
                <c:pt idx="7">
                  <c:v>5</c:v>
                </c:pt>
                <c:pt idx="8">
                  <c:v>8</c:v>
                </c:pt>
                <c:pt idx="9">
                  <c:v>9</c:v>
                </c:pt>
                <c:pt idx="10">
                  <c:v>6</c:v>
                </c:pt>
                <c:pt idx="11">
                  <c:v>7</c:v>
                </c:pt>
                <c:pt idx="12">
                  <c:v>28</c:v>
                </c:pt>
                <c:pt idx="13">
                  <c:v>38</c:v>
                </c:pt>
                <c:pt idx="14">
                  <c:v>11</c:v>
                </c:pt>
                <c:pt idx="15">
                  <c:v>24</c:v>
                </c:pt>
                <c:pt idx="16">
                  <c:v>87</c:v>
                </c:pt>
                <c:pt idx="17">
                  <c:v>62</c:v>
                </c:pt>
                <c:pt idx="18">
                  <c:v>73</c:v>
                </c:pt>
                <c:pt idx="19">
                  <c:v>78</c:v>
                </c:pt>
                <c:pt idx="20">
                  <c:v>85</c:v>
                </c:pt>
                <c:pt idx="21">
                  <c:v>62</c:v>
                </c:pt>
                <c:pt idx="22">
                  <c:v>51</c:v>
                </c:pt>
                <c:pt idx="23">
                  <c:v>44</c:v>
                </c:pt>
                <c:pt idx="24">
                  <c:v>65</c:v>
                </c:pt>
                <c:pt idx="25">
                  <c:v>76</c:v>
                </c:pt>
                <c:pt idx="26">
                  <c:v>68</c:v>
                </c:pt>
                <c:pt idx="27">
                  <c:v>82</c:v>
                </c:pt>
                <c:pt idx="28">
                  <c:v>68</c:v>
                </c:pt>
                <c:pt idx="29">
                  <c:v>61</c:v>
                </c:pt>
                <c:pt idx="30">
                  <c:v>60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1-01E2-43A5-A902-4EA432BC9397}"/>
            </c:ext>
          </c:extLst>
        </c:ser>
        <c:ser>
          <c:idx val="34"/>
          <c:order val="34"/>
          <c:tx>
            <c:strRef>
              <c:f>Sheet1!$AJ$1</c:f>
              <c:strCache>
                <c:ptCount val="1"/>
                <c:pt idx="0">
                  <c:v>Visite</c:v>
                </c:pt>
              </c:strCache>
            </c:strRef>
          </c:tx>
          <c:spPr>
            <a:ln w="28575" cap="rnd">
              <a:solidFill>
                <a:schemeClr val="accent5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Sheet1!$AJ$2:$AJ$32</c:f>
              <c:numCache>
                <c:formatCode>General</c:formatCode>
                <c:ptCount val="31"/>
                <c:pt idx="0">
                  <c:v>45227</c:v>
                </c:pt>
                <c:pt idx="1">
                  <c:v>50633</c:v>
                </c:pt>
                <c:pt idx="2">
                  <c:v>32568</c:v>
                </c:pt>
                <c:pt idx="3">
                  <c:v>25277</c:v>
                </c:pt>
                <c:pt idx="4">
                  <c:v>18755</c:v>
                </c:pt>
                <c:pt idx="5">
                  <c:v>19120</c:v>
                </c:pt>
                <c:pt idx="6">
                  <c:v>27702</c:v>
                </c:pt>
                <c:pt idx="7">
                  <c:v>20520</c:v>
                </c:pt>
                <c:pt idx="8">
                  <c:v>40551</c:v>
                </c:pt>
                <c:pt idx="9">
                  <c:v>32854</c:v>
                </c:pt>
                <c:pt idx="10">
                  <c:v>25686</c:v>
                </c:pt>
                <c:pt idx="11">
                  <c:v>17580</c:v>
                </c:pt>
                <c:pt idx="12">
                  <c:v>16288</c:v>
                </c:pt>
                <c:pt idx="13">
                  <c:v>15162</c:v>
                </c:pt>
                <c:pt idx="14">
                  <c:v>13574</c:v>
                </c:pt>
                <c:pt idx="15">
                  <c:v>41966</c:v>
                </c:pt>
                <c:pt idx="16">
                  <c:v>25895</c:v>
                </c:pt>
                <c:pt idx="17">
                  <c:v>19655</c:v>
                </c:pt>
                <c:pt idx="18">
                  <c:v>32397</c:v>
                </c:pt>
                <c:pt idx="19">
                  <c:v>30470</c:v>
                </c:pt>
                <c:pt idx="20">
                  <c:v>30404</c:v>
                </c:pt>
                <c:pt idx="21">
                  <c:v>23765</c:v>
                </c:pt>
                <c:pt idx="22">
                  <c:v>40015</c:v>
                </c:pt>
                <c:pt idx="23">
                  <c:v>39534</c:v>
                </c:pt>
                <c:pt idx="24">
                  <c:v>30254</c:v>
                </c:pt>
                <c:pt idx="25">
                  <c:v>30455</c:v>
                </c:pt>
                <c:pt idx="26">
                  <c:v>26275</c:v>
                </c:pt>
                <c:pt idx="27">
                  <c:v>38419</c:v>
                </c:pt>
                <c:pt idx="28">
                  <c:v>44007</c:v>
                </c:pt>
                <c:pt idx="29">
                  <c:v>36493</c:v>
                </c:pt>
                <c:pt idx="30">
                  <c:v>30700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2-01E2-43A5-A902-4EA432BC9397}"/>
            </c:ext>
          </c:extLst>
        </c:ser>
        <c:ser>
          <c:idx val="35"/>
          <c:order val="35"/>
          <c:tx>
            <c:strRef>
              <c:f>Sheet1!$AK$1</c:f>
              <c:strCache>
                <c:ptCount val="1"/>
                <c:pt idx="0">
                  <c:v>Schüssel-Schorse</c:v>
                </c:pt>
              </c:strCache>
            </c:strRef>
          </c:tx>
          <c:spPr>
            <a:ln w="28575" cap="rnd">
              <a:solidFill>
                <a:schemeClr val="accent6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Sheet1!$AK$2:$AK$32</c:f>
              <c:numCache>
                <c:formatCode>General</c:formatCode>
                <c:ptCount val="31"/>
                <c:pt idx="0">
                  <c:v>6586</c:v>
                </c:pt>
                <c:pt idx="1">
                  <c:v>4460</c:v>
                </c:pt>
                <c:pt idx="2">
                  <c:v>3887</c:v>
                </c:pt>
                <c:pt idx="3">
                  <c:v>1424</c:v>
                </c:pt>
                <c:pt idx="4">
                  <c:v>3289</c:v>
                </c:pt>
                <c:pt idx="5">
                  <c:v>840</c:v>
                </c:pt>
                <c:pt idx="6">
                  <c:v>335</c:v>
                </c:pt>
                <c:pt idx="7">
                  <c:v>164</c:v>
                </c:pt>
                <c:pt idx="8">
                  <c:v>3099</c:v>
                </c:pt>
                <c:pt idx="9">
                  <c:v>2656</c:v>
                </c:pt>
                <c:pt idx="10">
                  <c:v>817</c:v>
                </c:pt>
                <c:pt idx="11">
                  <c:v>4764</c:v>
                </c:pt>
                <c:pt idx="12">
                  <c:v>4046</c:v>
                </c:pt>
                <c:pt idx="13">
                  <c:v>6223</c:v>
                </c:pt>
                <c:pt idx="14">
                  <c:v>6815</c:v>
                </c:pt>
                <c:pt idx="15">
                  <c:v>4980</c:v>
                </c:pt>
                <c:pt idx="16">
                  <c:v>3543</c:v>
                </c:pt>
                <c:pt idx="17">
                  <c:v>4616</c:v>
                </c:pt>
                <c:pt idx="18">
                  <c:v>3630</c:v>
                </c:pt>
                <c:pt idx="19">
                  <c:v>15191</c:v>
                </c:pt>
                <c:pt idx="20">
                  <c:v>15730</c:v>
                </c:pt>
                <c:pt idx="21">
                  <c:v>4505</c:v>
                </c:pt>
                <c:pt idx="22">
                  <c:v>2984</c:v>
                </c:pt>
                <c:pt idx="23">
                  <c:v>3381</c:v>
                </c:pt>
                <c:pt idx="24">
                  <c:v>4349</c:v>
                </c:pt>
                <c:pt idx="25">
                  <c:v>3666</c:v>
                </c:pt>
                <c:pt idx="26">
                  <c:v>1021</c:v>
                </c:pt>
                <c:pt idx="27">
                  <c:v>785</c:v>
                </c:pt>
                <c:pt idx="28">
                  <c:v>5949</c:v>
                </c:pt>
                <c:pt idx="29">
                  <c:v>3122</c:v>
                </c:pt>
                <c:pt idx="30">
                  <c:v>4714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3-01E2-43A5-A902-4EA432BC9397}"/>
            </c:ext>
          </c:extLst>
        </c:ser>
        <c:ser>
          <c:idx val="36"/>
          <c:order val="36"/>
          <c:tx>
            <c:strRef>
              <c:f>Sheet1!$AL$1</c:f>
              <c:strCache>
                <c:ptCount val="1"/>
                <c:pt idx="0">
                  <c:v>NDR Bigband</c:v>
                </c:pt>
              </c:strCache>
            </c:strRef>
          </c:tx>
          <c:spPr>
            <a:ln w="28575" cap="rnd">
              <a:solidFill>
                <a:schemeClr val="accent1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Sheet1!$AL$2:$AL$32</c:f>
              <c:numCache>
                <c:formatCode>General</c:formatCode>
                <c:ptCount val="31"/>
                <c:pt idx="0">
                  <c:v>2099</c:v>
                </c:pt>
                <c:pt idx="1">
                  <c:v>1485</c:v>
                </c:pt>
                <c:pt idx="2">
                  <c:v>2001</c:v>
                </c:pt>
                <c:pt idx="3">
                  <c:v>823</c:v>
                </c:pt>
                <c:pt idx="4">
                  <c:v>1021</c:v>
                </c:pt>
                <c:pt idx="5">
                  <c:v>272</c:v>
                </c:pt>
                <c:pt idx="6">
                  <c:v>160</c:v>
                </c:pt>
                <c:pt idx="7">
                  <c:v>76</c:v>
                </c:pt>
                <c:pt idx="8">
                  <c:v>25</c:v>
                </c:pt>
                <c:pt idx="9">
                  <c:v>40</c:v>
                </c:pt>
                <c:pt idx="10">
                  <c:v>25</c:v>
                </c:pt>
                <c:pt idx="11">
                  <c:v>11</c:v>
                </c:pt>
                <c:pt idx="12">
                  <c:v>5</c:v>
                </c:pt>
                <c:pt idx="13">
                  <c:v>15</c:v>
                </c:pt>
                <c:pt idx="14">
                  <c:v>7</c:v>
                </c:pt>
                <c:pt idx="15">
                  <c:v>23</c:v>
                </c:pt>
                <c:pt idx="16">
                  <c:v>26</c:v>
                </c:pt>
                <c:pt idx="17">
                  <c:v>80</c:v>
                </c:pt>
                <c:pt idx="18">
                  <c:v>1187</c:v>
                </c:pt>
                <c:pt idx="19">
                  <c:v>1552</c:v>
                </c:pt>
                <c:pt idx="20">
                  <c:v>1882</c:v>
                </c:pt>
                <c:pt idx="21">
                  <c:v>1964</c:v>
                </c:pt>
                <c:pt idx="22">
                  <c:v>675</c:v>
                </c:pt>
                <c:pt idx="23">
                  <c:v>1331</c:v>
                </c:pt>
                <c:pt idx="24">
                  <c:v>1510</c:v>
                </c:pt>
                <c:pt idx="25">
                  <c:v>1314</c:v>
                </c:pt>
                <c:pt idx="26">
                  <c:v>1010</c:v>
                </c:pt>
                <c:pt idx="27">
                  <c:v>391</c:v>
                </c:pt>
                <c:pt idx="28">
                  <c:v>1335</c:v>
                </c:pt>
                <c:pt idx="29">
                  <c:v>3900</c:v>
                </c:pt>
                <c:pt idx="30">
                  <c:v>1284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4-01E2-43A5-A902-4EA432BC9397}"/>
            </c:ext>
          </c:extLst>
        </c:ser>
        <c:ser>
          <c:idx val="37"/>
          <c:order val="37"/>
          <c:tx>
            <c:strRef>
              <c:f>Sheet1!$AM$1</c:f>
              <c:strCache>
                <c:ptCount val="1"/>
                <c:pt idx="0">
                  <c:v>Treckerfahrer dürfen das</c:v>
                </c:pt>
              </c:strCache>
            </c:strRef>
          </c:tx>
          <c:spPr>
            <a:ln w="28575" cap="rnd">
              <a:solidFill>
                <a:schemeClr val="accent2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Sheet1!$AM$2:$AM$32</c:f>
              <c:numCache>
                <c:formatCode>General</c:formatCode>
                <c:ptCount val="31"/>
                <c:pt idx="0">
                  <c:v>175948</c:v>
                </c:pt>
                <c:pt idx="1">
                  <c:v>117824</c:v>
                </c:pt>
                <c:pt idx="2">
                  <c:v>67585</c:v>
                </c:pt>
                <c:pt idx="3">
                  <c:v>43267</c:v>
                </c:pt>
                <c:pt idx="4">
                  <c:v>48950</c:v>
                </c:pt>
                <c:pt idx="5">
                  <c:v>45493</c:v>
                </c:pt>
                <c:pt idx="6">
                  <c:v>42031</c:v>
                </c:pt>
                <c:pt idx="7">
                  <c:v>30063</c:v>
                </c:pt>
                <c:pt idx="8">
                  <c:v>22933</c:v>
                </c:pt>
                <c:pt idx="9">
                  <c:v>28886</c:v>
                </c:pt>
                <c:pt idx="10">
                  <c:v>25943</c:v>
                </c:pt>
                <c:pt idx="11">
                  <c:v>13416</c:v>
                </c:pt>
                <c:pt idx="12">
                  <c:v>28403</c:v>
                </c:pt>
                <c:pt idx="13">
                  <c:v>14885</c:v>
                </c:pt>
                <c:pt idx="14">
                  <c:v>11780</c:v>
                </c:pt>
                <c:pt idx="15">
                  <c:v>9291</c:v>
                </c:pt>
                <c:pt idx="16">
                  <c:v>15475</c:v>
                </c:pt>
                <c:pt idx="17">
                  <c:v>13470</c:v>
                </c:pt>
                <c:pt idx="18">
                  <c:v>15978</c:v>
                </c:pt>
                <c:pt idx="19">
                  <c:v>20476</c:v>
                </c:pt>
                <c:pt idx="20">
                  <c:v>22166</c:v>
                </c:pt>
                <c:pt idx="21">
                  <c:v>25175</c:v>
                </c:pt>
                <c:pt idx="22">
                  <c:v>24245</c:v>
                </c:pt>
                <c:pt idx="23">
                  <c:v>29536</c:v>
                </c:pt>
                <c:pt idx="24">
                  <c:v>15572</c:v>
                </c:pt>
                <c:pt idx="25">
                  <c:v>13833</c:v>
                </c:pt>
                <c:pt idx="26">
                  <c:v>20685</c:v>
                </c:pt>
                <c:pt idx="27">
                  <c:v>15128</c:v>
                </c:pt>
                <c:pt idx="28">
                  <c:v>11761</c:v>
                </c:pt>
                <c:pt idx="29">
                  <c:v>10811</c:v>
                </c:pt>
                <c:pt idx="30">
                  <c:v>14673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5-01E2-43A5-A902-4EA432BC9397}"/>
            </c:ext>
          </c:extLst>
        </c:ser>
        <c:ser>
          <c:idx val="38"/>
          <c:order val="38"/>
          <c:tx>
            <c:strRef>
              <c:f>Sheet1!$AN$1</c:f>
              <c:strCache>
                <c:ptCount val="1"/>
                <c:pt idx="0">
                  <c:v>Jennifer - Sehnsucht nach was Besseres</c:v>
                </c:pt>
              </c:strCache>
            </c:strRef>
          </c:tx>
          <c:spPr>
            <a:ln w="28575" cap="rnd">
              <a:solidFill>
                <a:schemeClr val="accent3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Sheet1!$AN$2:$AN$32</c:f>
              <c:numCache>
                <c:formatCode>General</c:formatCode>
                <c:ptCount val="31"/>
                <c:pt idx="0">
                  <c:v>797</c:v>
                </c:pt>
                <c:pt idx="1">
                  <c:v>220</c:v>
                </c:pt>
                <c:pt idx="2">
                  <c:v>134</c:v>
                </c:pt>
                <c:pt idx="3">
                  <c:v>82</c:v>
                </c:pt>
                <c:pt idx="4">
                  <c:v>15</c:v>
                </c:pt>
                <c:pt idx="5">
                  <c:v>16</c:v>
                </c:pt>
                <c:pt idx="6">
                  <c:v>13</c:v>
                </c:pt>
                <c:pt idx="7">
                  <c:v>15</c:v>
                </c:pt>
                <c:pt idx="8">
                  <c:v>15</c:v>
                </c:pt>
                <c:pt idx="9">
                  <c:v>13</c:v>
                </c:pt>
                <c:pt idx="10">
                  <c:v>23</c:v>
                </c:pt>
                <c:pt idx="11">
                  <c:v>21</c:v>
                </c:pt>
                <c:pt idx="12">
                  <c:v>14</c:v>
                </c:pt>
                <c:pt idx="13">
                  <c:v>13</c:v>
                </c:pt>
                <c:pt idx="14">
                  <c:v>9</c:v>
                </c:pt>
                <c:pt idx="15">
                  <c:v>12</c:v>
                </c:pt>
                <c:pt idx="16">
                  <c:v>5</c:v>
                </c:pt>
                <c:pt idx="17">
                  <c:v>63</c:v>
                </c:pt>
                <c:pt idx="18">
                  <c:v>133</c:v>
                </c:pt>
                <c:pt idx="19">
                  <c:v>71</c:v>
                </c:pt>
                <c:pt idx="20">
                  <c:v>66</c:v>
                </c:pt>
                <c:pt idx="21">
                  <c:v>51</c:v>
                </c:pt>
                <c:pt idx="22">
                  <c:v>60</c:v>
                </c:pt>
                <c:pt idx="23">
                  <c:v>30</c:v>
                </c:pt>
                <c:pt idx="24">
                  <c:v>39</c:v>
                </c:pt>
                <c:pt idx="25">
                  <c:v>42</c:v>
                </c:pt>
                <c:pt idx="26">
                  <c:v>41</c:v>
                </c:pt>
                <c:pt idx="27">
                  <c:v>65</c:v>
                </c:pt>
                <c:pt idx="28">
                  <c:v>40</c:v>
                </c:pt>
                <c:pt idx="29">
                  <c:v>29</c:v>
                </c:pt>
                <c:pt idx="30">
                  <c:v>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6-01E2-43A5-A902-4EA432BC93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0645480"/>
        <c:axId val="410647448"/>
      </c:lineChart>
      <c:catAx>
        <c:axId val="410645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0647448"/>
        <c:crosses val="autoZero"/>
        <c:auto val="1"/>
        <c:lblAlgn val="ctr"/>
        <c:lblOffset val="100"/>
        <c:noMultiLvlLbl val="0"/>
      </c:catAx>
      <c:valAx>
        <c:axId val="410647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0645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N-JOY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65920</c:v>
                </c:pt>
                <c:pt idx="1">
                  <c:v>49471</c:v>
                </c:pt>
                <c:pt idx="2">
                  <c:v>32980</c:v>
                </c:pt>
                <c:pt idx="3">
                  <c:v>21723</c:v>
                </c:pt>
                <c:pt idx="4">
                  <c:v>24782</c:v>
                </c:pt>
                <c:pt idx="5">
                  <c:v>22963</c:v>
                </c:pt>
                <c:pt idx="6">
                  <c:v>23427</c:v>
                </c:pt>
                <c:pt idx="7">
                  <c:v>19002</c:v>
                </c:pt>
                <c:pt idx="8">
                  <c:v>13848</c:v>
                </c:pt>
                <c:pt idx="9">
                  <c:v>28319</c:v>
                </c:pt>
                <c:pt idx="10">
                  <c:v>22568</c:v>
                </c:pt>
                <c:pt idx="11">
                  <c:v>10855</c:v>
                </c:pt>
                <c:pt idx="12">
                  <c:v>10473</c:v>
                </c:pt>
                <c:pt idx="13">
                  <c:v>11950</c:v>
                </c:pt>
                <c:pt idx="14">
                  <c:v>14139</c:v>
                </c:pt>
                <c:pt idx="15">
                  <c:v>23564</c:v>
                </c:pt>
                <c:pt idx="16">
                  <c:v>12065</c:v>
                </c:pt>
                <c:pt idx="17">
                  <c:v>28161</c:v>
                </c:pt>
                <c:pt idx="18">
                  <c:v>24821</c:v>
                </c:pt>
                <c:pt idx="19">
                  <c:v>21386</c:v>
                </c:pt>
                <c:pt idx="20">
                  <c:v>19454</c:v>
                </c:pt>
                <c:pt idx="21">
                  <c:v>18143</c:v>
                </c:pt>
                <c:pt idx="22">
                  <c:v>29274</c:v>
                </c:pt>
                <c:pt idx="23">
                  <c:v>29002</c:v>
                </c:pt>
                <c:pt idx="24">
                  <c:v>34916</c:v>
                </c:pt>
                <c:pt idx="25">
                  <c:v>17627</c:v>
                </c:pt>
                <c:pt idx="26">
                  <c:v>19126</c:v>
                </c:pt>
                <c:pt idx="27">
                  <c:v>30955</c:v>
                </c:pt>
                <c:pt idx="28">
                  <c:v>24847</c:v>
                </c:pt>
                <c:pt idx="29">
                  <c:v>17085</c:v>
                </c:pt>
                <c:pt idx="30">
                  <c:v>14859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3F8-431C-AFA8-401A1904834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Eurovision Song Contest Deutschland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1164</c:v>
                </c:pt>
                <c:pt idx="1">
                  <c:v>1088</c:v>
                </c:pt>
                <c:pt idx="2">
                  <c:v>895</c:v>
                </c:pt>
                <c:pt idx="3">
                  <c:v>873</c:v>
                </c:pt>
                <c:pt idx="4">
                  <c:v>431</c:v>
                </c:pt>
                <c:pt idx="5">
                  <c:v>142</c:v>
                </c:pt>
                <c:pt idx="6">
                  <c:v>89</c:v>
                </c:pt>
                <c:pt idx="7">
                  <c:v>826</c:v>
                </c:pt>
                <c:pt idx="8">
                  <c:v>342</c:v>
                </c:pt>
                <c:pt idx="9">
                  <c:v>284</c:v>
                </c:pt>
                <c:pt idx="10">
                  <c:v>903</c:v>
                </c:pt>
                <c:pt idx="11">
                  <c:v>785</c:v>
                </c:pt>
                <c:pt idx="12">
                  <c:v>650</c:v>
                </c:pt>
                <c:pt idx="13">
                  <c:v>863</c:v>
                </c:pt>
                <c:pt idx="14">
                  <c:v>182</c:v>
                </c:pt>
                <c:pt idx="15">
                  <c:v>3211</c:v>
                </c:pt>
                <c:pt idx="16">
                  <c:v>1091</c:v>
                </c:pt>
                <c:pt idx="17">
                  <c:v>1376</c:v>
                </c:pt>
                <c:pt idx="18">
                  <c:v>1162</c:v>
                </c:pt>
                <c:pt idx="19">
                  <c:v>1115</c:v>
                </c:pt>
                <c:pt idx="20">
                  <c:v>678</c:v>
                </c:pt>
                <c:pt idx="21">
                  <c:v>1366</c:v>
                </c:pt>
                <c:pt idx="22">
                  <c:v>8603</c:v>
                </c:pt>
                <c:pt idx="23">
                  <c:v>23489</c:v>
                </c:pt>
                <c:pt idx="24">
                  <c:v>66359</c:v>
                </c:pt>
                <c:pt idx="25">
                  <c:v>65861</c:v>
                </c:pt>
                <c:pt idx="26">
                  <c:v>17513</c:v>
                </c:pt>
                <c:pt idx="27">
                  <c:v>9155</c:v>
                </c:pt>
                <c:pt idx="28">
                  <c:v>4460</c:v>
                </c:pt>
                <c:pt idx="29">
                  <c:v>1815</c:v>
                </c:pt>
                <c:pt idx="30">
                  <c:v>3466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3F8-431C-AFA8-401A1904834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NDR 2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12014</c:v>
                </c:pt>
                <c:pt idx="1">
                  <c:v>6484</c:v>
                </c:pt>
                <c:pt idx="2">
                  <c:v>8844</c:v>
                </c:pt>
                <c:pt idx="3">
                  <c:v>10828</c:v>
                </c:pt>
                <c:pt idx="4">
                  <c:v>10337</c:v>
                </c:pt>
                <c:pt idx="5">
                  <c:v>11786</c:v>
                </c:pt>
                <c:pt idx="6">
                  <c:v>12731</c:v>
                </c:pt>
                <c:pt idx="7">
                  <c:v>13377</c:v>
                </c:pt>
                <c:pt idx="8">
                  <c:v>9430</c:v>
                </c:pt>
                <c:pt idx="9">
                  <c:v>9079</c:v>
                </c:pt>
                <c:pt idx="10">
                  <c:v>23068</c:v>
                </c:pt>
                <c:pt idx="11">
                  <c:v>17779</c:v>
                </c:pt>
                <c:pt idx="12">
                  <c:v>10924</c:v>
                </c:pt>
                <c:pt idx="13">
                  <c:v>9064</c:v>
                </c:pt>
                <c:pt idx="14">
                  <c:v>14553</c:v>
                </c:pt>
                <c:pt idx="15">
                  <c:v>10921</c:v>
                </c:pt>
                <c:pt idx="16">
                  <c:v>7402</c:v>
                </c:pt>
                <c:pt idx="17">
                  <c:v>5140</c:v>
                </c:pt>
                <c:pt idx="18">
                  <c:v>8949</c:v>
                </c:pt>
                <c:pt idx="19">
                  <c:v>7660</c:v>
                </c:pt>
                <c:pt idx="20">
                  <c:v>5682</c:v>
                </c:pt>
                <c:pt idx="21">
                  <c:v>11020</c:v>
                </c:pt>
                <c:pt idx="22">
                  <c:v>10879</c:v>
                </c:pt>
                <c:pt idx="23">
                  <c:v>7954</c:v>
                </c:pt>
                <c:pt idx="24">
                  <c:v>13991</c:v>
                </c:pt>
                <c:pt idx="25">
                  <c:v>17450</c:v>
                </c:pt>
                <c:pt idx="26">
                  <c:v>16946</c:v>
                </c:pt>
                <c:pt idx="27">
                  <c:v>8869</c:v>
                </c:pt>
                <c:pt idx="28">
                  <c:v>10812</c:v>
                </c:pt>
                <c:pt idx="29">
                  <c:v>15324</c:v>
                </c:pt>
                <c:pt idx="30">
                  <c:v>16963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3F8-431C-AFA8-401A1904834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INAS NACHT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226</c:v>
                </c:pt>
                <c:pt idx="1">
                  <c:v>340</c:v>
                </c:pt>
                <c:pt idx="2">
                  <c:v>309</c:v>
                </c:pt>
                <c:pt idx="3">
                  <c:v>367</c:v>
                </c:pt>
                <c:pt idx="4">
                  <c:v>4097</c:v>
                </c:pt>
                <c:pt idx="5">
                  <c:v>822</c:v>
                </c:pt>
                <c:pt idx="6">
                  <c:v>269</c:v>
                </c:pt>
                <c:pt idx="7">
                  <c:v>160</c:v>
                </c:pt>
                <c:pt idx="8">
                  <c:v>109</c:v>
                </c:pt>
                <c:pt idx="9">
                  <c:v>112</c:v>
                </c:pt>
                <c:pt idx="10">
                  <c:v>113</c:v>
                </c:pt>
                <c:pt idx="11">
                  <c:v>2477</c:v>
                </c:pt>
                <c:pt idx="12">
                  <c:v>620</c:v>
                </c:pt>
                <c:pt idx="13">
                  <c:v>196</c:v>
                </c:pt>
                <c:pt idx="14">
                  <c:v>146</c:v>
                </c:pt>
                <c:pt idx="15">
                  <c:v>1634</c:v>
                </c:pt>
                <c:pt idx="16">
                  <c:v>609</c:v>
                </c:pt>
                <c:pt idx="17">
                  <c:v>271</c:v>
                </c:pt>
                <c:pt idx="18">
                  <c:v>3360</c:v>
                </c:pt>
                <c:pt idx="19">
                  <c:v>786</c:v>
                </c:pt>
                <c:pt idx="20">
                  <c:v>261</c:v>
                </c:pt>
                <c:pt idx="21">
                  <c:v>154</c:v>
                </c:pt>
                <c:pt idx="22">
                  <c:v>1454</c:v>
                </c:pt>
                <c:pt idx="23">
                  <c:v>11091</c:v>
                </c:pt>
                <c:pt idx="24">
                  <c:v>1943</c:v>
                </c:pt>
                <c:pt idx="25">
                  <c:v>2917</c:v>
                </c:pt>
                <c:pt idx="26">
                  <c:v>1307</c:v>
                </c:pt>
                <c:pt idx="27">
                  <c:v>315</c:v>
                </c:pt>
                <c:pt idx="28">
                  <c:v>170</c:v>
                </c:pt>
                <c:pt idx="29">
                  <c:v>99</c:v>
                </c:pt>
                <c:pt idx="30">
                  <c:v>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3F8-431C-AFA8-401A1904834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NDR.de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11565</c:v>
                </c:pt>
                <c:pt idx="1">
                  <c:v>7365</c:v>
                </c:pt>
                <c:pt idx="2">
                  <c:v>6702</c:v>
                </c:pt>
                <c:pt idx="3">
                  <c:v>13000</c:v>
                </c:pt>
                <c:pt idx="4">
                  <c:v>12940</c:v>
                </c:pt>
                <c:pt idx="5">
                  <c:v>8190</c:v>
                </c:pt>
                <c:pt idx="6">
                  <c:v>11709</c:v>
                </c:pt>
                <c:pt idx="7">
                  <c:v>8438</c:v>
                </c:pt>
                <c:pt idx="8">
                  <c:v>7994</c:v>
                </c:pt>
                <c:pt idx="9">
                  <c:v>8097</c:v>
                </c:pt>
                <c:pt idx="10">
                  <c:v>11282</c:v>
                </c:pt>
                <c:pt idx="11">
                  <c:v>7671</c:v>
                </c:pt>
                <c:pt idx="12">
                  <c:v>4478</c:v>
                </c:pt>
                <c:pt idx="13">
                  <c:v>5558</c:v>
                </c:pt>
                <c:pt idx="14">
                  <c:v>10060</c:v>
                </c:pt>
                <c:pt idx="15">
                  <c:v>10571</c:v>
                </c:pt>
                <c:pt idx="16">
                  <c:v>8293</c:v>
                </c:pt>
                <c:pt idx="17">
                  <c:v>6043</c:v>
                </c:pt>
                <c:pt idx="18">
                  <c:v>10123</c:v>
                </c:pt>
                <c:pt idx="19">
                  <c:v>8626</c:v>
                </c:pt>
                <c:pt idx="20">
                  <c:v>5193</c:v>
                </c:pt>
                <c:pt idx="21">
                  <c:v>5887</c:v>
                </c:pt>
                <c:pt idx="22">
                  <c:v>11280</c:v>
                </c:pt>
                <c:pt idx="23">
                  <c:v>7559</c:v>
                </c:pt>
                <c:pt idx="24">
                  <c:v>9476</c:v>
                </c:pt>
                <c:pt idx="25">
                  <c:v>11589</c:v>
                </c:pt>
                <c:pt idx="26">
                  <c:v>6076</c:v>
                </c:pt>
                <c:pt idx="27">
                  <c:v>15796</c:v>
                </c:pt>
                <c:pt idx="28">
                  <c:v>9915</c:v>
                </c:pt>
                <c:pt idx="29">
                  <c:v>9321</c:v>
                </c:pt>
                <c:pt idx="30">
                  <c:v>9876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3F8-431C-AFA8-401A1904834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NDR Niedersachsen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13129</c:v>
                </c:pt>
                <c:pt idx="1">
                  <c:v>6577</c:v>
                </c:pt>
                <c:pt idx="2">
                  <c:v>11017</c:v>
                </c:pt>
                <c:pt idx="3">
                  <c:v>12970</c:v>
                </c:pt>
                <c:pt idx="4">
                  <c:v>12051</c:v>
                </c:pt>
                <c:pt idx="5">
                  <c:v>7035</c:v>
                </c:pt>
                <c:pt idx="6">
                  <c:v>7522</c:v>
                </c:pt>
                <c:pt idx="7">
                  <c:v>7684</c:v>
                </c:pt>
                <c:pt idx="8">
                  <c:v>7594</c:v>
                </c:pt>
                <c:pt idx="9">
                  <c:v>10514</c:v>
                </c:pt>
                <c:pt idx="10">
                  <c:v>9270</c:v>
                </c:pt>
                <c:pt idx="11">
                  <c:v>12709</c:v>
                </c:pt>
                <c:pt idx="12">
                  <c:v>8657</c:v>
                </c:pt>
                <c:pt idx="13">
                  <c:v>11140</c:v>
                </c:pt>
                <c:pt idx="14">
                  <c:v>5222</c:v>
                </c:pt>
                <c:pt idx="15">
                  <c:v>7967</c:v>
                </c:pt>
                <c:pt idx="16">
                  <c:v>9064</c:v>
                </c:pt>
                <c:pt idx="17">
                  <c:v>6297</c:v>
                </c:pt>
                <c:pt idx="18">
                  <c:v>11748</c:v>
                </c:pt>
                <c:pt idx="19">
                  <c:v>30834</c:v>
                </c:pt>
                <c:pt idx="20">
                  <c:v>10166</c:v>
                </c:pt>
                <c:pt idx="21">
                  <c:v>7052</c:v>
                </c:pt>
                <c:pt idx="22">
                  <c:v>5358</c:v>
                </c:pt>
                <c:pt idx="23">
                  <c:v>4243</c:v>
                </c:pt>
                <c:pt idx="24">
                  <c:v>6370</c:v>
                </c:pt>
                <c:pt idx="25">
                  <c:v>9884</c:v>
                </c:pt>
                <c:pt idx="26">
                  <c:v>6647</c:v>
                </c:pt>
                <c:pt idx="27">
                  <c:v>38303</c:v>
                </c:pt>
                <c:pt idx="28">
                  <c:v>20719</c:v>
                </c:pt>
                <c:pt idx="29">
                  <c:v>13293</c:v>
                </c:pt>
                <c:pt idx="30">
                  <c:v>22334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23F8-431C-AFA8-401A19048345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NDR Info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2518</c:v>
                </c:pt>
                <c:pt idx="1">
                  <c:v>3666</c:v>
                </c:pt>
                <c:pt idx="2">
                  <c:v>2041</c:v>
                </c:pt>
                <c:pt idx="3">
                  <c:v>6399</c:v>
                </c:pt>
                <c:pt idx="4">
                  <c:v>2623</c:v>
                </c:pt>
                <c:pt idx="5">
                  <c:v>1150</c:v>
                </c:pt>
                <c:pt idx="6">
                  <c:v>1787</c:v>
                </c:pt>
                <c:pt idx="7">
                  <c:v>1691</c:v>
                </c:pt>
                <c:pt idx="8">
                  <c:v>1380</c:v>
                </c:pt>
                <c:pt idx="9">
                  <c:v>3014</c:v>
                </c:pt>
                <c:pt idx="10">
                  <c:v>3720</c:v>
                </c:pt>
                <c:pt idx="11">
                  <c:v>4684</c:v>
                </c:pt>
                <c:pt idx="12">
                  <c:v>2152</c:v>
                </c:pt>
                <c:pt idx="13">
                  <c:v>1136</c:v>
                </c:pt>
                <c:pt idx="14">
                  <c:v>3434</c:v>
                </c:pt>
                <c:pt idx="15">
                  <c:v>1828</c:v>
                </c:pt>
                <c:pt idx="16">
                  <c:v>1728</c:v>
                </c:pt>
                <c:pt idx="17">
                  <c:v>3131</c:v>
                </c:pt>
                <c:pt idx="18">
                  <c:v>1428</c:v>
                </c:pt>
                <c:pt idx="19">
                  <c:v>747</c:v>
                </c:pt>
                <c:pt idx="20">
                  <c:v>525</c:v>
                </c:pt>
                <c:pt idx="21">
                  <c:v>1917</c:v>
                </c:pt>
                <c:pt idx="22">
                  <c:v>1497</c:v>
                </c:pt>
                <c:pt idx="23">
                  <c:v>1920</c:v>
                </c:pt>
                <c:pt idx="24">
                  <c:v>4764</c:v>
                </c:pt>
                <c:pt idx="25">
                  <c:v>17456</c:v>
                </c:pt>
                <c:pt idx="26">
                  <c:v>5538</c:v>
                </c:pt>
                <c:pt idx="27">
                  <c:v>1840</c:v>
                </c:pt>
                <c:pt idx="28">
                  <c:v>2538</c:v>
                </c:pt>
                <c:pt idx="29">
                  <c:v>1855</c:v>
                </c:pt>
                <c:pt idx="30">
                  <c:v>2066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23F8-431C-AFA8-401A19048345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NDR Kultur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Sheet1!$I$2:$I$32</c:f>
              <c:numCache>
                <c:formatCode>General</c:formatCode>
                <c:ptCount val="31"/>
                <c:pt idx="0">
                  <c:v>1036</c:v>
                </c:pt>
                <c:pt idx="1">
                  <c:v>753</c:v>
                </c:pt>
                <c:pt idx="2">
                  <c:v>526</c:v>
                </c:pt>
                <c:pt idx="3">
                  <c:v>543</c:v>
                </c:pt>
                <c:pt idx="4">
                  <c:v>615</c:v>
                </c:pt>
                <c:pt idx="5">
                  <c:v>295</c:v>
                </c:pt>
                <c:pt idx="6">
                  <c:v>357</c:v>
                </c:pt>
                <c:pt idx="7">
                  <c:v>403</c:v>
                </c:pt>
                <c:pt idx="8">
                  <c:v>385</c:v>
                </c:pt>
                <c:pt idx="9">
                  <c:v>420</c:v>
                </c:pt>
                <c:pt idx="10">
                  <c:v>1051</c:v>
                </c:pt>
                <c:pt idx="11">
                  <c:v>534</c:v>
                </c:pt>
                <c:pt idx="12">
                  <c:v>675</c:v>
                </c:pt>
                <c:pt idx="13">
                  <c:v>314</c:v>
                </c:pt>
                <c:pt idx="14">
                  <c:v>669</c:v>
                </c:pt>
                <c:pt idx="15">
                  <c:v>695</c:v>
                </c:pt>
                <c:pt idx="16">
                  <c:v>613</c:v>
                </c:pt>
                <c:pt idx="17">
                  <c:v>843</c:v>
                </c:pt>
                <c:pt idx="18">
                  <c:v>660</c:v>
                </c:pt>
                <c:pt idx="19">
                  <c:v>285</c:v>
                </c:pt>
                <c:pt idx="20">
                  <c:v>143</c:v>
                </c:pt>
                <c:pt idx="21">
                  <c:v>130</c:v>
                </c:pt>
                <c:pt idx="22">
                  <c:v>392</c:v>
                </c:pt>
                <c:pt idx="23">
                  <c:v>381</c:v>
                </c:pt>
                <c:pt idx="24">
                  <c:v>430</c:v>
                </c:pt>
                <c:pt idx="25">
                  <c:v>275</c:v>
                </c:pt>
                <c:pt idx="26">
                  <c:v>273</c:v>
                </c:pt>
                <c:pt idx="27">
                  <c:v>122</c:v>
                </c:pt>
                <c:pt idx="28">
                  <c:v>309</c:v>
                </c:pt>
                <c:pt idx="29">
                  <c:v>592</c:v>
                </c:pt>
                <c:pt idx="30">
                  <c:v>422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23F8-431C-AFA8-401A19048345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Mein Nachmittag (NDR)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Sheet1!$J$2:$J$32</c:f>
              <c:numCache>
                <c:formatCode>General</c:formatCode>
                <c:ptCount val="31"/>
                <c:pt idx="0">
                  <c:v>1024</c:v>
                </c:pt>
                <c:pt idx="1">
                  <c:v>693</c:v>
                </c:pt>
                <c:pt idx="2">
                  <c:v>1152</c:v>
                </c:pt>
                <c:pt idx="3">
                  <c:v>1112</c:v>
                </c:pt>
                <c:pt idx="4">
                  <c:v>1314</c:v>
                </c:pt>
                <c:pt idx="5">
                  <c:v>861</c:v>
                </c:pt>
                <c:pt idx="6">
                  <c:v>489</c:v>
                </c:pt>
                <c:pt idx="7">
                  <c:v>1018</c:v>
                </c:pt>
                <c:pt idx="8">
                  <c:v>1200</c:v>
                </c:pt>
                <c:pt idx="9">
                  <c:v>975</c:v>
                </c:pt>
                <c:pt idx="10">
                  <c:v>1078</c:v>
                </c:pt>
                <c:pt idx="11">
                  <c:v>2525</c:v>
                </c:pt>
                <c:pt idx="12">
                  <c:v>1434</c:v>
                </c:pt>
                <c:pt idx="13">
                  <c:v>773</c:v>
                </c:pt>
                <c:pt idx="14">
                  <c:v>890</c:v>
                </c:pt>
                <c:pt idx="15">
                  <c:v>813</c:v>
                </c:pt>
                <c:pt idx="16">
                  <c:v>1198</c:v>
                </c:pt>
                <c:pt idx="17">
                  <c:v>2204</c:v>
                </c:pt>
                <c:pt idx="18">
                  <c:v>1345</c:v>
                </c:pt>
                <c:pt idx="19">
                  <c:v>1290</c:v>
                </c:pt>
                <c:pt idx="20">
                  <c:v>503</c:v>
                </c:pt>
                <c:pt idx="21">
                  <c:v>506</c:v>
                </c:pt>
                <c:pt idx="22">
                  <c:v>580</c:v>
                </c:pt>
                <c:pt idx="23">
                  <c:v>2110</c:v>
                </c:pt>
                <c:pt idx="24">
                  <c:v>786</c:v>
                </c:pt>
                <c:pt idx="25">
                  <c:v>1799</c:v>
                </c:pt>
                <c:pt idx="26">
                  <c:v>1260</c:v>
                </c:pt>
                <c:pt idx="27">
                  <c:v>967</c:v>
                </c:pt>
                <c:pt idx="28">
                  <c:v>1003</c:v>
                </c:pt>
                <c:pt idx="29">
                  <c:v>444</c:v>
                </c:pt>
                <c:pt idx="30">
                  <c:v>950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23F8-431C-AFA8-401A19048345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NDR Elbphilharmonie Orchester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Sheet1!$K$2:$K$32</c:f>
              <c:numCache>
                <c:formatCode>General</c:formatCode>
                <c:ptCount val="31"/>
                <c:pt idx="0">
                  <c:v>296</c:v>
                </c:pt>
                <c:pt idx="1">
                  <c:v>395</c:v>
                </c:pt>
                <c:pt idx="2">
                  <c:v>129</c:v>
                </c:pt>
                <c:pt idx="3">
                  <c:v>261</c:v>
                </c:pt>
                <c:pt idx="4">
                  <c:v>259</c:v>
                </c:pt>
                <c:pt idx="5">
                  <c:v>76</c:v>
                </c:pt>
                <c:pt idx="6">
                  <c:v>65</c:v>
                </c:pt>
                <c:pt idx="7">
                  <c:v>216</c:v>
                </c:pt>
                <c:pt idx="8">
                  <c:v>58</c:v>
                </c:pt>
                <c:pt idx="9">
                  <c:v>320</c:v>
                </c:pt>
                <c:pt idx="10">
                  <c:v>1177</c:v>
                </c:pt>
                <c:pt idx="11">
                  <c:v>451</c:v>
                </c:pt>
                <c:pt idx="12">
                  <c:v>142</c:v>
                </c:pt>
                <c:pt idx="13">
                  <c:v>116</c:v>
                </c:pt>
                <c:pt idx="14">
                  <c:v>233</c:v>
                </c:pt>
                <c:pt idx="15">
                  <c:v>380</c:v>
                </c:pt>
                <c:pt idx="16">
                  <c:v>649</c:v>
                </c:pt>
                <c:pt idx="17">
                  <c:v>229</c:v>
                </c:pt>
                <c:pt idx="18">
                  <c:v>154</c:v>
                </c:pt>
                <c:pt idx="19">
                  <c:v>149</c:v>
                </c:pt>
                <c:pt idx="20">
                  <c:v>88</c:v>
                </c:pt>
                <c:pt idx="21">
                  <c:v>449</c:v>
                </c:pt>
                <c:pt idx="22">
                  <c:v>203</c:v>
                </c:pt>
                <c:pt idx="23">
                  <c:v>64</c:v>
                </c:pt>
                <c:pt idx="24">
                  <c:v>294</c:v>
                </c:pt>
                <c:pt idx="25">
                  <c:v>348</c:v>
                </c:pt>
                <c:pt idx="26">
                  <c:v>400</c:v>
                </c:pt>
                <c:pt idx="27">
                  <c:v>301</c:v>
                </c:pt>
                <c:pt idx="28">
                  <c:v>259</c:v>
                </c:pt>
                <c:pt idx="29">
                  <c:v>140</c:v>
                </c:pt>
                <c:pt idx="30">
                  <c:v>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23F8-431C-AFA8-401A19048345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NDR Chor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Sheet1!$L$2:$L$32</c:f>
              <c:numCache>
                <c:formatCode>General</c:formatCode>
                <c:ptCount val="31"/>
                <c:pt idx="0">
                  <c:v>1</c:v>
                </c:pt>
                <c:pt idx="1">
                  <c:v>64</c:v>
                </c:pt>
                <c:pt idx="2">
                  <c:v>12</c:v>
                </c:pt>
                <c:pt idx="3">
                  <c:v>23</c:v>
                </c:pt>
                <c:pt idx="4">
                  <c:v>7</c:v>
                </c:pt>
                <c:pt idx="5">
                  <c:v>3</c:v>
                </c:pt>
                <c:pt idx="6">
                  <c:v>8</c:v>
                </c:pt>
                <c:pt idx="7">
                  <c:v>3</c:v>
                </c:pt>
                <c:pt idx="8">
                  <c:v>12</c:v>
                </c:pt>
                <c:pt idx="9">
                  <c:v>5</c:v>
                </c:pt>
                <c:pt idx="10">
                  <c:v>25</c:v>
                </c:pt>
                <c:pt idx="11">
                  <c:v>65</c:v>
                </c:pt>
                <c:pt idx="12">
                  <c:v>17</c:v>
                </c:pt>
                <c:pt idx="13">
                  <c:v>22</c:v>
                </c:pt>
                <c:pt idx="14">
                  <c:v>115</c:v>
                </c:pt>
                <c:pt idx="15">
                  <c:v>634</c:v>
                </c:pt>
                <c:pt idx="16">
                  <c:v>731</c:v>
                </c:pt>
                <c:pt idx="17">
                  <c:v>1578</c:v>
                </c:pt>
                <c:pt idx="18">
                  <c:v>568</c:v>
                </c:pt>
                <c:pt idx="19">
                  <c:v>210</c:v>
                </c:pt>
                <c:pt idx="20">
                  <c:v>107</c:v>
                </c:pt>
                <c:pt idx="21">
                  <c:v>56</c:v>
                </c:pt>
                <c:pt idx="22">
                  <c:v>23</c:v>
                </c:pt>
                <c:pt idx="23">
                  <c:v>22</c:v>
                </c:pt>
                <c:pt idx="24">
                  <c:v>12</c:v>
                </c:pt>
                <c:pt idx="25">
                  <c:v>11</c:v>
                </c:pt>
                <c:pt idx="26">
                  <c:v>13</c:v>
                </c:pt>
                <c:pt idx="27">
                  <c:v>9</c:v>
                </c:pt>
                <c:pt idx="28">
                  <c:v>136</c:v>
                </c:pt>
                <c:pt idx="29">
                  <c:v>144</c:v>
                </c:pt>
                <c:pt idx="30">
                  <c:v>135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23F8-431C-AFA8-401A19048345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Tietjen und Bommes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Sheet1!$M$2:$M$32</c:f>
              <c:numCache>
                <c:formatCode>General</c:formatCode>
                <c:ptCount val="31"/>
                <c:pt idx="0">
                  <c:v>1225</c:v>
                </c:pt>
                <c:pt idx="1">
                  <c:v>1086</c:v>
                </c:pt>
                <c:pt idx="2">
                  <c:v>876</c:v>
                </c:pt>
                <c:pt idx="3">
                  <c:v>823</c:v>
                </c:pt>
                <c:pt idx="4">
                  <c:v>909</c:v>
                </c:pt>
                <c:pt idx="5">
                  <c:v>460</c:v>
                </c:pt>
                <c:pt idx="6">
                  <c:v>671</c:v>
                </c:pt>
                <c:pt idx="7">
                  <c:v>335</c:v>
                </c:pt>
                <c:pt idx="8">
                  <c:v>333</c:v>
                </c:pt>
                <c:pt idx="9">
                  <c:v>647</c:v>
                </c:pt>
                <c:pt idx="10">
                  <c:v>690</c:v>
                </c:pt>
                <c:pt idx="11">
                  <c:v>1107</c:v>
                </c:pt>
                <c:pt idx="12">
                  <c:v>1229</c:v>
                </c:pt>
                <c:pt idx="13">
                  <c:v>1005</c:v>
                </c:pt>
                <c:pt idx="14">
                  <c:v>716</c:v>
                </c:pt>
                <c:pt idx="15">
                  <c:v>1269</c:v>
                </c:pt>
                <c:pt idx="16">
                  <c:v>1145</c:v>
                </c:pt>
                <c:pt idx="17">
                  <c:v>1196</c:v>
                </c:pt>
                <c:pt idx="18">
                  <c:v>2674</c:v>
                </c:pt>
                <c:pt idx="19">
                  <c:v>2385</c:v>
                </c:pt>
                <c:pt idx="20">
                  <c:v>889</c:v>
                </c:pt>
                <c:pt idx="21">
                  <c:v>750</c:v>
                </c:pt>
                <c:pt idx="22">
                  <c:v>552</c:v>
                </c:pt>
                <c:pt idx="23">
                  <c:v>480</c:v>
                </c:pt>
                <c:pt idx="24">
                  <c:v>1159</c:v>
                </c:pt>
                <c:pt idx="25">
                  <c:v>1360</c:v>
                </c:pt>
                <c:pt idx="26">
                  <c:v>1617</c:v>
                </c:pt>
                <c:pt idx="27">
                  <c:v>1967</c:v>
                </c:pt>
                <c:pt idx="28">
                  <c:v>1141</c:v>
                </c:pt>
                <c:pt idx="29">
                  <c:v>1249</c:v>
                </c:pt>
                <c:pt idx="30">
                  <c:v>1639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23F8-431C-AFA8-401A19048345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NDR Talk Show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Sheet1!$N$2:$N$32</c:f>
              <c:numCache>
                <c:formatCode>General</c:formatCode>
                <c:ptCount val="31"/>
                <c:pt idx="0">
                  <c:v>11979</c:v>
                </c:pt>
                <c:pt idx="1">
                  <c:v>11018</c:v>
                </c:pt>
                <c:pt idx="2">
                  <c:v>17919</c:v>
                </c:pt>
                <c:pt idx="3">
                  <c:v>16083</c:v>
                </c:pt>
                <c:pt idx="4">
                  <c:v>22198</c:v>
                </c:pt>
                <c:pt idx="5">
                  <c:v>23619</c:v>
                </c:pt>
                <c:pt idx="6">
                  <c:v>14517</c:v>
                </c:pt>
                <c:pt idx="7">
                  <c:v>11454</c:v>
                </c:pt>
                <c:pt idx="8">
                  <c:v>9702</c:v>
                </c:pt>
                <c:pt idx="9">
                  <c:v>6749</c:v>
                </c:pt>
                <c:pt idx="10">
                  <c:v>7011</c:v>
                </c:pt>
                <c:pt idx="11">
                  <c:v>10039</c:v>
                </c:pt>
                <c:pt idx="12">
                  <c:v>11804</c:v>
                </c:pt>
                <c:pt idx="13">
                  <c:v>8124</c:v>
                </c:pt>
                <c:pt idx="14">
                  <c:v>4913</c:v>
                </c:pt>
                <c:pt idx="15">
                  <c:v>5690</c:v>
                </c:pt>
                <c:pt idx="16">
                  <c:v>5319</c:v>
                </c:pt>
                <c:pt idx="17">
                  <c:v>3612</c:v>
                </c:pt>
                <c:pt idx="18">
                  <c:v>3023</c:v>
                </c:pt>
                <c:pt idx="19">
                  <c:v>3821</c:v>
                </c:pt>
                <c:pt idx="20">
                  <c:v>5424</c:v>
                </c:pt>
                <c:pt idx="21">
                  <c:v>3482</c:v>
                </c:pt>
                <c:pt idx="22">
                  <c:v>2559</c:v>
                </c:pt>
                <c:pt idx="23">
                  <c:v>15371</c:v>
                </c:pt>
                <c:pt idx="24">
                  <c:v>9172</c:v>
                </c:pt>
                <c:pt idx="25">
                  <c:v>16044</c:v>
                </c:pt>
                <c:pt idx="26">
                  <c:v>18376</c:v>
                </c:pt>
                <c:pt idx="27">
                  <c:v>15470</c:v>
                </c:pt>
                <c:pt idx="28">
                  <c:v>9569</c:v>
                </c:pt>
                <c:pt idx="29">
                  <c:v>8165</c:v>
                </c:pt>
                <c:pt idx="30">
                  <c:v>16346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23F8-431C-AFA8-401A19048345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Kuhlage und Hardeland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Sheet1!$O$2:$O$32</c:f>
              <c:numCache>
                <c:formatCode>General</c:formatCode>
                <c:ptCount val="31"/>
                <c:pt idx="0">
                  <c:v>2319</c:v>
                </c:pt>
                <c:pt idx="1">
                  <c:v>2765</c:v>
                </c:pt>
                <c:pt idx="2">
                  <c:v>2704</c:v>
                </c:pt>
                <c:pt idx="3">
                  <c:v>681</c:v>
                </c:pt>
                <c:pt idx="4">
                  <c:v>307</c:v>
                </c:pt>
                <c:pt idx="5">
                  <c:v>279</c:v>
                </c:pt>
                <c:pt idx="6">
                  <c:v>1220</c:v>
                </c:pt>
                <c:pt idx="7">
                  <c:v>1688</c:v>
                </c:pt>
                <c:pt idx="8">
                  <c:v>1840</c:v>
                </c:pt>
                <c:pt idx="9">
                  <c:v>2738</c:v>
                </c:pt>
                <c:pt idx="10">
                  <c:v>1905</c:v>
                </c:pt>
                <c:pt idx="11">
                  <c:v>338</c:v>
                </c:pt>
                <c:pt idx="12">
                  <c:v>159</c:v>
                </c:pt>
                <c:pt idx="13">
                  <c:v>1895</c:v>
                </c:pt>
                <c:pt idx="14">
                  <c:v>1787</c:v>
                </c:pt>
                <c:pt idx="15">
                  <c:v>2027</c:v>
                </c:pt>
                <c:pt idx="16">
                  <c:v>1066</c:v>
                </c:pt>
                <c:pt idx="17">
                  <c:v>363</c:v>
                </c:pt>
                <c:pt idx="18">
                  <c:v>1412</c:v>
                </c:pt>
                <c:pt idx="19">
                  <c:v>651</c:v>
                </c:pt>
                <c:pt idx="20">
                  <c:v>1917</c:v>
                </c:pt>
                <c:pt idx="21">
                  <c:v>1245</c:v>
                </c:pt>
                <c:pt idx="22">
                  <c:v>1254</c:v>
                </c:pt>
                <c:pt idx="23">
                  <c:v>889</c:v>
                </c:pt>
                <c:pt idx="24">
                  <c:v>117</c:v>
                </c:pt>
                <c:pt idx="25">
                  <c:v>53</c:v>
                </c:pt>
                <c:pt idx="26">
                  <c:v>60</c:v>
                </c:pt>
                <c:pt idx="27">
                  <c:v>974</c:v>
                </c:pt>
                <c:pt idx="28">
                  <c:v>507</c:v>
                </c:pt>
                <c:pt idx="29">
                  <c:v>1799</c:v>
                </c:pt>
                <c:pt idx="30">
                  <c:v>1372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23F8-431C-AFA8-401A19048345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NDR barrierefrei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Sheet1!$P$2:$P$32</c:f>
              <c:numCache>
                <c:formatCode>General</c:formatCode>
                <c:ptCount val="31"/>
                <c:pt idx="0">
                  <c:v>40</c:v>
                </c:pt>
                <c:pt idx="1">
                  <c:v>23</c:v>
                </c:pt>
                <c:pt idx="2">
                  <c:v>16</c:v>
                </c:pt>
                <c:pt idx="3">
                  <c:v>8</c:v>
                </c:pt>
                <c:pt idx="4">
                  <c:v>8</c:v>
                </c:pt>
                <c:pt idx="5">
                  <c:v>2</c:v>
                </c:pt>
                <c:pt idx="6">
                  <c:v>2</c:v>
                </c:pt>
                <c:pt idx="7">
                  <c:v>0</c:v>
                </c:pt>
                <c:pt idx="8">
                  <c:v>2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1</c:v>
                </c:pt>
                <c:pt idx="24">
                  <c:v>0</c:v>
                </c:pt>
                <c:pt idx="25">
                  <c:v>2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1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23F8-431C-AFA8-401A19048345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NDR Sport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Sheet1!$Q$2:$Q$32</c:f>
              <c:numCache>
                <c:formatCode>General</c:formatCode>
                <c:ptCount val="31"/>
                <c:pt idx="0">
                  <c:v>3289</c:v>
                </c:pt>
                <c:pt idx="1">
                  <c:v>1737</c:v>
                </c:pt>
                <c:pt idx="2">
                  <c:v>1751</c:v>
                </c:pt>
                <c:pt idx="3">
                  <c:v>2559</c:v>
                </c:pt>
                <c:pt idx="4">
                  <c:v>1617</c:v>
                </c:pt>
                <c:pt idx="5">
                  <c:v>3159</c:v>
                </c:pt>
                <c:pt idx="6">
                  <c:v>3880</c:v>
                </c:pt>
                <c:pt idx="7">
                  <c:v>31221</c:v>
                </c:pt>
                <c:pt idx="8">
                  <c:v>8419</c:v>
                </c:pt>
                <c:pt idx="9">
                  <c:v>4616</c:v>
                </c:pt>
                <c:pt idx="10">
                  <c:v>3948</c:v>
                </c:pt>
                <c:pt idx="11">
                  <c:v>2132</c:v>
                </c:pt>
                <c:pt idx="12">
                  <c:v>5456</c:v>
                </c:pt>
                <c:pt idx="13">
                  <c:v>6430</c:v>
                </c:pt>
                <c:pt idx="14">
                  <c:v>2693</c:v>
                </c:pt>
                <c:pt idx="15">
                  <c:v>3381</c:v>
                </c:pt>
                <c:pt idx="16">
                  <c:v>1637</c:v>
                </c:pt>
                <c:pt idx="17">
                  <c:v>1436</c:v>
                </c:pt>
                <c:pt idx="18">
                  <c:v>834</c:v>
                </c:pt>
                <c:pt idx="19">
                  <c:v>1880</c:v>
                </c:pt>
                <c:pt idx="20">
                  <c:v>3376</c:v>
                </c:pt>
                <c:pt idx="21">
                  <c:v>2753</c:v>
                </c:pt>
                <c:pt idx="22">
                  <c:v>3450</c:v>
                </c:pt>
                <c:pt idx="23">
                  <c:v>3230</c:v>
                </c:pt>
                <c:pt idx="24">
                  <c:v>1646</c:v>
                </c:pt>
                <c:pt idx="25">
                  <c:v>1539</c:v>
                </c:pt>
                <c:pt idx="26">
                  <c:v>2307</c:v>
                </c:pt>
                <c:pt idx="27">
                  <c:v>2937</c:v>
                </c:pt>
                <c:pt idx="28">
                  <c:v>2025</c:v>
                </c:pt>
                <c:pt idx="29">
                  <c:v>1114</c:v>
                </c:pt>
                <c:pt idx="30">
                  <c:v>544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23F8-431C-AFA8-401A19048345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Weltbilder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Sheet1!$R$2:$R$32</c:f>
              <c:numCache>
                <c:formatCode>General</c:formatCode>
                <c:ptCount val="31"/>
                <c:pt idx="0">
                  <c:v>248</c:v>
                </c:pt>
                <c:pt idx="1">
                  <c:v>1115</c:v>
                </c:pt>
                <c:pt idx="2">
                  <c:v>445</c:v>
                </c:pt>
                <c:pt idx="3">
                  <c:v>299</c:v>
                </c:pt>
                <c:pt idx="4">
                  <c:v>588</c:v>
                </c:pt>
                <c:pt idx="5">
                  <c:v>555</c:v>
                </c:pt>
                <c:pt idx="6">
                  <c:v>727</c:v>
                </c:pt>
                <c:pt idx="7">
                  <c:v>425</c:v>
                </c:pt>
                <c:pt idx="8">
                  <c:v>269</c:v>
                </c:pt>
                <c:pt idx="9">
                  <c:v>516</c:v>
                </c:pt>
                <c:pt idx="10">
                  <c:v>323</c:v>
                </c:pt>
                <c:pt idx="11">
                  <c:v>353</c:v>
                </c:pt>
                <c:pt idx="12">
                  <c:v>314</c:v>
                </c:pt>
                <c:pt idx="13">
                  <c:v>518</c:v>
                </c:pt>
                <c:pt idx="14">
                  <c:v>770</c:v>
                </c:pt>
                <c:pt idx="15">
                  <c:v>411</c:v>
                </c:pt>
                <c:pt idx="16">
                  <c:v>412</c:v>
                </c:pt>
                <c:pt idx="17">
                  <c:v>479</c:v>
                </c:pt>
                <c:pt idx="18">
                  <c:v>236</c:v>
                </c:pt>
                <c:pt idx="19">
                  <c:v>105</c:v>
                </c:pt>
                <c:pt idx="20">
                  <c:v>762</c:v>
                </c:pt>
                <c:pt idx="21">
                  <c:v>575</c:v>
                </c:pt>
                <c:pt idx="22">
                  <c:v>333</c:v>
                </c:pt>
                <c:pt idx="23">
                  <c:v>196</c:v>
                </c:pt>
                <c:pt idx="24">
                  <c:v>656</c:v>
                </c:pt>
                <c:pt idx="25">
                  <c:v>512</c:v>
                </c:pt>
                <c:pt idx="26">
                  <c:v>704</c:v>
                </c:pt>
                <c:pt idx="27">
                  <c:v>372</c:v>
                </c:pt>
                <c:pt idx="28">
                  <c:v>111</c:v>
                </c:pt>
                <c:pt idx="29">
                  <c:v>772</c:v>
                </c:pt>
                <c:pt idx="30">
                  <c:v>551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0-23F8-431C-AFA8-401A19048345}"/>
            </c:ext>
          </c:extLst>
        </c:ser>
        <c:ser>
          <c:idx val="17"/>
          <c:order val="17"/>
          <c:tx>
            <c:strRef>
              <c:f>Sheet1!$S$1</c:f>
              <c:strCache>
                <c:ptCount val="1"/>
                <c:pt idx="0">
                  <c:v>Sesamstrasse</c:v>
                </c:pt>
              </c:strCache>
            </c:strRef>
          </c:tx>
          <c:spPr>
            <a:ln w="28575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Sheet1!$S$2:$S$32</c:f>
              <c:numCache>
                <c:formatCode>General</c:formatCode>
                <c:ptCount val="31"/>
                <c:pt idx="0">
                  <c:v>789</c:v>
                </c:pt>
                <c:pt idx="1">
                  <c:v>430</c:v>
                </c:pt>
                <c:pt idx="2">
                  <c:v>346</c:v>
                </c:pt>
                <c:pt idx="3">
                  <c:v>343</c:v>
                </c:pt>
                <c:pt idx="4">
                  <c:v>375</c:v>
                </c:pt>
                <c:pt idx="5">
                  <c:v>662</c:v>
                </c:pt>
                <c:pt idx="6">
                  <c:v>616</c:v>
                </c:pt>
                <c:pt idx="7">
                  <c:v>391</c:v>
                </c:pt>
                <c:pt idx="8">
                  <c:v>760</c:v>
                </c:pt>
                <c:pt idx="9">
                  <c:v>377</c:v>
                </c:pt>
                <c:pt idx="10">
                  <c:v>770</c:v>
                </c:pt>
                <c:pt idx="11">
                  <c:v>1129</c:v>
                </c:pt>
                <c:pt idx="12">
                  <c:v>907</c:v>
                </c:pt>
                <c:pt idx="13">
                  <c:v>1299</c:v>
                </c:pt>
                <c:pt idx="14">
                  <c:v>494</c:v>
                </c:pt>
                <c:pt idx="15">
                  <c:v>270</c:v>
                </c:pt>
                <c:pt idx="16">
                  <c:v>1071</c:v>
                </c:pt>
                <c:pt idx="17">
                  <c:v>484</c:v>
                </c:pt>
                <c:pt idx="18">
                  <c:v>616</c:v>
                </c:pt>
                <c:pt idx="19">
                  <c:v>360</c:v>
                </c:pt>
                <c:pt idx="20">
                  <c:v>524</c:v>
                </c:pt>
                <c:pt idx="21">
                  <c:v>1227</c:v>
                </c:pt>
                <c:pt idx="22">
                  <c:v>617</c:v>
                </c:pt>
                <c:pt idx="23">
                  <c:v>1049</c:v>
                </c:pt>
                <c:pt idx="24">
                  <c:v>831</c:v>
                </c:pt>
                <c:pt idx="25">
                  <c:v>552</c:v>
                </c:pt>
                <c:pt idx="26">
                  <c:v>415</c:v>
                </c:pt>
                <c:pt idx="27">
                  <c:v>454</c:v>
                </c:pt>
                <c:pt idx="28">
                  <c:v>372</c:v>
                </c:pt>
                <c:pt idx="29">
                  <c:v>344</c:v>
                </c:pt>
                <c:pt idx="30">
                  <c:v>490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1-23F8-431C-AFA8-401A19048345}"/>
            </c:ext>
          </c:extLst>
        </c:ser>
        <c:ser>
          <c:idx val="18"/>
          <c:order val="18"/>
          <c:tx>
            <c:strRef>
              <c:f>Sheet1!$T$1</c:f>
              <c:strCache>
                <c:ptCount val="1"/>
                <c:pt idx="0">
                  <c:v>NDR Mecklenburg-Vorpommern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Sheet1!$T$2:$T$32</c:f>
              <c:numCache>
                <c:formatCode>General</c:formatCode>
                <c:ptCount val="31"/>
                <c:pt idx="0">
                  <c:v>810</c:v>
                </c:pt>
                <c:pt idx="1">
                  <c:v>937</c:v>
                </c:pt>
                <c:pt idx="2">
                  <c:v>1227</c:v>
                </c:pt>
                <c:pt idx="3">
                  <c:v>1378</c:v>
                </c:pt>
                <c:pt idx="4">
                  <c:v>1394</c:v>
                </c:pt>
                <c:pt idx="5">
                  <c:v>1048</c:v>
                </c:pt>
                <c:pt idx="6">
                  <c:v>1382</c:v>
                </c:pt>
                <c:pt idx="7">
                  <c:v>5616</c:v>
                </c:pt>
                <c:pt idx="8">
                  <c:v>2563</c:v>
                </c:pt>
                <c:pt idx="9">
                  <c:v>2341</c:v>
                </c:pt>
                <c:pt idx="10">
                  <c:v>3982</c:v>
                </c:pt>
                <c:pt idx="11">
                  <c:v>2656</c:v>
                </c:pt>
                <c:pt idx="12">
                  <c:v>2768</c:v>
                </c:pt>
                <c:pt idx="13">
                  <c:v>2267</c:v>
                </c:pt>
                <c:pt idx="14">
                  <c:v>6737</c:v>
                </c:pt>
                <c:pt idx="15">
                  <c:v>5833</c:v>
                </c:pt>
                <c:pt idx="16">
                  <c:v>2460</c:v>
                </c:pt>
                <c:pt idx="17">
                  <c:v>3187</c:v>
                </c:pt>
                <c:pt idx="18">
                  <c:v>1556</c:v>
                </c:pt>
                <c:pt idx="19">
                  <c:v>895</c:v>
                </c:pt>
                <c:pt idx="20">
                  <c:v>1253</c:v>
                </c:pt>
                <c:pt idx="21">
                  <c:v>878</c:v>
                </c:pt>
                <c:pt idx="22">
                  <c:v>1639</c:v>
                </c:pt>
                <c:pt idx="23">
                  <c:v>1200</c:v>
                </c:pt>
                <c:pt idx="24">
                  <c:v>1129</c:v>
                </c:pt>
                <c:pt idx="25">
                  <c:v>2088</c:v>
                </c:pt>
                <c:pt idx="26">
                  <c:v>1288</c:v>
                </c:pt>
                <c:pt idx="27">
                  <c:v>1582</c:v>
                </c:pt>
                <c:pt idx="28">
                  <c:v>2594</c:v>
                </c:pt>
                <c:pt idx="29">
                  <c:v>2757</c:v>
                </c:pt>
                <c:pt idx="30">
                  <c:v>1775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2-23F8-431C-AFA8-401A19048345}"/>
            </c:ext>
          </c:extLst>
        </c:ser>
        <c:ser>
          <c:idx val="19"/>
          <c:order val="19"/>
          <c:tx>
            <c:strRef>
              <c:f>Sheet1!$U$1</c:f>
              <c:strCache>
                <c:ptCount val="1"/>
                <c:pt idx="0">
                  <c:v>NDR Hamburg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Sheet1!$U$2:$U$32</c:f>
              <c:numCache>
                <c:formatCode>General</c:formatCode>
                <c:ptCount val="31"/>
                <c:pt idx="0">
                  <c:v>2542</c:v>
                </c:pt>
                <c:pt idx="1">
                  <c:v>3948</c:v>
                </c:pt>
                <c:pt idx="2">
                  <c:v>3595</c:v>
                </c:pt>
                <c:pt idx="3">
                  <c:v>3340</c:v>
                </c:pt>
                <c:pt idx="4">
                  <c:v>3996</c:v>
                </c:pt>
                <c:pt idx="5">
                  <c:v>9257</c:v>
                </c:pt>
                <c:pt idx="6">
                  <c:v>8707</c:v>
                </c:pt>
                <c:pt idx="7">
                  <c:v>7032</c:v>
                </c:pt>
                <c:pt idx="8">
                  <c:v>5540</c:v>
                </c:pt>
                <c:pt idx="9">
                  <c:v>4196</c:v>
                </c:pt>
                <c:pt idx="10">
                  <c:v>7047</c:v>
                </c:pt>
                <c:pt idx="11">
                  <c:v>3521</c:v>
                </c:pt>
                <c:pt idx="12">
                  <c:v>2761</c:v>
                </c:pt>
                <c:pt idx="13">
                  <c:v>2338</c:v>
                </c:pt>
                <c:pt idx="14">
                  <c:v>2328</c:v>
                </c:pt>
                <c:pt idx="15">
                  <c:v>3216</c:v>
                </c:pt>
                <c:pt idx="16">
                  <c:v>1516</c:v>
                </c:pt>
                <c:pt idx="17">
                  <c:v>1400</c:v>
                </c:pt>
                <c:pt idx="18">
                  <c:v>912</c:v>
                </c:pt>
                <c:pt idx="19">
                  <c:v>2252</c:v>
                </c:pt>
                <c:pt idx="20">
                  <c:v>2803</c:v>
                </c:pt>
                <c:pt idx="21">
                  <c:v>1784</c:v>
                </c:pt>
                <c:pt idx="22">
                  <c:v>3211</c:v>
                </c:pt>
                <c:pt idx="23">
                  <c:v>2609</c:v>
                </c:pt>
                <c:pt idx="24">
                  <c:v>2667</c:v>
                </c:pt>
                <c:pt idx="25">
                  <c:v>2354</c:v>
                </c:pt>
                <c:pt idx="26">
                  <c:v>3821</c:v>
                </c:pt>
                <c:pt idx="27">
                  <c:v>3216</c:v>
                </c:pt>
                <c:pt idx="28">
                  <c:v>2538</c:v>
                </c:pt>
                <c:pt idx="29">
                  <c:v>3527</c:v>
                </c:pt>
                <c:pt idx="30">
                  <c:v>5727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3-23F8-431C-AFA8-401A19048345}"/>
            </c:ext>
          </c:extLst>
        </c:ser>
        <c:ser>
          <c:idx val="20"/>
          <c:order val="20"/>
          <c:tx>
            <c:strRef>
              <c:f>Sheet1!$V$1</c:f>
              <c:strCache>
                <c:ptCount val="1"/>
                <c:pt idx="0">
                  <c:v>NDR Schleswig-Holstein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Sheet1!$V$2:$V$32</c:f>
              <c:numCache>
                <c:formatCode>General</c:formatCode>
                <c:ptCount val="31"/>
                <c:pt idx="0">
                  <c:v>4478</c:v>
                </c:pt>
                <c:pt idx="1">
                  <c:v>3795</c:v>
                </c:pt>
                <c:pt idx="2">
                  <c:v>2819</c:v>
                </c:pt>
                <c:pt idx="3">
                  <c:v>4203</c:v>
                </c:pt>
                <c:pt idx="4">
                  <c:v>4003</c:v>
                </c:pt>
                <c:pt idx="5">
                  <c:v>4053</c:v>
                </c:pt>
                <c:pt idx="6">
                  <c:v>3770</c:v>
                </c:pt>
                <c:pt idx="7">
                  <c:v>2971</c:v>
                </c:pt>
                <c:pt idx="8">
                  <c:v>2792</c:v>
                </c:pt>
                <c:pt idx="9">
                  <c:v>2237</c:v>
                </c:pt>
                <c:pt idx="10">
                  <c:v>7097</c:v>
                </c:pt>
                <c:pt idx="11">
                  <c:v>3764</c:v>
                </c:pt>
                <c:pt idx="12">
                  <c:v>2267</c:v>
                </c:pt>
                <c:pt idx="13">
                  <c:v>2199</c:v>
                </c:pt>
                <c:pt idx="14">
                  <c:v>3081</c:v>
                </c:pt>
                <c:pt idx="15">
                  <c:v>5405</c:v>
                </c:pt>
                <c:pt idx="16">
                  <c:v>3860</c:v>
                </c:pt>
                <c:pt idx="17">
                  <c:v>3225</c:v>
                </c:pt>
                <c:pt idx="18">
                  <c:v>2988</c:v>
                </c:pt>
                <c:pt idx="19">
                  <c:v>2322</c:v>
                </c:pt>
                <c:pt idx="20">
                  <c:v>2807</c:v>
                </c:pt>
                <c:pt idx="21">
                  <c:v>3072</c:v>
                </c:pt>
                <c:pt idx="22">
                  <c:v>7332</c:v>
                </c:pt>
                <c:pt idx="23">
                  <c:v>2896</c:v>
                </c:pt>
                <c:pt idx="24">
                  <c:v>3732</c:v>
                </c:pt>
                <c:pt idx="25">
                  <c:v>2859</c:v>
                </c:pt>
                <c:pt idx="26">
                  <c:v>1541</c:v>
                </c:pt>
                <c:pt idx="27">
                  <c:v>1652</c:v>
                </c:pt>
                <c:pt idx="28">
                  <c:v>1196</c:v>
                </c:pt>
                <c:pt idx="29">
                  <c:v>1225</c:v>
                </c:pt>
                <c:pt idx="30">
                  <c:v>1679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4-23F8-431C-AFA8-401A19048345}"/>
            </c:ext>
          </c:extLst>
        </c:ser>
        <c:ser>
          <c:idx val="21"/>
          <c:order val="21"/>
          <c:tx>
            <c:strRef>
              <c:f>Sheet1!$W$1</c:f>
              <c:strCache>
                <c:ptCount val="1"/>
                <c:pt idx="0">
                  <c:v>Panorama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Sheet1!$W$2:$W$32</c:f>
              <c:numCache>
                <c:formatCode>General</c:formatCode>
                <c:ptCount val="31"/>
                <c:pt idx="0">
                  <c:v>48850</c:v>
                </c:pt>
                <c:pt idx="1">
                  <c:v>73823</c:v>
                </c:pt>
                <c:pt idx="2">
                  <c:v>49047</c:v>
                </c:pt>
                <c:pt idx="3">
                  <c:v>27041</c:v>
                </c:pt>
                <c:pt idx="4">
                  <c:v>22133</c:v>
                </c:pt>
                <c:pt idx="5">
                  <c:v>13046</c:v>
                </c:pt>
                <c:pt idx="6">
                  <c:v>9221</c:v>
                </c:pt>
                <c:pt idx="7">
                  <c:v>11018</c:v>
                </c:pt>
                <c:pt idx="8">
                  <c:v>7696</c:v>
                </c:pt>
                <c:pt idx="9">
                  <c:v>17466</c:v>
                </c:pt>
                <c:pt idx="10">
                  <c:v>19025</c:v>
                </c:pt>
                <c:pt idx="11">
                  <c:v>8771</c:v>
                </c:pt>
                <c:pt idx="12">
                  <c:v>3455</c:v>
                </c:pt>
                <c:pt idx="13">
                  <c:v>1956</c:v>
                </c:pt>
                <c:pt idx="14">
                  <c:v>4704</c:v>
                </c:pt>
                <c:pt idx="15">
                  <c:v>6579</c:v>
                </c:pt>
                <c:pt idx="16">
                  <c:v>2341</c:v>
                </c:pt>
                <c:pt idx="17">
                  <c:v>8245</c:v>
                </c:pt>
                <c:pt idx="18">
                  <c:v>16379</c:v>
                </c:pt>
                <c:pt idx="19">
                  <c:v>16795</c:v>
                </c:pt>
                <c:pt idx="20">
                  <c:v>20462</c:v>
                </c:pt>
                <c:pt idx="21">
                  <c:v>10337</c:v>
                </c:pt>
                <c:pt idx="22">
                  <c:v>8170</c:v>
                </c:pt>
                <c:pt idx="23">
                  <c:v>8377</c:v>
                </c:pt>
                <c:pt idx="24">
                  <c:v>5676</c:v>
                </c:pt>
                <c:pt idx="25">
                  <c:v>1865</c:v>
                </c:pt>
                <c:pt idx="26">
                  <c:v>2601</c:v>
                </c:pt>
                <c:pt idx="27">
                  <c:v>2971</c:v>
                </c:pt>
                <c:pt idx="28">
                  <c:v>3045</c:v>
                </c:pt>
                <c:pt idx="29">
                  <c:v>4764</c:v>
                </c:pt>
                <c:pt idx="30">
                  <c:v>13091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5-23F8-431C-AFA8-401A19048345}"/>
            </c:ext>
          </c:extLst>
        </c:ser>
        <c:ser>
          <c:idx val="22"/>
          <c:order val="22"/>
          <c:tx>
            <c:strRef>
              <c:f>Sheet1!$X$1</c:f>
              <c:strCache>
                <c:ptCount val="1"/>
                <c:pt idx="0">
                  <c:v>Extra 3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Sheet1!$X$2:$X$32</c:f>
              <c:numCache>
                <c:formatCode>General</c:formatCode>
                <c:ptCount val="31"/>
                <c:pt idx="0">
                  <c:v>140544</c:v>
                </c:pt>
                <c:pt idx="1">
                  <c:v>118332</c:v>
                </c:pt>
                <c:pt idx="2">
                  <c:v>113071</c:v>
                </c:pt>
                <c:pt idx="3">
                  <c:v>146243</c:v>
                </c:pt>
                <c:pt idx="4">
                  <c:v>133675</c:v>
                </c:pt>
                <c:pt idx="5">
                  <c:v>94354</c:v>
                </c:pt>
                <c:pt idx="6">
                  <c:v>87346</c:v>
                </c:pt>
                <c:pt idx="7">
                  <c:v>87827</c:v>
                </c:pt>
                <c:pt idx="8">
                  <c:v>89686</c:v>
                </c:pt>
                <c:pt idx="9">
                  <c:v>130553</c:v>
                </c:pt>
                <c:pt idx="10">
                  <c:v>193557</c:v>
                </c:pt>
                <c:pt idx="11">
                  <c:v>240352</c:v>
                </c:pt>
                <c:pt idx="12">
                  <c:v>140322</c:v>
                </c:pt>
                <c:pt idx="13">
                  <c:v>118152</c:v>
                </c:pt>
                <c:pt idx="14">
                  <c:v>93780</c:v>
                </c:pt>
                <c:pt idx="15">
                  <c:v>77907</c:v>
                </c:pt>
                <c:pt idx="16">
                  <c:v>87587</c:v>
                </c:pt>
                <c:pt idx="17">
                  <c:v>61714</c:v>
                </c:pt>
                <c:pt idx="18">
                  <c:v>77669</c:v>
                </c:pt>
                <c:pt idx="19">
                  <c:v>91547</c:v>
                </c:pt>
                <c:pt idx="20">
                  <c:v>80886</c:v>
                </c:pt>
                <c:pt idx="21">
                  <c:v>101011</c:v>
                </c:pt>
                <c:pt idx="22">
                  <c:v>99064</c:v>
                </c:pt>
                <c:pt idx="23">
                  <c:v>66837</c:v>
                </c:pt>
                <c:pt idx="24">
                  <c:v>49595</c:v>
                </c:pt>
                <c:pt idx="25">
                  <c:v>66747</c:v>
                </c:pt>
                <c:pt idx="26">
                  <c:v>62645</c:v>
                </c:pt>
                <c:pt idx="27">
                  <c:v>71039</c:v>
                </c:pt>
                <c:pt idx="28">
                  <c:v>80407</c:v>
                </c:pt>
                <c:pt idx="29">
                  <c:v>58729</c:v>
                </c:pt>
                <c:pt idx="30">
                  <c:v>72971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6-23F8-431C-AFA8-401A19048345}"/>
            </c:ext>
          </c:extLst>
        </c:ser>
        <c:ser>
          <c:idx val="23"/>
          <c:order val="23"/>
          <c:tx>
            <c:strRef>
              <c:f>Sheet1!$Y$1</c:f>
              <c:strCache>
                <c:ptCount val="1"/>
                <c:pt idx="0">
                  <c:v>Rute raus, der Spaß beginnt</c:v>
                </c:pt>
              </c:strCache>
            </c:strRef>
          </c:tx>
          <c:spPr>
            <a:ln w="28575" cap="rnd">
              <a:solidFill>
                <a:schemeClr val="accent6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Sheet1!$Y$2:$Y$32</c:f>
              <c:numCache>
                <c:formatCode>General</c:formatCode>
                <c:ptCount val="31"/>
                <c:pt idx="0">
                  <c:v>39</c:v>
                </c:pt>
                <c:pt idx="1">
                  <c:v>16</c:v>
                </c:pt>
                <c:pt idx="2">
                  <c:v>12</c:v>
                </c:pt>
                <c:pt idx="3">
                  <c:v>763</c:v>
                </c:pt>
                <c:pt idx="4">
                  <c:v>160</c:v>
                </c:pt>
                <c:pt idx="5">
                  <c:v>59</c:v>
                </c:pt>
                <c:pt idx="6">
                  <c:v>521</c:v>
                </c:pt>
                <c:pt idx="7">
                  <c:v>144</c:v>
                </c:pt>
                <c:pt idx="8">
                  <c:v>775</c:v>
                </c:pt>
                <c:pt idx="9">
                  <c:v>1043</c:v>
                </c:pt>
                <c:pt idx="10">
                  <c:v>133</c:v>
                </c:pt>
                <c:pt idx="11">
                  <c:v>612</c:v>
                </c:pt>
                <c:pt idx="12">
                  <c:v>107</c:v>
                </c:pt>
                <c:pt idx="13">
                  <c:v>48</c:v>
                </c:pt>
                <c:pt idx="14">
                  <c:v>474</c:v>
                </c:pt>
                <c:pt idx="15">
                  <c:v>136</c:v>
                </c:pt>
                <c:pt idx="16">
                  <c:v>26</c:v>
                </c:pt>
                <c:pt idx="17">
                  <c:v>107</c:v>
                </c:pt>
                <c:pt idx="18">
                  <c:v>49</c:v>
                </c:pt>
                <c:pt idx="19">
                  <c:v>24</c:v>
                </c:pt>
                <c:pt idx="20">
                  <c:v>401</c:v>
                </c:pt>
                <c:pt idx="21">
                  <c:v>98</c:v>
                </c:pt>
                <c:pt idx="22">
                  <c:v>31</c:v>
                </c:pt>
                <c:pt idx="23">
                  <c:v>16</c:v>
                </c:pt>
                <c:pt idx="24">
                  <c:v>190</c:v>
                </c:pt>
                <c:pt idx="25">
                  <c:v>40</c:v>
                </c:pt>
                <c:pt idx="26">
                  <c:v>17</c:v>
                </c:pt>
                <c:pt idx="27">
                  <c:v>19</c:v>
                </c:pt>
                <c:pt idx="28">
                  <c:v>844</c:v>
                </c:pt>
                <c:pt idx="29">
                  <c:v>895</c:v>
                </c:pt>
                <c:pt idx="30">
                  <c:v>122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7-23F8-431C-AFA8-401A19048345}"/>
            </c:ext>
          </c:extLst>
        </c:ser>
        <c:ser>
          <c:idx val="24"/>
          <c:order val="24"/>
          <c:tx>
            <c:strRef>
              <c:f>Sheet1!$Z$1</c:f>
              <c:strCache>
                <c:ptCount val="1"/>
                <c:pt idx="0">
                  <c:v>NDR Doku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Sheet1!$Z$2:$Z$32</c:f>
              <c:numCache>
                <c:formatCode>General</c:formatCode>
                <c:ptCount val="31"/>
                <c:pt idx="0">
                  <c:v>573</c:v>
                </c:pt>
                <c:pt idx="1">
                  <c:v>617</c:v>
                </c:pt>
                <c:pt idx="2">
                  <c:v>539</c:v>
                </c:pt>
                <c:pt idx="3">
                  <c:v>580</c:v>
                </c:pt>
                <c:pt idx="4">
                  <c:v>2715</c:v>
                </c:pt>
                <c:pt idx="5">
                  <c:v>4935</c:v>
                </c:pt>
                <c:pt idx="6">
                  <c:v>2264</c:v>
                </c:pt>
                <c:pt idx="7">
                  <c:v>1269</c:v>
                </c:pt>
                <c:pt idx="8">
                  <c:v>982</c:v>
                </c:pt>
                <c:pt idx="9">
                  <c:v>4053</c:v>
                </c:pt>
                <c:pt idx="10">
                  <c:v>2700</c:v>
                </c:pt>
                <c:pt idx="11">
                  <c:v>749</c:v>
                </c:pt>
                <c:pt idx="12">
                  <c:v>2246</c:v>
                </c:pt>
                <c:pt idx="13">
                  <c:v>1129</c:v>
                </c:pt>
                <c:pt idx="14">
                  <c:v>460</c:v>
                </c:pt>
                <c:pt idx="15">
                  <c:v>8079</c:v>
                </c:pt>
                <c:pt idx="16">
                  <c:v>3054</c:v>
                </c:pt>
                <c:pt idx="17">
                  <c:v>1115</c:v>
                </c:pt>
                <c:pt idx="18">
                  <c:v>940</c:v>
                </c:pt>
                <c:pt idx="19">
                  <c:v>1105</c:v>
                </c:pt>
                <c:pt idx="20">
                  <c:v>576</c:v>
                </c:pt>
                <c:pt idx="21">
                  <c:v>690</c:v>
                </c:pt>
                <c:pt idx="22">
                  <c:v>538</c:v>
                </c:pt>
                <c:pt idx="23">
                  <c:v>1282</c:v>
                </c:pt>
                <c:pt idx="24">
                  <c:v>520</c:v>
                </c:pt>
                <c:pt idx="25">
                  <c:v>337</c:v>
                </c:pt>
                <c:pt idx="26">
                  <c:v>328</c:v>
                </c:pt>
                <c:pt idx="27">
                  <c:v>261</c:v>
                </c:pt>
                <c:pt idx="28">
                  <c:v>552</c:v>
                </c:pt>
                <c:pt idx="29">
                  <c:v>753</c:v>
                </c:pt>
                <c:pt idx="30">
                  <c:v>900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8-23F8-431C-AFA8-401A19048345}"/>
            </c:ext>
          </c:extLst>
        </c:ser>
        <c:ser>
          <c:idx val="25"/>
          <c:order val="25"/>
          <c:tx>
            <c:strRef>
              <c:f>Sheet1!$AA$1</c:f>
              <c:strCache>
                <c:ptCount val="1"/>
                <c:pt idx="0">
                  <c:v>Neues aus Büttenwarder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Sheet1!$AA$2:$AA$32</c:f>
              <c:numCache>
                <c:formatCode>General</c:formatCode>
                <c:ptCount val="31"/>
                <c:pt idx="0">
                  <c:v>826</c:v>
                </c:pt>
                <c:pt idx="1">
                  <c:v>155</c:v>
                </c:pt>
                <c:pt idx="2">
                  <c:v>1133</c:v>
                </c:pt>
                <c:pt idx="3">
                  <c:v>1194</c:v>
                </c:pt>
                <c:pt idx="4">
                  <c:v>226</c:v>
                </c:pt>
                <c:pt idx="5">
                  <c:v>105</c:v>
                </c:pt>
                <c:pt idx="6">
                  <c:v>183</c:v>
                </c:pt>
                <c:pt idx="7">
                  <c:v>849</c:v>
                </c:pt>
                <c:pt idx="8">
                  <c:v>127</c:v>
                </c:pt>
                <c:pt idx="9">
                  <c:v>2044</c:v>
                </c:pt>
                <c:pt idx="10">
                  <c:v>401</c:v>
                </c:pt>
                <c:pt idx="11">
                  <c:v>1875</c:v>
                </c:pt>
                <c:pt idx="12">
                  <c:v>589</c:v>
                </c:pt>
                <c:pt idx="13">
                  <c:v>1432</c:v>
                </c:pt>
                <c:pt idx="14">
                  <c:v>886</c:v>
                </c:pt>
                <c:pt idx="15">
                  <c:v>731</c:v>
                </c:pt>
                <c:pt idx="16">
                  <c:v>2199</c:v>
                </c:pt>
                <c:pt idx="17">
                  <c:v>2243</c:v>
                </c:pt>
                <c:pt idx="18">
                  <c:v>921</c:v>
                </c:pt>
                <c:pt idx="19">
                  <c:v>407</c:v>
                </c:pt>
                <c:pt idx="20">
                  <c:v>309</c:v>
                </c:pt>
                <c:pt idx="21">
                  <c:v>2049</c:v>
                </c:pt>
                <c:pt idx="22">
                  <c:v>675</c:v>
                </c:pt>
                <c:pt idx="23">
                  <c:v>227</c:v>
                </c:pt>
                <c:pt idx="24">
                  <c:v>116</c:v>
                </c:pt>
                <c:pt idx="25">
                  <c:v>3350</c:v>
                </c:pt>
                <c:pt idx="26">
                  <c:v>1318</c:v>
                </c:pt>
                <c:pt idx="27">
                  <c:v>624</c:v>
                </c:pt>
                <c:pt idx="28">
                  <c:v>397</c:v>
                </c:pt>
                <c:pt idx="29">
                  <c:v>320</c:v>
                </c:pt>
                <c:pt idx="30">
                  <c:v>706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9-23F8-431C-AFA8-401A19048345}"/>
            </c:ext>
          </c:extLst>
        </c:ser>
        <c:ser>
          <c:idx val="26"/>
          <c:order val="26"/>
          <c:tx>
            <c:strRef>
              <c:f>Sheet1!$AB$1</c:f>
              <c:strCache>
                <c:ptCount val="1"/>
                <c:pt idx="0">
                  <c:v>Zapp - Das Medienmagazin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Sheet1!$AB$2:$AB$32</c:f>
              <c:numCache>
                <c:formatCode>General</c:formatCode>
                <c:ptCount val="31"/>
                <c:pt idx="0">
                  <c:v>247</c:v>
                </c:pt>
                <c:pt idx="1">
                  <c:v>100</c:v>
                </c:pt>
                <c:pt idx="2">
                  <c:v>603</c:v>
                </c:pt>
                <c:pt idx="3">
                  <c:v>32376</c:v>
                </c:pt>
                <c:pt idx="4">
                  <c:v>73524</c:v>
                </c:pt>
                <c:pt idx="5">
                  <c:v>35173</c:v>
                </c:pt>
                <c:pt idx="6">
                  <c:v>15005</c:v>
                </c:pt>
                <c:pt idx="7">
                  <c:v>15270</c:v>
                </c:pt>
                <c:pt idx="8">
                  <c:v>9754</c:v>
                </c:pt>
                <c:pt idx="9">
                  <c:v>5678</c:v>
                </c:pt>
                <c:pt idx="10">
                  <c:v>2570</c:v>
                </c:pt>
                <c:pt idx="11">
                  <c:v>2454</c:v>
                </c:pt>
                <c:pt idx="12">
                  <c:v>1811</c:v>
                </c:pt>
                <c:pt idx="13">
                  <c:v>1043</c:v>
                </c:pt>
                <c:pt idx="14">
                  <c:v>1982</c:v>
                </c:pt>
                <c:pt idx="15">
                  <c:v>714</c:v>
                </c:pt>
                <c:pt idx="16">
                  <c:v>444</c:v>
                </c:pt>
                <c:pt idx="17">
                  <c:v>737</c:v>
                </c:pt>
                <c:pt idx="18">
                  <c:v>1264</c:v>
                </c:pt>
                <c:pt idx="19">
                  <c:v>834</c:v>
                </c:pt>
                <c:pt idx="20">
                  <c:v>270</c:v>
                </c:pt>
                <c:pt idx="21">
                  <c:v>258</c:v>
                </c:pt>
                <c:pt idx="22">
                  <c:v>489</c:v>
                </c:pt>
                <c:pt idx="23">
                  <c:v>757</c:v>
                </c:pt>
                <c:pt idx="24">
                  <c:v>2057</c:v>
                </c:pt>
                <c:pt idx="25">
                  <c:v>797</c:v>
                </c:pt>
                <c:pt idx="26">
                  <c:v>368</c:v>
                </c:pt>
                <c:pt idx="27">
                  <c:v>381</c:v>
                </c:pt>
                <c:pt idx="28">
                  <c:v>298</c:v>
                </c:pt>
                <c:pt idx="29">
                  <c:v>66</c:v>
                </c:pt>
                <c:pt idx="30">
                  <c:v>530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A-23F8-431C-AFA8-401A19048345}"/>
            </c:ext>
          </c:extLst>
        </c:ser>
        <c:ser>
          <c:idx val="27"/>
          <c:order val="27"/>
          <c:tx>
            <c:strRef>
              <c:f>Sheet1!$AC$1</c:f>
              <c:strCache>
                <c:ptCount val="1"/>
                <c:pt idx="0">
                  <c:v>Kulturjournal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Sheet1!$AC$2:$AC$32</c:f>
              <c:numCache>
                <c:formatCode>General</c:formatCode>
                <c:ptCount val="31"/>
                <c:pt idx="0">
                  <c:v>357</c:v>
                </c:pt>
                <c:pt idx="1">
                  <c:v>225</c:v>
                </c:pt>
                <c:pt idx="2">
                  <c:v>324</c:v>
                </c:pt>
                <c:pt idx="3">
                  <c:v>664</c:v>
                </c:pt>
                <c:pt idx="4">
                  <c:v>1314</c:v>
                </c:pt>
                <c:pt idx="5">
                  <c:v>779</c:v>
                </c:pt>
                <c:pt idx="6">
                  <c:v>1266</c:v>
                </c:pt>
                <c:pt idx="7">
                  <c:v>2363</c:v>
                </c:pt>
                <c:pt idx="8">
                  <c:v>3572</c:v>
                </c:pt>
                <c:pt idx="9">
                  <c:v>3041</c:v>
                </c:pt>
                <c:pt idx="10">
                  <c:v>7104</c:v>
                </c:pt>
                <c:pt idx="11">
                  <c:v>6731</c:v>
                </c:pt>
                <c:pt idx="12">
                  <c:v>8981</c:v>
                </c:pt>
                <c:pt idx="13">
                  <c:v>10010</c:v>
                </c:pt>
                <c:pt idx="14">
                  <c:v>9682</c:v>
                </c:pt>
                <c:pt idx="15">
                  <c:v>6535</c:v>
                </c:pt>
                <c:pt idx="16">
                  <c:v>6607</c:v>
                </c:pt>
                <c:pt idx="17">
                  <c:v>6935</c:v>
                </c:pt>
                <c:pt idx="18">
                  <c:v>6110</c:v>
                </c:pt>
                <c:pt idx="19">
                  <c:v>4694</c:v>
                </c:pt>
                <c:pt idx="20">
                  <c:v>6220</c:v>
                </c:pt>
                <c:pt idx="21">
                  <c:v>2507</c:v>
                </c:pt>
                <c:pt idx="22">
                  <c:v>1915</c:v>
                </c:pt>
                <c:pt idx="23">
                  <c:v>689</c:v>
                </c:pt>
                <c:pt idx="24">
                  <c:v>327</c:v>
                </c:pt>
                <c:pt idx="25">
                  <c:v>336</c:v>
                </c:pt>
                <c:pt idx="26">
                  <c:v>217</c:v>
                </c:pt>
                <c:pt idx="27">
                  <c:v>153</c:v>
                </c:pt>
                <c:pt idx="28">
                  <c:v>277</c:v>
                </c:pt>
                <c:pt idx="29">
                  <c:v>260</c:v>
                </c:pt>
                <c:pt idx="30">
                  <c:v>484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B-23F8-431C-AFA8-401A19048345}"/>
            </c:ext>
          </c:extLst>
        </c:ser>
        <c:ser>
          <c:idx val="28"/>
          <c:order val="28"/>
          <c:tx>
            <c:strRef>
              <c:f>Sheet1!$AD$1</c:f>
              <c:strCache>
                <c:ptCount val="1"/>
                <c:pt idx="0">
                  <c:v>Wir sind die Freeses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Sheet1!$AD$2:$AD$32</c:f>
              <c:numCache>
                <c:formatCode>General</c:formatCode>
                <c:ptCount val="31"/>
                <c:pt idx="0">
                  <c:v>3173</c:v>
                </c:pt>
                <c:pt idx="1">
                  <c:v>2497</c:v>
                </c:pt>
                <c:pt idx="2">
                  <c:v>2711</c:v>
                </c:pt>
                <c:pt idx="3">
                  <c:v>3515</c:v>
                </c:pt>
                <c:pt idx="4">
                  <c:v>2912</c:v>
                </c:pt>
                <c:pt idx="5">
                  <c:v>1006</c:v>
                </c:pt>
                <c:pt idx="6">
                  <c:v>1157</c:v>
                </c:pt>
                <c:pt idx="7">
                  <c:v>2408</c:v>
                </c:pt>
                <c:pt idx="8">
                  <c:v>1948</c:v>
                </c:pt>
                <c:pt idx="9">
                  <c:v>2207</c:v>
                </c:pt>
                <c:pt idx="10">
                  <c:v>2971</c:v>
                </c:pt>
                <c:pt idx="11">
                  <c:v>3164</c:v>
                </c:pt>
                <c:pt idx="12">
                  <c:v>592</c:v>
                </c:pt>
                <c:pt idx="13">
                  <c:v>1489</c:v>
                </c:pt>
                <c:pt idx="14">
                  <c:v>2827</c:v>
                </c:pt>
                <c:pt idx="15">
                  <c:v>2190</c:v>
                </c:pt>
                <c:pt idx="16">
                  <c:v>2219</c:v>
                </c:pt>
                <c:pt idx="17">
                  <c:v>4003</c:v>
                </c:pt>
                <c:pt idx="18">
                  <c:v>2525</c:v>
                </c:pt>
                <c:pt idx="19">
                  <c:v>597</c:v>
                </c:pt>
                <c:pt idx="20">
                  <c:v>1069</c:v>
                </c:pt>
                <c:pt idx="21">
                  <c:v>2521</c:v>
                </c:pt>
                <c:pt idx="22">
                  <c:v>1885</c:v>
                </c:pt>
                <c:pt idx="23">
                  <c:v>2049</c:v>
                </c:pt>
                <c:pt idx="24">
                  <c:v>2641</c:v>
                </c:pt>
                <c:pt idx="25">
                  <c:v>2202</c:v>
                </c:pt>
                <c:pt idx="26">
                  <c:v>795</c:v>
                </c:pt>
                <c:pt idx="27">
                  <c:v>744</c:v>
                </c:pt>
                <c:pt idx="28">
                  <c:v>1974</c:v>
                </c:pt>
                <c:pt idx="29">
                  <c:v>4496</c:v>
                </c:pt>
                <c:pt idx="30">
                  <c:v>2971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C-23F8-431C-AFA8-401A19048345}"/>
            </c:ext>
          </c:extLst>
        </c:ser>
        <c:ser>
          <c:idx val="29"/>
          <c:order val="29"/>
          <c:tx>
            <c:strRef>
              <c:f>Sheet1!$AE$1</c:f>
              <c:strCache>
                <c:ptCount val="1"/>
                <c:pt idx="0">
                  <c:v>DAS! im NDR Fernsehen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Sheet1!$AE$2:$AE$32</c:f>
              <c:numCache>
                <c:formatCode>General</c:formatCode>
                <c:ptCount val="31"/>
                <c:pt idx="0">
                  <c:v>985</c:v>
                </c:pt>
                <c:pt idx="1">
                  <c:v>1168</c:v>
                </c:pt>
                <c:pt idx="2">
                  <c:v>435</c:v>
                </c:pt>
                <c:pt idx="3">
                  <c:v>690</c:v>
                </c:pt>
                <c:pt idx="4">
                  <c:v>795</c:v>
                </c:pt>
                <c:pt idx="5">
                  <c:v>398</c:v>
                </c:pt>
                <c:pt idx="6">
                  <c:v>360</c:v>
                </c:pt>
                <c:pt idx="7">
                  <c:v>357</c:v>
                </c:pt>
                <c:pt idx="8">
                  <c:v>4046</c:v>
                </c:pt>
                <c:pt idx="9">
                  <c:v>2068</c:v>
                </c:pt>
                <c:pt idx="10">
                  <c:v>1941</c:v>
                </c:pt>
                <c:pt idx="11">
                  <c:v>837</c:v>
                </c:pt>
                <c:pt idx="12">
                  <c:v>551</c:v>
                </c:pt>
                <c:pt idx="13">
                  <c:v>591</c:v>
                </c:pt>
                <c:pt idx="14">
                  <c:v>445</c:v>
                </c:pt>
                <c:pt idx="15">
                  <c:v>907</c:v>
                </c:pt>
                <c:pt idx="16">
                  <c:v>1621</c:v>
                </c:pt>
                <c:pt idx="17">
                  <c:v>903</c:v>
                </c:pt>
                <c:pt idx="18">
                  <c:v>1372</c:v>
                </c:pt>
                <c:pt idx="19">
                  <c:v>713</c:v>
                </c:pt>
                <c:pt idx="20">
                  <c:v>560</c:v>
                </c:pt>
                <c:pt idx="21">
                  <c:v>678</c:v>
                </c:pt>
                <c:pt idx="22">
                  <c:v>1051</c:v>
                </c:pt>
                <c:pt idx="23">
                  <c:v>843</c:v>
                </c:pt>
                <c:pt idx="24">
                  <c:v>693</c:v>
                </c:pt>
                <c:pt idx="25">
                  <c:v>1686</c:v>
                </c:pt>
                <c:pt idx="26">
                  <c:v>617</c:v>
                </c:pt>
                <c:pt idx="27">
                  <c:v>675</c:v>
                </c:pt>
                <c:pt idx="28">
                  <c:v>769</c:v>
                </c:pt>
                <c:pt idx="29">
                  <c:v>490</c:v>
                </c:pt>
                <c:pt idx="30">
                  <c:v>588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D-23F8-431C-AFA8-401A19048345}"/>
            </c:ext>
          </c:extLst>
        </c:ser>
        <c:ser>
          <c:idx val="30"/>
          <c:order val="30"/>
          <c:tx>
            <c:strRef>
              <c:f>Sheet1!$AF$1</c:f>
              <c:strCache>
                <c:ptCount val="1"/>
                <c:pt idx="0">
                  <c:v>Bingo! Die Umweltlotterie</c:v>
                </c:pt>
              </c:strCache>
            </c:strRef>
          </c:tx>
          <c:spPr>
            <a:ln w="28575" cap="rnd">
              <a:solidFill>
                <a:schemeClr val="accent1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Sheet1!$AF$2:$AF$32</c:f>
              <c:numCache>
                <c:formatCode>General</c:formatCode>
                <c:ptCount val="31"/>
                <c:pt idx="0">
                  <c:v>252</c:v>
                </c:pt>
                <c:pt idx="1">
                  <c:v>47</c:v>
                </c:pt>
                <c:pt idx="2">
                  <c:v>38</c:v>
                </c:pt>
                <c:pt idx="3">
                  <c:v>13</c:v>
                </c:pt>
                <c:pt idx="4">
                  <c:v>124</c:v>
                </c:pt>
                <c:pt idx="5">
                  <c:v>104</c:v>
                </c:pt>
                <c:pt idx="6">
                  <c:v>1673</c:v>
                </c:pt>
                <c:pt idx="7">
                  <c:v>276</c:v>
                </c:pt>
                <c:pt idx="8">
                  <c:v>47</c:v>
                </c:pt>
                <c:pt idx="9">
                  <c:v>28</c:v>
                </c:pt>
                <c:pt idx="10">
                  <c:v>26</c:v>
                </c:pt>
                <c:pt idx="11">
                  <c:v>328</c:v>
                </c:pt>
                <c:pt idx="12">
                  <c:v>174</c:v>
                </c:pt>
                <c:pt idx="13">
                  <c:v>1746</c:v>
                </c:pt>
                <c:pt idx="14">
                  <c:v>381</c:v>
                </c:pt>
                <c:pt idx="15">
                  <c:v>52</c:v>
                </c:pt>
                <c:pt idx="16">
                  <c:v>20</c:v>
                </c:pt>
                <c:pt idx="17">
                  <c:v>237</c:v>
                </c:pt>
                <c:pt idx="18">
                  <c:v>371</c:v>
                </c:pt>
                <c:pt idx="19">
                  <c:v>159</c:v>
                </c:pt>
                <c:pt idx="20">
                  <c:v>1749</c:v>
                </c:pt>
                <c:pt idx="21">
                  <c:v>369</c:v>
                </c:pt>
                <c:pt idx="22">
                  <c:v>429</c:v>
                </c:pt>
                <c:pt idx="23">
                  <c:v>105</c:v>
                </c:pt>
                <c:pt idx="24">
                  <c:v>47</c:v>
                </c:pt>
                <c:pt idx="25">
                  <c:v>128</c:v>
                </c:pt>
                <c:pt idx="26">
                  <c:v>90</c:v>
                </c:pt>
                <c:pt idx="27">
                  <c:v>1845</c:v>
                </c:pt>
                <c:pt idx="28">
                  <c:v>357</c:v>
                </c:pt>
                <c:pt idx="29">
                  <c:v>62</c:v>
                </c:pt>
                <c:pt idx="30">
                  <c:v>321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E-23F8-431C-AFA8-401A19048345}"/>
            </c:ext>
          </c:extLst>
        </c:ser>
        <c:ser>
          <c:idx val="31"/>
          <c:order val="31"/>
          <c:tx>
            <c:strRef>
              <c:f>Sheet1!$AG$1</c:f>
              <c:strCache>
                <c:ptCount val="1"/>
                <c:pt idx="0">
                  <c:v>NDR Radiophilharmonie</c:v>
                </c:pt>
              </c:strCache>
            </c:strRef>
          </c:tx>
          <c:spPr>
            <a:ln w="28575" cap="rnd">
              <a:solidFill>
                <a:schemeClr val="accent2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Sheet1!$AG$2:$AG$32</c:f>
              <c:numCache>
                <c:formatCode>General</c:formatCode>
                <c:ptCount val="31"/>
                <c:pt idx="0">
                  <c:v>119</c:v>
                </c:pt>
                <c:pt idx="1">
                  <c:v>151</c:v>
                </c:pt>
                <c:pt idx="2">
                  <c:v>53</c:v>
                </c:pt>
                <c:pt idx="3">
                  <c:v>248</c:v>
                </c:pt>
                <c:pt idx="4">
                  <c:v>229</c:v>
                </c:pt>
                <c:pt idx="5">
                  <c:v>176</c:v>
                </c:pt>
                <c:pt idx="6">
                  <c:v>132</c:v>
                </c:pt>
                <c:pt idx="7">
                  <c:v>130</c:v>
                </c:pt>
                <c:pt idx="8">
                  <c:v>312</c:v>
                </c:pt>
                <c:pt idx="9">
                  <c:v>122</c:v>
                </c:pt>
                <c:pt idx="10">
                  <c:v>333</c:v>
                </c:pt>
                <c:pt idx="11">
                  <c:v>245</c:v>
                </c:pt>
                <c:pt idx="12">
                  <c:v>202</c:v>
                </c:pt>
                <c:pt idx="13">
                  <c:v>343</c:v>
                </c:pt>
                <c:pt idx="14">
                  <c:v>208</c:v>
                </c:pt>
                <c:pt idx="15">
                  <c:v>169</c:v>
                </c:pt>
                <c:pt idx="16">
                  <c:v>279</c:v>
                </c:pt>
                <c:pt idx="17">
                  <c:v>226</c:v>
                </c:pt>
                <c:pt idx="18">
                  <c:v>433</c:v>
                </c:pt>
                <c:pt idx="19">
                  <c:v>360</c:v>
                </c:pt>
                <c:pt idx="20">
                  <c:v>293</c:v>
                </c:pt>
                <c:pt idx="21">
                  <c:v>216</c:v>
                </c:pt>
                <c:pt idx="22">
                  <c:v>360</c:v>
                </c:pt>
                <c:pt idx="23">
                  <c:v>269</c:v>
                </c:pt>
                <c:pt idx="24">
                  <c:v>205</c:v>
                </c:pt>
                <c:pt idx="25">
                  <c:v>119</c:v>
                </c:pt>
                <c:pt idx="26">
                  <c:v>76</c:v>
                </c:pt>
                <c:pt idx="27">
                  <c:v>157</c:v>
                </c:pt>
                <c:pt idx="28">
                  <c:v>65</c:v>
                </c:pt>
                <c:pt idx="29">
                  <c:v>145</c:v>
                </c:pt>
                <c:pt idx="30">
                  <c:v>275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F-23F8-431C-AFA8-401A19048345}"/>
            </c:ext>
          </c:extLst>
        </c:ser>
        <c:ser>
          <c:idx val="32"/>
          <c:order val="32"/>
          <c:tx>
            <c:strRef>
              <c:f>Sheet1!$AH$1</c:f>
              <c:strCache>
                <c:ptCount val="1"/>
                <c:pt idx="0">
                  <c:v>NDR Fernsehen</c:v>
                </c:pt>
              </c:strCache>
            </c:strRef>
          </c:tx>
          <c:spPr>
            <a:ln w="28575" cap="rnd">
              <a:solidFill>
                <a:schemeClr val="accent3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Sheet1!$AH$2:$AH$32</c:f>
              <c:numCache>
                <c:formatCode>General</c:formatCode>
                <c:ptCount val="31"/>
                <c:pt idx="0">
                  <c:v>68565</c:v>
                </c:pt>
                <c:pt idx="1">
                  <c:v>58437</c:v>
                </c:pt>
                <c:pt idx="2">
                  <c:v>29436</c:v>
                </c:pt>
                <c:pt idx="3">
                  <c:v>21435</c:v>
                </c:pt>
                <c:pt idx="4">
                  <c:v>21701</c:v>
                </c:pt>
                <c:pt idx="5">
                  <c:v>25017</c:v>
                </c:pt>
                <c:pt idx="6">
                  <c:v>20514</c:v>
                </c:pt>
                <c:pt idx="7">
                  <c:v>7709</c:v>
                </c:pt>
                <c:pt idx="8">
                  <c:v>7976</c:v>
                </c:pt>
                <c:pt idx="9">
                  <c:v>7468</c:v>
                </c:pt>
                <c:pt idx="10">
                  <c:v>15592</c:v>
                </c:pt>
                <c:pt idx="11">
                  <c:v>15141</c:v>
                </c:pt>
                <c:pt idx="12">
                  <c:v>11394</c:v>
                </c:pt>
                <c:pt idx="13">
                  <c:v>8604</c:v>
                </c:pt>
                <c:pt idx="14">
                  <c:v>39444</c:v>
                </c:pt>
                <c:pt idx="15">
                  <c:v>23619</c:v>
                </c:pt>
                <c:pt idx="16">
                  <c:v>38205</c:v>
                </c:pt>
                <c:pt idx="17">
                  <c:v>22269</c:v>
                </c:pt>
                <c:pt idx="18">
                  <c:v>15877</c:v>
                </c:pt>
                <c:pt idx="19">
                  <c:v>9574</c:v>
                </c:pt>
                <c:pt idx="20">
                  <c:v>8839</c:v>
                </c:pt>
                <c:pt idx="21">
                  <c:v>8438</c:v>
                </c:pt>
                <c:pt idx="22">
                  <c:v>8076</c:v>
                </c:pt>
                <c:pt idx="23">
                  <c:v>7560</c:v>
                </c:pt>
                <c:pt idx="24">
                  <c:v>5740</c:v>
                </c:pt>
                <c:pt idx="25">
                  <c:v>6945</c:v>
                </c:pt>
                <c:pt idx="26">
                  <c:v>3412</c:v>
                </c:pt>
                <c:pt idx="27">
                  <c:v>3418</c:v>
                </c:pt>
                <c:pt idx="28">
                  <c:v>2831</c:v>
                </c:pt>
                <c:pt idx="29">
                  <c:v>2645</c:v>
                </c:pt>
                <c:pt idx="30">
                  <c:v>2511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0-23F8-431C-AFA8-401A19048345}"/>
            </c:ext>
          </c:extLst>
        </c:ser>
        <c:ser>
          <c:idx val="33"/>
          <c:order val="33"/>
          <c:tx>
            <c:strRef>
              <c:f>Sheet1!$AI$1</c:f>
              <c:strCache>
                <c:ptCount val="1"/>
                <c:pt idx="0">
                  <c:v>NDR 2 Soundcheck Neue Musik - Das Festival</c:v>
                </c:pt>
              </c:strCache>
            </c:strRef>
          </c:tx>
          <c:spPr>
            <a:ln w="28575" cap="rnd">
              <a:solidFill>
                <a:schemeClr val="accent4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Sheet1!$AI$2:$AI$32</c:f>
              <c:numCache>
                <c:formatCode>General</c:formatCode>
                <c:ptCount val="31"/>
                <c:pt idx="0">
                  <c:v>2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1</c:v>
                </c:pt>
                <c:pt idx="5">
                  <c:v>2</c:v>
                </c:pt>
                <c:pt idx="6">
                  <c:v>2</c:v>
                </c:pt>
                <c:pt idx="7">
                  <c:v>1</c:v>
                </c:pt>
                <c:pt idx="8">
                  <c:v>1</c:v>
                </c:pt>
                <c:pt idx="9">
                  <c:v>4</c:v>
                </c:pt>
                <c:pt idx="10">
                  <c:v>2</c:v>
                </c:pt>
                <c:pt idx="11">
                  <c:v>1</c:v>
                </c:pt>
                <c:pt idx="12">
                  <c:v>7</c:v>
                </c:pt>
                <c:pt idx="13">
                  <c:v>10</c:v>
                </c:pt>
                <c:pt idx="14">
                  <c:v>3</c:v>
                </c:pt>
                <c:pt idx="15">
                  <c:v>5</c:v>
                </c:pt>
                <c:pt idx="16">
                  <c:v>3</c:v>
                </c:pt>
                <c:pt idx="17">
                  <c:v>1</c:v>
                </c:pt>
                <c:pt idx="18">
                  <c:v>0</c:v>
                </c:pt>
                <c:pt idx="19">
                  <c:v>3</c:v>
                </c:pt>
                <c:pt idx="20">
                  <c:v>0</c:v>
                </c:pt>
                <c:pt idx="21">
                  <c:v>1</c:v>
                </c:pt>
                <c:pt idx="22">
                  <c:v>2</c:v>
                </c:pt>
                <c:pt idx="23">
                  <c:v>2</c:v>
                </c:pt>
                <c:pt idx="24">
                  <c:v>2</c:v>
                </c:pt>
                <c:pt idx="25">
                  <c:v>4</c:v>
                </c:pt>
                <c:pt idx="26">
                  <c:v>0</c:v>
                </c:pt>
                <c:pt idx="27">
                  <c:v>3</c:v>
                </c:pt>
                <c:pt idx="28">
                  <c:v>3</c:v>
                </c:pt>
                <c:pt idx="29">
                  <c:v>2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1-23F8-431C-AFA8-401A19048345}"/>
            </c:ext>
          </c:extLst>
        </c:ser>
        <c:ser>
          <c:idx val="34"/>
          <c:order val="34"/>
          <c:tx>
            <c:strRef>
              <c:f>Sheet1!$AJ$1</c:f>
              <c:strCache>
                <c:ptCount val="1"/>
                <c:pt idx="0">
                  <c:v>Visite</c:v>
                </c:pt>
              </c:strCache>
            </c:strRef>
          </c:tx>
          <c:spPr>
            <a:ln w="28575" cap="rnd">
              <a:solidFill>
                <a:schemeClr val="accent5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Sheet1!$AJ$2:$AJ$32</c:f>
              <c:numCache>
                <c:formatCode>General</c:formatCode>
                <c:ptCount val="31"/>
                <c:pt idx="0">
                  <c:v>2937</c:v>
                </c:pt>
                <c:pt idx="1">
                  <c:v>4275</c:v>
                </c:pt>
                <c:pt idx="2">
                  <c:v>2851</c:v>
                </c:pt>
                <c:pt idx="3">
                  <c:v>1794</c:v>
                </c:pt>
                <c:pt idx="4">
                  <c:v>1953</c:v>
                </c:pt>
                <c:pt idx="5">
                  <c:v>1813</c:v>
                </c:pt>
                <c:pt idx="6">
                  <c:v>2823</c:v>
                </c:pt>
                <c:pt idx="7">
                  <c:v>1852</c:v>
                </c:pt>
                <c:pt idx="8">
                  <c:v>4097</c:v>
                </c:pt>
                <c:pt idx="9">
                  <c:v>3076</c:v>
                </c:pt>
                <c:pt idx="10">
                  <c:v>2167</c:v>
                </c:pt>
                <c:pt idx="11">
                  <c:v>1249</c:v>
                </c:pt>
                <c:pt idx="12">
                  <c:v>1779</c:v>
                </c:pt>
                <c:pt idx="13">
                  <c:v>1547</c:v>
                </c:pt>
                <c:pt idx="14">
                  <c:v>1232</c:v>
                </c:pt>
                <c:pt idx="15">
                  <c:v>3376</c:v>
                </c:pt>
                <c:pt idx="16">
                  <c:v>1621</c:v>
                </c:pt>
                <c:pt idx="17">
                  <c:v>1353</c:v>
                </c:pt>
                <c:pt idx="18">
                  <c:v>2719</c:v>
                </c:pt>
                <c:pt idx="19">
                  <c:v>2792</c:v>
                </c:pt>
                <c:pt idx="20">
                  <c:v>4291</c:v>
                </c:pt>
                <c:pt idx="21">
                  <c:v>2328</c:v>
                </c:pt>
                <c:pt idx="22">
                  <c:v>2997</c:v>
                </c:pt>
                <c:pt idx="23">
                  <c:v>2411</c:v>
                </c:pt>
                <c:pt idx="24">
                  <c:v>2859</c:v>
                </c:pt>
                <c:pt idx="25">
                  <c:v>2723</c:v>
                </c:pt>
                <c:pt idx="26">
                  <c:v>2107</c:v>
                </c:pt>
                <c:pt idx="27">
                  <c:v>2656</c:v>
                </c:pt>
                <c:pt idx="28">
                  <c:v>2963</c:v>
                </c:pt>
                <c:pt idx="29">
                  <c:v>2734</c:v>
                </c:pt>
                <c:pt idx="30">
                  <c:v>3197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2-23F8-431C-AFA8-401A19048345}"/>
            </c:ext>
          </c:extLst>
        </c:ser>
        <c:ser>
          <c:idx val="35"/>
          <c:order val="35"/>
          <c:tx>
            <c:strRef>
              <c:f>Sheet1!$AK$1</c:f>
              <c:strCache>
                <c:ptCount val="1"/>
                <c:pt idx="0">
                  <c:v>Schüssel-Schorse</c:v>
                </c:pt>
              </c:strCache>
            </c:strRef>
          </c:tx>
          <c:spPr>
            <a:ln w="28575" cap="rnd">
              <a:solidFill>
                <a:schemeClr val="accent6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Sheet1!$AK$2:$AK$32</c:f>
              <c:numCache>
                <c:formatCode>General</c:formatCode>
                <c:ptCount val="31"/>
                <c:pt idx="0">
                  <c:v>498</c:v>
                </c:pt>
                <c:pt idx="1">
                  <c:v>226</c:v>
                </c:pt>
                <c:pt idx="2">
                  <c:v>288</c:v>
                </c:pt>
                <c:pt idx="3">
                  <c:v>71</c:v>
                </c:pt>
                <c:pt idx="4">
                  <c:v>153</c:v>
                </c:pt>
                <c:pt idx="5">
                  <c:v>26</c:v>
                </c:pt>
                <c:pt idx="6">
                  <c:v>17</c:v>
                </c:pt>
                <c:pt idx="7">
                  <c:v>4</c:v>
                </c:pt>
                <c:pt idx="8">
                  <c:v>192</c:v>
                </c:pt>
                <c:pt idx="9">
                  <c:v>127</c:v>
                </c:pt>
                <c:pt idx="10">
                  <c:v>48</c:v>
                </c:pt>
                <c:pt idx="11">
                  <c:v>785</c:v>
                </c:pt>
                <c:pt idx="12">
                  <c:v>426</c:v>
                </c:pt>
                <c:pt idx="13">
                  <c:v>689</c:v>
                </c:pt>
                <c:pt idx="14">
                  <c:v>713</c:v>
                </c:pt>
                <c:pt idx="15">
                  <c:v>391</c:v>
                </c:pt>
                <c:pt idx="16">
                  <c:v>243</c:v>
                </c:pt>
                <c:pt idx="17">
                  <c:v>403</c:v>
                </c:pt>
                <c:pt idx="18">
                  <c:v>584</c:v>
                </c:pt>
                <c:pt idx="19">
                  <c:v>2811</c:v>
                </c:pt>
                <c:pt idx="20">
                  <c:v>2875</c:v>
                </c:pt>
                <c:pt idx="21">
                  <c:v>707</c:v>
                </c:pt>
                <c:pt idx="22">
                  <c:v>444</c:v>
                </c:pt>
                <c:pt idx="23">
                  <c:v>524</c:v>
                </c:pt>
                <c:pt idx="24">
                  <c:v>502</c:v>
                </c:pt>
                <c:pt idx="25">
                  <c:v>362</c:v>
                </c:pt>
                <c:pt idx="26">
                  <c:v>73</c:v>
                </c:pt>
                <c:pt idx="27">
                  <c:v>57</c:v>
                </c:pt>
                <c:pt idx="28">
                  <c:v>619</c:v>
                </c:pt>
                <c:pt idx="29">
                  <c:v>256</c:v>
                </c:pt>
                <c:pt idx="30">
                  <c:v>569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3-23F8-431C-AFA8-401A19048345}"/>
            </c:ext>
          </c:extLst>
        </c:ser>
        <c:ser>
          <c:idx val="36"/>
          <c:order val="36"/>
          <c:tx>
            <c:strRef>
              <c:f>Sheet1!$AL$1</c:f>
              <c:strCache>
                <c:ptCount val="1"/>
                <c:pt idx="0">
                  <c:v>NDR Bigband</c:v>
                </c:pt>
              </c:strCache>
            </c:strRef>
          </c:tx>
          <c:spPr>
            <a:ln w="28575" cap="rnd">
              <a:solidFill>
                <a:schemeClr val="accent1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Sheet1!$AL$2:$AL$32</c:f>
              <c:numCache>
                <c:formatCode>General</c:formatCode>
                <c:ptCount val="31"/>
                <c:pt idx="0">
                  <c:v>181</c:v>
                </c:pt>
                <c:pt idx="1">
                  <c:v>80</c:v>
                </c:pt>
                <c:pt idx="2">
                  <c:v>250</c:v>
                </c:pt>
                <c:pt idx="3">
                  <c:v>116</c:v>
                </c:pt>
                <c:pt idx="4">
                  <c:v>50</c:v>
                </c:pt>
                <c:pt idx="5">
                  <c:v>21</c:v>
                </c:pt>
                <c:pt idx="6">
                  <c:v>18</c:v>
                </c:pt>
                <c:pt idx="7">
                  <c:v>7</c:v>
                </c:pt>
                <c:pt idx="8">
                  <c:v>12</c:v>
                </c:pt>
                <c:pt idx="9">
                  <c:v>9</c:v>
                </c:pt>
                <c:pt idx="10">
                  <c:v>5</c:v>
                </c:pt>
                <c:pt idx="11">
                  <c:v>8</c:v>
                </c:pt>
                <c:pt idx="12">
                  <c:v>4</c:v>
                </c:pt>
                <c:pt idx="13">
                  <c:v>5</c:v>
                </c:pt>
                <c:pt idx="14">
                  <c:v>6</c:v>
                </c:pt>
                <c:pt idx="15">
                  <c:v>23</c:v>
                </c:pt>
                <c:pt idx="16">
                  <c:v>10</c:v>
                </c:pt>
                <c:pt idx="17">
                  <c:v>12</c:v>
                </c:pt>
                <c:pt idx="18">
                  <c:v>169</c:v>
                </c:pt>
                <c:pt idx="19">
                  <c:v>195</c:v>
                </c:pt>
                <c:pt idx="20">
                  <c:v>196</c:v>
                </c:pt>
                <c:pt idx="21">
                  <c:v>188</c:v>
                </c:pt>
                <c:pt idx="22">
                  <c:v>52</c:v>
                </c:pt>
                <c:pt idx="23">
                  <c:v>157</c:v>
                </c:pt>
                <c:pt idx="24">
                  <c:v>217</c:v>
                </c:pt>
                <c:pt idx="25">
                  <c:v>156</c:v>
                </c:pt>
                <c:pt idx="26">
                  <c:v>119</c:v>
                </c:pt>
                <c:pt idx="27">
                  <c:v>59</c:v>
                </c:pt>
                <c:pt idx="28">
                  <c:v>172</c:v>
                </c:pt>
                <c:pt idx="29">
                  <c:v>350</c:v>
                </c:pt>
                <c:pt idx="30">
                  <c:v>123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4-23F8-431C-AFA8-401A19048345}"/>
            </c:ext>
          </c:extLst>
        </c:ser>
        <c:ser>
          <c:idx val="37"/>
          <c:order val="37"/>
          <c:tx>
            <c:strRef>
              <c:f>Sheet1!$AM$1</c:f>
              <c:strCache>
                <c:ptCount val="1"/>
                <c:pt idx="0">
                  <c:v>Treckerfahrer dürfen das</c:v>
                </c:pt>
              </c:strCache>
            </c:strRef>
          </c:tx>
          <c:spPr>
            <a:ln w="28575" cap="rnd">
              <a:solidFill>
                <a:schemeClr val="accent2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Sheet1!$AM$2:$AM$32</c:f>
              <c:numCache>
                <c:formatCode>General</c:formatCode>
                <c:ptCount val="31"/>
                <c:pt idx="0">
                  <c:v>12008</c:v>
                </c:pt>
                <c:pt idx="1">
                  <c:v>7739</c:v>
                </c:pt>
                <c:pt idx="2">
                  <c:v>6864</c:v>
                </c:pt>
                <c:pt idx="3">
                  <c:v>3612</c:v>
                </c:pt>
                <c:pt idx="4">
                  <c:v>3880</c:v>
                </c:pt>
                <c:pt idx="5">
                  <c:v>4684</c:v>
                </c:pt>
                <c:pt idx="6">
                  <c:v>3840</c:v>
                </c:pt>
                <c:pt idx="7">
                  <c:v>2693</c:v>
                </c:pt>
                <c:pt idx="8">
                  <c:v>1578</c:v>
                </c:pt>
                <c:pt idx="9">
                  <c:v>2921</c:v>
                </c:pt>
                <c:pt idx="10">
                  <c:v>3235</c:v>
                </c:pt>
                <c:pt idx="11">
                  <c:v>1095</c:v>
                </c:pt>
                <c:pt idx="12">
                  <c:v>3927</c:v>
                </c:pt>
                <c:pt idx="13">
                  <c:v>1619</c:v>
                </c:pt>
                <c:pt idx="14">
                  <c:v>785</c:v>
                </c:pt>
                <c:pt idx="15">
                  <c:v>524</c:v>
                </c:pt>
                <c:pt idx="16">
                  <c:v>2152</c:v>
                </c:pt>
                <c:pt idx="17">
                  <c:v>1718</c:v>
                </c:pt>
                <c:pt idx="18">
                  <c:v>2301</c:v>
                </c:pt>
                <c:pt idx="19">
                  <c:v>4097</c:v>
                </c:pt>
                <c:pt idx="20">
                  <c:v>4607</c:v>
                </c:pt>
                <c:pt idx="21">
                  <c:v>7803</c:v>
                </c:pt>
                <c:pt idx="22">
                  <c:v>6552</c:v>
                </c:pt>
                <c:pt idx="23">
                  <c:v>7502</c:v>
                </c:pt>
                <c:pt idx="24">
                  <c:v>2379</c:v>
                </c:pt>
                <c:pt idx="25">
                  <c:v>2332</c:v>
                </c:pt>
                <c:pt idx="26">
                  <c:v>3521</c:v>
                </c:pt>
                <c:pt idx="27">
                  <c:v>2855</c:v>
                </c:pt>
                <c:pt idx="28">
                  <c:v>1877</c:v>
                </c:pt>
                <c:pt idx="29">
                  <c:v>1870</c:v>
                </c:pt>
                <c:pt idx="30">
                  <c:v>2264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5-23F8-431C-AFA8-401A19048345}"/>
            </c:ext>
          </c:extLst>
        </c:ser>
        <c:ser>
          <c:idx val="38"/>
          <c:order val="38"/>
          <c:tx>
            <c:strRef>
              <c:f>Sheet1!$AN$1</c:f>
              <c:strCache>
                <c:ptCount val="1"/>
                <c:pt idx="0">
                  <c:v>Jennifer - Sehnsucht nach was Besseres</c:v>
                </c:pt>
              </c:strCache>
            </c:strRef>
          </c:tx>
          <c:spPr>
            <a:ln w="28575" cap="rnd">
              <a:solidFill>
                <a:schemeClr val="accent3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Sheet1!$AN$2:$AN$32</c:f>
              <c:numCache>
                <c:formatCode>General</c:formatCode>
                <c:ptCount val="31"/>
                <c:pt idx="0">
                  <c:v>29</c:v>
                </c:pt>
                <c:pt idx="1">
                  <c:v>10</c:v>
                </c:pt>
                <c:pt idx="2">
                  <c:v>10</c:v>
                </c:pt>
                <c:pt idx="3">
                  <c:v>10</c:v>
                </c:pt>
                <c:pt idx="4">
                  <c:v>2</c:v>
                </c:pt>
                <c:pt idx="5">
                  <c:v>8</c:v>
                </c:pt>
                <c:pt idx="6">
                  <c:v>7</c:v>
                </c:pt>
                <c:pt idx="7">
                  <c:v>9</c:v>
                </c:pt>
                <c:pt idx="8">
                  <c:v>6</c:v>
                </c:pt>
                <c:pt idx="9">
                  <c:v>6</c:v>
                </c:pt>
                <c:pt idx="10">
                  <c:v>7</c:v>
                </c:pt>
                <c:pt idx="11">
                  <c:v>9</c:v>
                </c:pt>
                <c:pt idx="12">
                  <c:v>4</c:v>
                </c:pt>
                <c:pt idx="13">
                  <c:v>5</c:v>
                </c:pt>
                <c:pt idx="14">
                  <c:v>3</c:v>
                </c:pt>
                <c:pt idx="15">
                  <c:v>2</c:v>
                </c:pt>
                <c:pt idx="16">
                  <c:v>5</c:v>
                </c:pt>
                <c:pt idx="17">
                  <c:v>15</c:v>
                </c:pt>
                <c:pt idx="18">
                  <c:v>5</c:v>
                </c:pt>
                <c:pt idx="19">
                  <c:v>7</c:v>
                </c:pt>
                <c:pt idx="20">
                  <c:v>4</c:v>
                </c:pt>
                <c:pt idx="21">
                  <c:v>6</c:v>
                </c:pt>
                <c:pt idx="22">
                  <c:v>3</c:v>
                </c:pt>
                <c:pt idx="23">
                  <c:v>5</c:v>
                </c:pt>
                <c:pt idx="24">
                  <c:v>3</c:v>
                </c:pt>
                <c:pt idx="25">
                  <c:v>0</c:v>
                </c:pt>
                <c:pt idx="26">
                  <c:v>5</c:v>
                </c:pt>
                <c:pt idx="27">
                  <c:v>5</c:v>
                </c:pt>
                <c:pt idx="28">
                  <c:v>4</c:v>
                </c:pt>
                <c:pt idx="29">
                  <c:v>3</c:v>
                </c:pt>
                <c:pt idx="30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6-23F8-431C-AFA8-401A190483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0649416"/>
        <c:axId val="410649088"/>
      </c:lineChart>
      <c:catAx>
        <c:axId val="410649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0649088"/>
        <c:crosses val="autoZero"/>
        <c:auto val="1"/>
        <c:lblAlgn val="ctr"/>
        <c:lblOffset val="100"/>
        <c:noMultiLvlLbl val="0"/>
      </c:catAx>
      <c:valAx>
        <c:axId val="410649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0649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N-JOY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25631</c:v>
                </c:pt>
                <c:pt idx="1">
                  <c:v>36684</c:v>
                </c:pt>
                <c:pt idx="2">
                  <c:v>20031</c:v>
                </c:pt>
                <c:pt idx="3">
                  <c:v>22008</c:v>
                </c:pt>
                <c:pt idx="4">
                  <c:v>35859</c:v>
                </c:pt>
                <c:pt idx="5">
                  <c:v>45948</c:v>
                </c:pt>
                <c:pt idx="6">
                  <c:v>41443</c:v>
                </c:pt>
                <c:pt idx="7">
                  <c:v>19724</c:v>
                </c:pt>
                <c:pt idx="8">
                  <c:v>32465</c:v>
                </c:pt>
                <c:pt idx="9">
                  <c:v>23076</c:v>
                </c:pt>
                <c:pt idx="10">
                  <c:v>12217</c:v>
                </c:pt>
                <c:pt idx="11">
                  <c:v>11313</c:v>
                </c:pt>
                <c:pt idx="12">
                  <c:v>15131</c:v>
                </c:pt>
                <c:pt idx="13">
                  <c:v>22375</c:v>
                </c:pt>
                <c:pt idx="14">
                  <c:v>33428</c:v>
                </c:pt>
                <c:pt idx="15">
                  <c:v>48699</c:v>
                </c:pt>
                <c:pt idx="16">
                  <c:v>22818</c:v>
                </c:pt>
                <c:pt idx="17">
                  <c:v>42079</c:v>
                </c:pt>
                <c:pt idx="18">
                  <c:v>29812</c:v>
                </c:pt>
                <c:pt idx="19">
                  <c:v>31424</c:v>
                </c:pt>
                <c:pt idx="20">
                  <c:v>23139</c:v>
                </c:pt>
                <c:pt idx="21">
                  <c:v>19724</c:v>
                </c:pt>
                <c:pt idx="22">
                  <c:v>20941</c:v>
                </c:pt>
                <c:pt idx="23">
                  <c:v>22782</c:v>
                </c:pt>
                <c:pt idx="24">
                  <c:v>27333</c:v>
                </c:pt>
                <c:pt idx="25">
                  <c:v>13710</c:v>
                </c:pt>
                <c:pt idx="26">
                  <c:v>25568</c:v>
                </c:pt>
                <c:pt idx="27">
                  <c:v>20152</c:v>
                </c:pt>
                <c:pt idx="28">
                  <c:v>11403</c:v>
                </c:pt>
                <c:pt idx="29">
                  <c:v>12892</c:v>
                </c:pt>
                <c:pt idx="30">
                  <c:v>10167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EA5-456D-9EB2-60972E0AEF4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Eurovision Song Contest Deutschland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42</c:v>
                </c:pt>
                <c:pt idx="1">
                  <c:v>35</c:v>
                </c:pt>
                <c:pt idx="2">
                  <c:v>22</c:v>
                </c:pt>
                <c:pt idx="3">
                  <c:v>25</c:v>
                </c:pt>
                <c:pt idx="4">
                  <c:v>27</c:v>
                </c:pt>
                <c:pt idx="5">
                  <c:v>14</c:v>
                </c:pt>
                <c:pt idx="6">
                  <c:v>17</c:v>
                </c:pt>
                <c:pt idx="7">
                  <c:v>22</c:v>
                </c:pt>
                <c:pt idx="8">
                  <c:v>19</c:v>
                </c:pt>
                <c:pt idx="9">
                  <c:v>37</c:v>
                </c:pt>
                <c:pt idx="10">
                  <c:v>29</c:v>
                </c:pt>
                <c:pt idx="11">
                  <c:v>1519</c:v>
                </c:pt>
                <c:pt idx="12">
                  <c:v>1482</c:v>
                </c:pt>
                <c:pt idx="13">
                  <c:v>417</c:v>
                </c:pt>
                <c:pt idx="14">
                  <c:v>177</c:v>
                </c:pt>
                <c:pt idx="15">
                  <c:v>697</c:v>
                </c:pt>
                <c:pt idx="16">
                  <c:v>607</c:v>
                </c:pt>
                <c:pt idx="17">
                  <c:v>801</c:v>
                </c:pt>
                <c:pt idx="18">
                  <c:v>946</c:v>
                </c:pt>
                <c:pt idx="19">
                  <c:v>825</c:v>
                </c:pt>
                <c:pt idx="20">
                  <c:v>429</c:v>
                </c:pt>
                <c:pt idx="21">
                  <c:v>2070</c:v>
                </c:pt>
                <c:pt idx="22">
                  <c:v>14911</c:v>
                </c:pt>
                <c:pt idx="23">
                  <c:v>18263</c:v>
                </c:pt>
                <c:pt idx="24">
                  <c:v>100898</c:v>
                </c:pt>
                <c:pt idx="25">
                  <c:v>81330</c:v>
                </c:pt>
                <c:pt idx="26">
                  <c:v>22595</c:v>
                </c:pt>
                <c:pt idx="27">
                  <c:v>12723</c:v>
                </c:pt>
                <c:pt idx="28">
                  <c:v>5050</c:v>
                </c:pt>
                <c:pt idx="29">
                  <c:v>2275</c:v>
                </c:pt>
                <c:pt idx="30">
                  <c:v>3016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EA5-456D-9EB2-60972E0AEF4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NDR 2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9466</c:v>
                </c:pt>
                <c:pt idx="1">
                  <c:v>5555</c:v>
                </c:pt>
                <c:pt idx="2">
                  <c:v>25725</c:v>
                </c:pt>
                <c:pt idx="3">
                  <c:v>18885</c:v>
                </c:pt>
                <c:pt idx="4">
                  <c:v>23018</c:v>
                </c:pt>
                <c:pt idx="5">
                  <c:v>30137</c:v>
                </c:pt>
                <c:pt idx="6">
                  <c:v>29784</c:v>
                </c:pt>
                <c:pt idx="7">
                  <c:v>23922</c:v>
                </c:pt>
                <c:pt idx="8">
                  <c:v>13894</c:v>
                </c:pt>
                <c:pt idx="9">
                  <c:v>8200</c:v>
                </c:pt>
                <c:pt idx="10">
                  <c:v>4814</c:v>
                </c:pt>
                <c:pt idx="11">
                  <c:v>5686</c:v>
                </c:pt>
                <c:pt idx="12">
                  <c:v>8275</c:v>
                </c:pt>
                <c:pt idx="13">
                  <c:v>9832</c:v>
                </c:pt>
                <c:pt idx="14">
                  <c:v>23450</c:v>
                </c:pt>
                <c:pt idx="15">
                  <c:v>10372</c:v>
                </c:pt>
                <c:pt idx="16">
                  <c:v>6243</c:v>
                </c:pt>
                <c:pt idx="17">
                  <c:v>6535</c:v>
                </c:pt>
                <c:pt idx="18">
                  <c:v>18173</c:v>
                </c:pt>
                <c:pt idx="19">
                  <c:v>14562</c:v>
                </c:pt>
                <c:pt idx="20">
                  <c:v>14566</c:v>
                </c:pt>
                <c:pt idx="21">
                  <c:v>7829</c:v>
                </c:pt>
                <c:pt idx="22">
                  <c:v>14614</c:v>
                </c:pt>
                <c:pt idx="23">
                  <c:v>4353</c:v>
                </c:pt>
                <c:pt idx="24">
                  <c:v>14504</c:v>
                </c:pt>
                <c:pt idx="25">
                  <c:v>19329</c:v>
                </c:pt>
                <c:pt idx="26">
                  <c:v>15650</c:v>
                </c:pt>
                <c:pt idx="27">
                  <c:v>8984</c:v>
                </c:pt>
                <c:pt idx="28">
                  <c:v>26910</c:v>
                </c:pt>
                <c:pt idx="29">
                  <c:v>41261</c:v>
                </c:pt>
                <c:pt idx="30">
                  <c:v>56317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EA5-456D-9EB2-60972E0AEF4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INAS NACHT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210</c:v>
                </c:pt>
                <c:pt idx="1">
                  <c:v>618</c:v>
                </c:pt>
                <c:pt idx="2">
                  <c:v>603</c:v>
                </c:pt>
                <c:pt idx="3">
                  <c:v>680</c:v>
                </c:pt>
                <c:pt idx="4">
                  <c:v>379</c:v>
                </c:pt>
                <c:pt idx="5">
                  <c:v>260</c:v>
                </c:pt>
                <c:pt idx="6">
                  <c:v>202</c:v>
                </c:pt>
                <c:pt idx="7">
                  <c:v>152</c:v>
                </c:pt>
                <c:pt idx="8">
                  <c:v>112</c:v>
                </c:pt>
                <c:pt idx="9">
                  <c:v>188</c:v>
                </c:pt>
                <c:pt idx="10">
                  <c:v>151</c:v>
                </c:pt>
                <c:pt idx="11">
                  <c:v>241</c:v>
                </c:pt>
                <c:pt idx="12">
                  <c:v>194</c:v>
                </c:pt>
                <c:pt idx="13">
                  <c:v>186</c:v>
                </c:pt>
                <c:pt idx="14">
                  <c:v>142</c:v>
                </c:pt>
                <c:pt idx="15">
                  <c:v>95</c:v>
                </c:pt>
                <c:pt idx="16">
                  <c:v>87</c:v>
                </c:pt>
                <c:pt idx="17">
                  <c:v>300</c:v>
                </c:pt>
                <c:pt idx="18">
                  <c:v>264</c:v>
                </c:pt>
                <c:pt idx="19">
                  <c:v>179</c:v>
                </c:pt>
                <c:pt idx="20">
                  <c:v>177</c:v>
                </c:pt>
                <c:pt idx="21">
                  <c:v>119</c:v>
                </c:pt>
                <c:pt idx="22">
                  <c:v>3663</c:v>
                </c:pt>
                <c:pt idx="23">
                  <c:v>29087</c:v>
                </c:pt>
                <c:pt idx="24">
                  <c:v>4696</c:v>
                </c:pt>
                <c:pt idx="25">
                  <c:v>1969</c:v>
                </c:pt>
                <c:pt idx="26">
                  <c:v>1645</c:v>
                </c:pt>
                <c:pt idx="27">
                  <c:v>432</c:v>
                </c:pt>
                <c:pt idx="28">
                  <c:v>184</c:v>
                </c:pt>
                <c:pt idx="29">
                  <c:v>158</c:v>
                </c:pt>
                <c:pt idx="30">
                  <c:v>113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EA5-456D-9EB2-60972E0AEF4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NDR.de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25892</c:v>
                </c:pt>
                <c:pt idx="1">
                  <c:v>10184</c:v>
                </c:pt>
                <c:pt idx="2">
                  <c:v>13478</c:v>
                </c:pt>
                <c:pt idx="3">
                  <c:v>18447</c:v>
                </c:pt>
                <c:pt idx="4">
                  <c:v>20483</c:v>
                </c:pt>
                <c:pt idx="5">
                  <c:v>13897</c:v>
                </c:pt>
                <c:pt idx="6">
                  <c:v>24319</c:v>
                </c:pt>
                <c:pt idx="7">
                  <c:v>18866</c:v>
                </c:pt>
                <c:pt idx="8">
                  <c:v>12910</c:v>
                </c:pt>
                <c:pt idx="9">
                  <c:v>12131</c:v>
                </c:pt>
                <c:pt idx="10">
                  <c:v>12977</c:v>
                </c:pt>
                <c:pt idx="11">
                  <c:v>15395</c:v>
                </c:pt>
                <c:pt idx="12">
                  <c:v>6252</c:v>
                </c:pt>
                <c:pt idx="13">
                  <c:v>11110</c:v>
                </c:pt>
                <c:pt idx="14">
                  <c:v>19120</c:v>
                </c:pt>
                <c:pt idx="15">
                  <c:v>9383</c:v>
                </c:pt>
                <c:pt idx="16">
                  <c:v>12560</c:v>
                </c:pt>
                <c:pt idx="17">
                  <c:v>10349</c:v>
                </c:pt>
                <c:pt idx="18">
                  <c:v>22914</c:v>
                </c:pt>
                <c:pt idx="19">
                  <c:v>22223</c:v>
                </c:pt>
                <c:pt idx="20">
                  <c:v>14142</c:v>
                </c:pt>
                <c:pt idx="21">
                  <c:v>14123</c:v>
                </c:pt>
                <c:pt idx="22">
                  <c:v>23648</c:v>
                </c:pt>
                <c:pt idx="23">
                  <c:v>13043</c:v>
                </c:pt>
                <c:pt idx="24">
                  <c:v>16584</c:v>
                </c:pt>
                <c:pt idx="25">
                  <c:v>15645</c:v>
                </c:pt>
                <c:pt idx="26">
                  <c:v>10366</c:v>
                </c:pt>
                <c:pt idx="27">
                  <c:v>33417</c:v>
                </c:pt>
                <c:pt idx="28">
                  <c:v>23353</c:v>
                </c:pt>
                <c:pt idx="29">
                  <c:v>18150</c:v>
                </c:pt>
                <c:pt idx="30">
                  <c:v>29610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EA5-456D-9EB2-60972E0AEF4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NDR Niedersachsen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23260</c:v>
                </c:pt>
                <c:pt idx="1">
                  <c:v>12955</c:v>
                </c:pt>
                <c:pt idx="2">
                  <c:v>17842</c:v>
                </c:pt>
                <c:pt idx="3">
                  <c:v>23431</c:v>
                </c:pt>
                <c:pt idx="4">
                  <c:v>31250</c:v>
                </c:pt>
                <c:pt idx="5">
                  <c:v>16990</c:v>
                </c:pt>
                <c:pt idx="6">
                  <c:v>16111</c:v>
                </c:pt>
                <c:pt idx="7">
                  <c:v>14178</c:v>
                </c:pt>
                <c:pt idx="8">
                  <c:v>6037</c:v>
                </c:pt>
                <c:pt idx="9">
                  <c:v>15874</c:v>
                </c:pt>
                <c:pt idx="10">
                  <c:v>11697</c:v>
                </c:pt>
                <c:pt idx="11">
                  <c:v>12706</c:v>
                </c:pt>
                <c:pt idx="12">
                  <c:v>10284</c:v>
                </c:pt>
                <c:pt idx="13">
                  <c:v>22432</c:v>
                </c:pt>
                <c:pt idx="14">
                  <c:v>9384</c:v>
                </c:pt>
                <c:pt idx="15">
                  <c:v>23184</c:v>
                </c:pt>
                <c:pt idx="16">
                  <c:v>20529</c:v>
                </c:pt>
                <c:pt idx="17">
                  <c:v>14380</c:v>
                </c:pt>
                <c:pt idx="18">
                  <c:v>22591</c:v>
                </c:pt>
                <c:pt idx="19">
                  <c:v>65955</c:v>
                </c:pt>
                <c:pt idx="20">
                  <c:v>23548</c:v>
                </c:pt>
                <c:pt idx="21">
                  <c:v>17208</c:v>
                </c:pt>
                <c:pt idx="22">
                  <c:v>9856</c:v>
                </c:pt>
                <c:pt idx="23">
                  <c:v>12676</c:v>
                </c:pt>
                <c:pt idx="24">
                  <c:v>13673</c:v>
                </c:pt>
                <c:pt idx="25">
                  <c:v>17589</c:v>
                </c:pt>
                <c:pt idx="26">
                  <c:v>15889</c:v>
                </c:pt>
                <c:pt idx="27">
                  <c:v>97458</c:v>
                </c:pt>
                <c:pt idx="28">
                  <c:v>46173</c:v>
                </c:pt>
                <c:pt idx="29">
                  <c:v>23558</c:v>
                </c:pt>
                <c:pt idx="30">
                  <c:v>60476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DEA5-456D-9EB2-60972E0AEF40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NDR Info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13715</c:v>
                </c:pt>
                <c:pt idx="1">
                  <c:v>12544</c:v>
                </c:pt>
                <c:pt idx="2">
                  <c:v>13271</c:v>
                </c:pt>
                <c:pt idx="3">
                  <c:v>14793</c:v>
                </c:pt>
                <c:pt idx="4">
                  <c:v>7108</c:v>
                </c:pt>
                <c:pt idx="5">
                  <c:v>1551</c:v>
                </c:pt>
                <c:pt idx="6">
                  <c:v>3053</c:v>
                </c:pt>
                <c:pt idx="7">
                  <c:v>1843</c:v>
                </c:pt>
                <c:pt idx="8">
                  <c:v>1273</c:v>
                </c:pt>
                <c:pt idx="9">
                  <c:v>2896</c:v>
                </c:pt>
                <c:pt idx="10">
                  <c:v>2553</c:v>
                </c:pt>
                <c:pt idx="11">
                  <c:v>1795</c:v>
                </c:pt>
                <c:pt idx="12">
                  <c:v>824</c:v>
                </c:pt>
                <c:pt idx="13">
                  <c:v>1344</c:v>
                </c:pt>
                <c:pt idx="14">
                  <c:v>919</c:v>
                </c:pt>
                <c:pt idx="15">
                  <c:v>663</c:v>
                </c:pt>
                <c:pt idx="16">
                  <c:v>1112</c:v>
                </c:pt>
                <c:pt idx="17">
                  <c:v>3939</c:v>
                </c:pt>
                <c:pt idx="18">
                  <c:v>509</c:v>
                </c:pt>
                <c:pt idx="19">
                  <c:v>231</c:v>
                </c:pt>
                <c:pt idx="20">
                  <c:v>648</c:v>
                </c:pt>
                <c:pt idx="21">
                  <c:v>2109</c:v>
                </c:pt>
                <c:pt idx="22">
                  <c:v>1993</c:v>
                </c:pt>
                <c:pt idx="23">
                  <c:v>628</c:v>
                </c:pt>
                <c:pt idx="24">
                  <c:v>1315</c:v>
                </c:pt>
                <c:pt idx="25">
                  <c:v>18765</c:v>
                </c:pt>
                <c:pt idx="26">
                  <c:v>6615</c:v>
                </c:pt>
                <c:pt idx="27">
                  <c:v>4621</c:v>
                </c:pt>
                <c:pt idx="28">
                  <c:v>4681</c:v>
                </c:pt>
                <c:pt idx="29">
                  <c:v>4278</c:v>
                </c:pt>
                <c:pt idx="30">
                  <c:v>4263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DEA5-456D-9EB2-60972E0AEF40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NDR Kultur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Sheet1!$I$2:$I$32</c:f>
              <c:numCache>
                <c:formatCode>General</c:formatCode>
                <c:ptCount val="31"/>
                <c:pt idx="0">
                  <c:v>653</c:v>
                </c:pt>
                <c:pt idx="1">
                  <c:v>482</c:v>
                </c:pt>
                <c:pt idx="2">
                  <c:v>202</c:v>
                </c:pt>
                <c:pt idx="3">
                  <c:v>89</c:v>
                </c:pt>
                <c:pt idx="4">
                  <c:v>81</c:v>
                </c:pt>
                <c:pt idx="5">
                  <c:v>56</c:v>
                </c:pt>
                <c:pt idx="6">
                  <c:v>60</c:v>
                </c:pt>
                <c:pt idx="7">
                  <c:v>530</c:v>
                </c:pt>
                <c:pt idx="8">
                  <c:v>212</c:v>
                </c:pt>
                <c:pt idx="9">
                  <c:v>347</c:v>
                </c:pt>
                <c:pt idx="10">
                  <c:v>506</c:v>
                </c:pt>
                <c:pt idx="11">
                  <c:v>193</c:v>
                </c:pt>
                <c:pt idx="12">
                  <c:v>110</c:v>
                </c:pt>
                <c:pt idx="13">
                  <c:v>61</c:v>
                </c:pt>
                <c:pt idx="14">
                  <c:v>510</c:v>
                </c:pt>
                <c:pt idx="15">
                  <c:v>701</c:v>
                </c:pt>
                <c:pt idx="16">
                  <c:v>951</c:v>
                </c:pt>
                <c:pt idx="17">
                  <c:v>434</c:v>
                </c:pt>
                <c:pt idx="18">
                  <c:v>165</c:v>
                </c:pt>
                <c:pt idx="19">
                  <c:v>106</c:v>
                </c:pt>
                <c:pt idx="20">
                  <c:v>94</c:v>
                </c:pt>
                <c:pt idx="21">
                  <c:v>129</c:v>
                </c:pt>
                <c:pt idx="22">
                  <c:v>80</c:v>
                </c:pt>
                <c:pt idx="23">
                  <c:v>33</c:v>
                </c:pt>
                <c:pt idx="24">
                  <c:v>211</c:v>
                </c:pt>
                <c:pt idx="25">
                  <c:v>340</c:v>
                </c:pt>
                <c:pt idx="26">
                  <c:v>734</c:v>
                </c:pt>
                <c:pt idx="27">
                  <c:v>229</c:v>
                </c:pt>
                <c:pt idx="28">
                  <c:v>436</c:v>
                </c:pt>
                <c:pt idx="29">
                  <c:v>292</c:v>
                </c:pt>
                <c:pt idx="30">
                  <c:v>669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DEA5-456D-9EB2-60972E0AEF40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Mein Nachmittag (NDR)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Sheet1!$J$2:$J$32</c:f>
              <c:numCache>
                <c:formatCode>General</c:formatCode>
                <c:ptCount val="31"/>
                <c:pt idx="0">
                  <c:v>1688</c:v>
                </c:pt>
                <c:pt idx="1">
                  <c:v>1213</c:v>
                </c:pt>
                <c:pt idx="2">
                  <c:v>1496</c:v>
                </c:pt>
                <c:pt idx="3">
                  <c:v>2087</c:v>
                </c:pt>
                <c:pt idx="4">
                  <c:v>3722</c:v>
                </c:pt>
                <c:pt idx="5">
                  <c:v>2889</c:v>
                </c:pt>
                <c:pt idx="6">
                  <c:v>785</c:v>
                </c:pt>
                <c:pt idx="7">
                  <c:v>773</c:v>
                </c:pt>
                <c:pt idx="8">
                  <c:v>928</c:v>
                </c:pt>
                <c:pt idx="9">
                  <c:v>897</c:v>
                </c:pt>
                <c:pt idx="10">
                  <c:v>2600</c:v>
                </c:pt>
                <c:pt idx="11">
                  <c:v>7938</c:v>
                </c:pt>
                <c:pt idx="12">
                  <c:v>4450</c:v>
                </c:pt>
                <c:pt idx="13">
                  <c:v>1859</c:v>
                </c:pt>
                <c:pt idx="14">
                  <c:v>894</c:v>
                </c:pt>
                <c:pt idx="15">
                  <c:v>641</c:v>
                </c:pt>
                <c:pt idx="16">
                  <c:v>2468</c:v>
                </c:pt>
                <c:pt idx="17">
                  <c:v>3674</c:v>
                </c:pt>
                <c:pt idx="18">
                  <c:v>2955</c:v>
                </c:pt>
                <c:pt idx="19">
                  <c:v>3817</c:v>
                </c:pt>
                <c:pt idx="20">
                  <c:v>1399</c:v>
                </c:pt>
                <c:pt idx="21">
                  <c:v>950</c:v>
                </c:pt>
                <c:pt idx="22">
                  <c:v>857</c:v>
                </c:pt>
                <c:pt idx="23">
                  <c:v>1064</c:v>
                </c:pt>
                <c:pt idx="24">
                  <c:v>995</c:v>
                </c:pt>
                <c:pt idx="25">
                  <c:v>3127</c:v>
                </c:pt>
                <c:pt idx="26">
                  <c:v>2215</c:v>
                </c:pt>
                <c:pt idx="27">
                  <c:v>1081</c:v>
                </c:pt>
                <c:pt idx="28">
                  <c:v>827</c:v>
                </c:pt>
                <c:pt idx="29">
                  <c:v>701</c:v>
                </c:pt>
                <c:pt idx="30">
                  <c:v>2230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DEA5-456D-9EB2-60972E0AEF40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NDR Elbphilharmonie Orchester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Sheet1!$K$2:$K$32</c:f>
              <c:numCache>
                <c:formatCode>General</c:formatCode>
                <c:ptCount val="31"/>
                <c:pt idx="0">
                  <c:v>220</c:v>
                </c:pt>
                <c:pt idx="1">
                  <c:v>321</c:v>
                </c:pt>
                <c:pt idx="2">
                  <c:v>151</c:v>
                </c:pt>
                <c:pt idx="3">
                  <c:v>542</c:v>
                </c:pt>
                <c:pt idx="4">
                  <c:v>199</c:v>
                </c:pt>
                <c:pt idx="5">
                  <c:v>91</c:v>
                </c:pt>
                <c:pt idx="6">
                  <c:v>92</c:v>
                </c:pt>
                <c:pt idx="7">
                  <c:v>84</c:v>
                </c:pt>
                <c:pt idx="8">
                  <c:v>48</c:v>
                </c:pt>
                <c:pt idx="9">
                  <c:v>52</c:v>
                </c:pt>
                <c:pt idx="10">
                  <c:v>1818</c:v>
                </c:pt>
                <c:pt idx="11">
                  <c:v>590</c:v>
                </c:pt>
                <c:pt idx="12">
                  <c:v>215</c:v>
                </c:pt>
                <c:pt idx="13">
                  <c:v>191</c:v>
                </c:pt>
                <c:pt idx="14">
                  <c:v>112</c:v>
                </c:pt>
                <c:pt idx="15">
                  <c:v>639</c:v>
                </c:pt>
                <c:pt idx="16">
                  <c:v>1011</c:v>
                </c:pt>
                <c:pt idx="17">
                  <c:v>344</c:v>
                </c:pt>
                <c:pt idx="18">
                  <c:v>203</c:v>
                </c:pt>
                <c:pt idx="19">
                  <c:v>135</c:v>
                </c:pt>
                <c:pt idx="20">
                  <c:v>79</c:v>
                </c:pt>
                <c:pt idx="21">
                  <c:v>64</c:v>
                </c:pt>
                <c:pt idx="22">
                  <c:v>50</c:v>
                </c:pt>
                <c:pt idx="23">
                  <c:v>57</c:v>
                </c:pt>
                <c:pt idx="24">
                  <c:v>47</c:v>
                </c:pt>
                <c:pt idx="25">
                  <c:v>32</c:v>
                </c:pt>
                <c:pt idx="26">
                  <c:v>56</c:v>
                </c:pt>
                <c:pt idx="27">
                  <c:v>33</c:v>
                </c:pt>
                <c:pt idx="28">
                  <c:v>33</c:v>
                </c:pt>
                <c:pt idx="29">
                  <c:v>225</c:v>
                </c:pt>
                <c:pt idx="30">
                  <c:v>2298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DEA5-456D-9EB2-60972E0AEF40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NDR Chor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Sheet1!$L$2:$L$32</c:f>
              <c:numCache>
                <c:formatCode>General</c:formatCode>
                <c:ptCount val="31"/>
                <c:pt idx="0">
                  <c:v>10</c:v>
                </c:pt>
                <c:pt idx="1">
                  <c:v>3</c:v>
                </c:pt>
                <c:pt idx="2">
                  <c:v>2</c:v>
                </c:pt>
                <c:pt idx="3">
                  <c:v>0</c:v>
                </c:pt>
                <c:pt idx="4">
                  <c:v>3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</c:v>
                </c:pt>
                <c:pt idx="10">
                  <c:v>0</c:v>
                </c:pt>
                <c:pt idx="11">
                  <c:v>4</c:v>
                </c:pt>
                <c:pt idx="12">
                  <c:v>3</c:v>
                </c:pt>
                <c:pt idx="13">
                  <c:v>0</c:v>
                </c:pt>
                <c:pt idx="14">
                  <c:v>2</c:v>
                </c:pt>
                <c:pt idx="15">
                  <c:v>940</c:v>
                </c:pt>
                <c:pt idx="16">
                  <c:v>1095</c:v>
                </c:pt>
                <c:pt idx="17">
                  <c:v>2558</c:v>
                </c:pt>
                <c:pt idx="18">
                  <c:v>853</c:v>
                </c:pt>
                <c:pt idx="19">
                  <c:v>306</c:v>
                </c:pt>
                <c:pt idx="20">
                  <c:v>175</c:v>
                </c:pt>
                <c:pt idx="21">
                  <c:v>81</c:v>
                </c:pt>
                <c:pt idx="22">
                  <c:v>36</c:v>
                </c:pt>
                <c:pt idx="23">
                  <c:v>23</c:v>
                </c:pt>
                <c:pt idx="24">
                  <c:v>18</c:v>
                </c:pt>
                <c:pt idx="25">
                  <c:v>14</c:v>
                </c:pt>
                <c:pt idx="26">
                  <c:v>23</c:v>
                </c:pt>
                <c:pt idx="27">
                  <c:v>15</c:v>
                </c:pt>
                <c:pt idx="28">
                  <c:v>109</c:v>
                </c:pt>
                <c:pt idx="29">
                  <c:v>191</c:v>
                </c:pt>
                <c:pt idx="30">
                  <c:v>127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DEA5-456D-9EB2-60972E0AEF40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Tietjen und Bommes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Sheet1!$M$2:$M$32</c:f>
              <c:numCache>
                <c:formatCode>General</c:formatCode>
                <c:ptCount val="31"/>
                <c:pt idx="0">
                  <c:v>6154</c:v>
                </c:pt>
                <c:pt idx="1">
                  <c:v>4972</c:v>
                </c:pt>
                <c:pt idx="2">
                  <c:v>3898</c:v>
                </c:pt>
                <c:pt idx="3">
                  <c:v>3985</c:v>
                </c:pt>
                <c:pt idx="4">
                  <c:v>4387</c:v>
                </c:pt>
                <c:pt idx="5">
                  <c:v>2361</c:v>
                </c:pt>
                <c:pt idx="6">
                  <c:v>2818</c:v>
                </c:pt>
                <c:pt idx="7">
                  <c:v>1438</c:v>
                </c:pt>
                <c:pt idx="8">
                  <c:v>1703</c:v>
                </c:pt>
                <c:pt idx="9">
                  <c:v>3165</c:v>
                </c:pt>
                <c:pt idx="10">
                  <c:v>3161</c:v>
                </c:pt>
                <c:pt idx="11">
                  <c:v>4040</c:v>
                </c:pt>
                <c:pt idx="12">
                  <c:v>4422</c:v>
                </c:pt>
                <c:pt idx="13">
                  <c:v>4235</c:v>
                </c:pt>
                <c:pt idx="14">
                  <c:v>2464</c:v>
                </c:pt>
                <c:pt idx="15">
                  <c:v>4311</c:v>
                </c:pt>
                <c:pt idx="16">
                  <c:v>2115</c:v>
                </c:pt>
                <c:pt idx="17">
                  <c:v>2054</c:v>
                </c:pt>
                <c:pt idx="18">
                  <c:v>3876</c:v>
                </c:pt>
                <c:pt idx="19">
                  <c:v>3046</c:v>
                </c:pt>
                <c:pt idx="20">
                  <c:v>1741</c:v>
                </c:pt>
                <c:pt idx="21">
                  <c:v>1640</c:v>
                </c:pt>
                <c:pt idx="22">
                  <c:v>1582</c:v>
                </c:pt>
                <c:pt idx="23">
                  <c:v>1648</c:v>
                </c:pt>
                <c:pt idx="24">
                  <c:v>5499</c:v>
                </c:pt>
                <c:pt idx="25">
                  <c:v>6938</c:v>
                </c:pt>
                <c:pt idx="26">
                  <c:v>5520</c:v>
                </c:pt>
                <c:pt idx="27">
                  <c:v>8034</c:v>
                </c:pt>
                <c:pt idx="28">
                  <c:v>4760</c:v>
                </c:pt>
                <c:pt idx="29">
                  <c:v>6756</c:v>
                </c:pt>
                <c:pt idx="30">
                  <c:v>8431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DEA5-456D-9EB2-60972E0AEF40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NDR Talk Show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Sheet1!$N$2:$N$32</c:f>
              <c:numCache>
                <c:formatCode>General</c:formatCode>
                <c:ptCount val="31"/>
                <c:pt idx="0">
                  <c:v>30900</c:v>
                </c:pt>
                <c:pt idx="1">
                  <c:v>23122</c:v>
                </c:pt>
                <c:pt idx="2">
                  <c:v>31710</c:v>
                </c:pt>
                <c:pt idx="3">
                  <c:v>32779</c:v>
                </c:pt>
                <c:pt idx="4">
                  <c:v>53108</c:v>
                </c:pt>
                <c:pt idx="5">
                  <c:v>43128</c:v>
                </c:pt>
                <c:pt idx="6">
                  <c:v>23125</c:v>
                </c:pt>
                <c:pt idx="7">
                  <c:v>23983</c:v>
                </c:pt>
                <c:pt idx="8">
                  <c:v>24868</c:v>
                </c:pt>
                <c:pt idx="9">
                  <c:v>15586</c:v>
                </c:pt>
                <c:pt idx="10">
                  <c:v>20556</c:v>
                </c:pt>
                <c:pt idx="11">
                  <c:v>25735</c:v>
                </c:pt>
                <c:pt idx="12">
                  <c:v>27650</c:v>
                </c:pt>
                <c:pt idx="13">
                  <c:v>21648</c:v>
                </c:pt>
                <c:pt idx="14">
                  <c:v>13550</c:v>
                </c:pt>
                <c:pt idx="15">
                  <c:v>15520</c:v>
                </c:pt>
                <c:pt idx="16">
                  <c:v>14927</c:v>
                </c:pt>
                <c:pt idx="17">
                  <c:v>8792</c:v>
                </c:pt>
                <c:pt idx="18">
                  <c:v>6388</c:v>
                </c:pt>
                <c:pt idx="19">
                  <c:v>7907</c:v>
                </c:pt>
                <c:pt idx="20">
                  <c:v>12513</c:v>
                </c:pt>
                <c:pt idx="21">
                  <c:v>7089</c:v>
                </c:pt>
                <c:pt idx="22">
                  <c:v>5306</c:v>
                </c:pt>
                <c:pt idx="23">
                  <c:v>6917</c:v>
                </c:pt>
                <c:pt idx="24">
                  <c:v>13953</c:v>
                </c:pt>
                <c:pt idx="25">
                  <c:v>31722</c:v>
                </c:pt>
                <c:pt idx="26">
                  <c:v>32659</c:v>
                </c:pt>
                <c:pt idx="27">
                  <c:v>27700</c:v>
                </c:pt>
                <c:pt idx="28">
                  <c:v>24839</c:v>
                </c:pt>
                <c:pt idx="29">
                  <c:v>24067</c:v>
                </c:pt>
                <c:pt idx="30">
                  <c:v>43103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DEA5-456D-9EB2-60972E0AEF40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Kuhlage und Hardeland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Sheet1!$O$2:$O$32</c:f>
              <c:numCache>
                <c:formatCode>General</c:formatCode>
                <c:ptCount val="31"/>
                <c:pt idx="0">
                  <c:v>53</c:v>
                </c:pt>
                <c:pt idx="1">
                  <c:v>68</c:v>
                </c:pt>
                <c:pt idx="2">
                  <c:v>49</c:v>
                </c:pt>
                <c:pt idx="3">
                  <c:v>39</c:v>
                </c:pt>
                <c:pt idx="4">
                  <c:v>26</c:v>
                </c:pt>
                <c:pt idx="5">
                  <c:v>16</c:v>
                </c:pt>
                <c:pt idx="6">
                  <c:v>3112</c:v>
                </c:pt>
                <c:pt idx="7">
                  <c:v>2962</c:v>
                </c:pt>
                <c:pt idx="8">
                  <c:v>455</c:v>
                </c:pt>
                <c:pt idx="9">
                  <c:v>226</c:v>
                </c:pt>
                <c:pt idx="10">
                  <c:v>138</c:v>
                </c:pt>
                <c:pt idx="11">
                  <c:v>58</c:v>
                </c:pt>
                <c:pt idx="12">
                  <c:v>31</c:v>
                </c:pt>
                <c:pt idx="13">
                  <c:v>162</c:v>
                </c:pt>
                <c:pt idx="14">
                  <c:v>28</c:v>
                </c:pt>
                <c:pt idx="15">
                  <c:v>138</c:v>
                </c:pt>
                <c:pt idx="16">
                  <c:v>61</c:v>
                </c:pt>
                <c:pt idx="17">
                  <c:v>83</c:v>
                </c:pt>
                <c:pt idx="18">
                  <c:v>3624</c:v>
                </c:pt>
                <c:pt idx="19">
                  <c:v>1695</c:v>
                </c:pt>
                <c:pt idx="20">
                  <c:v>302</c:v>
                </c:pt>
                <c:pt idx="21">
                  <c:v>182</c:v>
                </c:pt>
                <c:pt idx="22">
                  <c:v>78</c:v>
                </c:pt>
                <c:pt idx="23">
                  <c:v>80</c:v>
                </c:pt>
                <c:pt idx="24">
                  <c:v>23</c:v>
                </c:pt>
                <c:pt idx="25">
                  <c:v>58</c:v>
                </c:pt>
                <c:pt idx="26">
                  <c:v>9</c:v>
                </c:pt>
                <c:pt idx="27">
                  <c:v>35</c:v>
                </c:pt>
                <c:pt idx="28">
                  <c:v>39</c:v>
                </c:pt>
                <c:pt idx="29">
                  <c:v>101</c:v>
                </c:pt>
                <c:pt idx="30">
                  <c:v>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DEA5-456D-9EB2-60972E0AEF40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NDR barrierefrei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Sheet1!$P$2:$P$32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DEA5-456D-9EB2-60972E0AEF40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NDR Sport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Sheet1!$Q$2:$Q$32</c:f>
              <c:numCache>
                <c:formatCode>General</c:formatCode>
                <c:ptCount val="31"/>
                <c:pt idx="0">
                  <c:v>8514</c:v>
                </c:pt>
                <c:pt idx="1">
                  <c:v>2264</c:v>
                </c:pt>
                <c:pt idx="2">
                  <c:v>2250</c:v>
                </c:pt>
                <c:pt idx="3">
                  <c:v>1492</c:v>
                </c:pt>
                <c:pt idx="4">
                  <c:v>1317</c:v>
                </c:pt>
                <c:pt idx="5">
                  <c:v>3302</c:v>
                </c:pt>
                <c:pt idx="6">
                  <c:v>5759</c:v>
                </c:pt>
                <c:pt idx="7">
                  <c:v>21938</c:v>
                </c:pt>
                <c:pt idx="8">
                  <c:v>5999</c:v>
                </c:pt>
                <c:pt idx="9">
                  <c:v>3380</c:v>
                </c:pt>
                <c:pt idx="10">
                  <c:v>1998</c:v>
                </c:pt>
                <c:pt idx="11">
                  <c:v>1871</c:v>
                </c:pt>
                <c:pt idx="12">
                  <c:v>9158</c:v>
                </c:pt>
                <c:pt idx="13">
                  <c:v>9830</c:v>
                </c:pt>
                <c:pt idx="14">
                  <c:v>2622</c:v>
                </c:pt>
                <c:pt idx="15">
                  <c:v>2454</c:v>
                </c:pt>
                <c:pt idx="16">
                  <c:v>1569</c:v>
                </c:pt>
                <c:pt idx="17">
                  <c:v>1392</c:v>
                </c:pt>
                <c:pt idx="18">
                  <c:v>1143</c:v>
                </c:pt>
                <c:pt idx="19">
                  <c:v>532</c:v>
                </c:pt>
                <c:pt idx="20">
                  <c:v>2506</c:v>
                </c:pt>
                <c:pt idx="21">
                  <c:v>2510</c:v>
                </c:pt>
                <c:pt idx="22">
                  <c:v>1032</c:v>
                </c:pt>
                <c:pt idx="23">
                  <c:v>1652</c:v>
                </c:pt>
                <c:pt idx="24">
                  <c:v>1302</c:v>
                </c:pt>
                <c:pt idx="25">
                  <c:v>1814</c:v>
                </c:pt>
                <c:pt idx="26">
                  <c:v>3059</c:v>
                </c:pt>
                <c:pt idx="27">
                  <c:v>3305</c:v>
                </c:pt>
                <c:pt idx="28">
                  <c:v>1626</c:v>
                </c:pt>
                <c:pt idx="29">
                  <c:v>579</c:v>
                </c:pt>
                <c:pt idx="30">
                  <c:v>594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DEA5-456D-9EB2-60972E0AEF40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Weltbilder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Sheet1!$R$2:$R$32</c:f>
              <c:numCache>
                <c:formatCode>General</c:formatCode>
                <c:ptCount val="31"/>
                <c:pt idx="0">
                  <c:v>1160</c:v>
                </c:pt>
                <c:pt idx="1">
                  <c:v>2715</c:v>
                </c:pt>
                <c:pt idx="2">
                  <c:v>1143</c:v>
                </c:pt>
                <c:pt idx="3">
                  <c:v>928</c:v>
                </c:pt>
                <c:pt idx="4">
                  <c:v>2575</c:v>
                </c:pt>
                <c:pt idx="5">
                  <c:v>2161</c:v>
                </c:pt>
                <c:pt idx="6">
                  <c:v>2753</c:v>
                </c:pt>
                <c:pt idx="7">
                  <c:v>1778</c:v>
                </c:pt>
                <c:pt idx="8">
                  <c:v>1229</c:v>
                </c:pt>
                <c:pt idx="9">
                  <c:v>1722</c:v>
                </c:pt>
                <c:pt idx="10">
                  <c:v>1446</c:v>
                </c:pt>
                <c:pt idx="11">
                  <c:v>1777</c:v>
                </c:pt>
                <c:pt idx="12">
                  <c:v>1416</c:v>
                </c:pt>
                <c:pt idx="13">
                  <c:v>1523</c:v>
                </c:pt>
                <c:pt idx="14">
                  <c:v>2360</c:v>
                </c:pt>
                <c:pt idx="15">
                  <c:v>1089</c:v>
                </c:pt>
                <c:pt idx="16">
                  <c:v>1408</c:v>
                </c:pt>
                <c:pt idx="17">
                  <c:v>1532</c:v>
                </c:pt>
                <c:pt idx="18">
                  <c:v>686</c:v>
                </c:pt>
                <c:pt idx="19">
                  <c:v>337</c:v>
                </c:pt>
                <c:pt idx="20">
                  <c:v>3621</c:v>
                </c:pt>
                <c:pt idx="21">
                  <c:v>2321</c:v>
                </c:pt>
                <c:pt idx="22">
                  <c:v>1121</c:v>
                </c:pt>
                <c:pt idx="23">
                  <c:v>765</c:v>
                </c:pt>
                <c:pt idx="24">
                  <c:v>3541</c:v>
                </c:pt>
                <c:pt idx="25">
                  <c:v>2472</c:v>
                </c:pt>
                <c:pt idx="26">
                  <c:v>2965</c:v>
                </c:pt>
                <c:pt idx="27">
                  <c:v>1438</c:v>
                </c:pt>
                <c:pt idx="28">
                  <c:v>396</c:v>
                </c:pt>
                <c:pt idx="29">
                  <c:v>3616</c:v>
                </c:pt>
                <c:pt idx="30">
                  <c:v>2424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0-DEA5-456D-9EB2-60972E0AEF40}"/>
            </c:ext>
          </c:extLst>
        </c:ser>
        <c:ser>
          <c:idx val="17"/>
          <c:order val="17"/>
          <c:tx>
            <c:strRef>
              <c:f>Sheet1!$S$1</c:f>
              <c:strCache>
                <c:ptCount val="1"/>
                <c:pt idx="0">
                  <c:v>Sesamstrasse</c:v>
                </c:pt>
              </c:strCache>
            </c:strRef>
          </c:tx>
          <c:spPr>
            <a:ln w="28575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Sheet1!$S$2:$S$32</c:f>
              <c:numCache>
                <c:formatCode>General</c:formatCode>
                <c:ptCount val="31"/>
                <c:pt idx="0">
                  <c:v>1340</c:v>
                </c:pt>
                <c:pt idx="1">
                  <c:v>838</c:v>
                </c:pt>
                <c:pt idx="2">
                  <c:v>724</c:v>
                </c:pt>
                <c:pt idx="3">
                  <c:v>554</c:v>
                </c:pt>
                <c:pt idx="4">
                  <c:v>596</c:v>
                </c:pt>
                <c:pt idx="5">
                  <c:v>547</c:v>
                </c:pt>
                <c:pt idx="6">
                  <c:v>1103</c:v>
                </c:pt>
                <c:pt idx="7">
                  <c:v>646</c:v>
                </c:pt>
                <c:pt idx="8">
                  <c:v>1154</c:v>
                </c:pt>
                <c:pt idx="9">
                  <c:v>654</c:v>
                </c:pt>
                <c:pt idx="10">
                  <c:v>1582</c:v>
                </c:pt>
                <c:pt idx="11">
                  <c:v>2612</c:v>
                </c:pt>
                <c:pt idx="12">
                  <c:v>1904</c:v>
                </c:pt>
                <c:pt idx="13">
                  <c:v>2403</c:v>
                </c:pt>
                <c:pt idx="14">
                  <c:v>942</c:v>
                </c:pt>
                <c:pt idx="15">
                  <c:v>462</c:v>
                </c:pt>
                <c:pt idx="16">
                  <c:v>1815</c:v>
                </c:pt>
                <c:pt idx="17">
                  <c:v>783</c:v>
                </c:pt>
                <c:pt idx="18">
                  <c:v>1261</c:v>
                </c:pt>
                <c:pt idx="19">
                  <c:v>647</c:v>
                </c:pt>
                <c:pt idx="20">
                  <c:v>878</c:v>
                </c:pt>
                <c:pt idx="21">
                  <c:v>1764</c:v>
                </c:pt>
                <c:pt idx="22">
                  <c:v>954</c:v>
                </c:pt>
                <c:pt idx="23">
                  <c:v>616</c:v>
                </c:pt>
                <c:pt idx="24">
                  <c:v>587</c:v>
                </c:pt>
                <c:pt idx="25">
                  <c:v>664</c:v>
                </c:pt>
                <c:pt idx="26">
                  <c:v>611</c:v>
                </c:pt>
                <c:pt idx="27">
                  <c:v>744</c:v>
                </c:pt>
                <c:pt idx="28">
                  <c:v>684</c:v>
                </c:pt>
                <c:pt idx="29">
                  <c:v>547</c:v>
                </c:pt>
                <c:pt idx="30">
                  <c:v>733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1-DEA5-456D-9EB2-60972E0AEF40}"/>
            </c:ext>
          </c:extLst>
        </c:ser>
        <c:ser>
          <c:idx val="18"/>
          <c:order val="18"/>
          <c:tx>
            <c:strRef>
              <c:f>Sheet1!$T$1</c:f>
              <c:strCache>
                <c:ptCount val="1"/>
                <c:pt idx="0">
                  <c:v>NDR Mecklenburg-Vorpommern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Sheet1!$T$2:$T$32</c:f>
              <c:numCache>
                <c:formatCode>General</c:formatCode>
                <c:ptCount val="31"/>
                <c:pt idx="0">
                  <c:v>550</c:v>
                </c:pt>
                <c:pt idx="1">
                  <c:v>1900</c:v>
                </c:pt>
                <c:pt idx="2">
                  <c:v>1199</c:v>
                </c:pt>
                <c:pt idx="3">
                  <c:v>994</c:v>
                </c:pt>
                <c:pt idx="4">
                  <c:v>2875</c:v>
                </c:pt>
                <c:pt idx="5">
                  <c:v>2384</c:v>
                </c:pt>
                <c:pt idx="6">
                  <c:v>2115</c:v>
                </c:pt>
                <c:pt idx="7">
                  <c:v>9011</c:v>
                </c:pt>
                <c:pt idx="8">
                  <c:v>4497</c:v>
                </c:pt>
                <c:pt idx="9">
                  <c:v>3719</c:v>
                </c:pt>
                <c:pt idx="10">
                  <c:v>5999</c:v>
                </c:pt>
                <c:pt idx="11">
                  <c:v>7016</c:v>
                </c:pt>
                <c:pt idx="12">
                  <c:v>5831</c:v>
                </c:pt>
                <c:pt idx="13">
                  <c:v>6248</c:v>
                </c:pt>
                <c:pt idx="14">
                  <c:v>10009</c:v>
                </c:pt>
                <c:pt idx="15">
                  <c:v>7872</c:v>
                </c:pt>
                <c:pt idx="16">
                  <c:v>4755</c:v>
                </c:pt>
                <c:pt idx="17">
                  <c:v>3870</c:v>
                </c:pt>
                <c:pt idx="18">
                  <c:v>2651</c:v>
                </c:pt>
                <c:pt idx="19">
                  <c:v>1754</c:v>
                </c:pt>
                <c:pt idx="20">
                  <c:v>2012</c:v>
                </c:pt>
                <c:pt idx="21">
                  <c:v>1490</c:v>
                </c:pt>
                <c:pt idx="22">
                  <c:v>3611</c:v>
                </c:pt>
                <c:pt idx="23">
                  <c:v>2127</c:v>
                </c:pt>
                <c:pt idx="24">
                  <c:v>2036</c:v>
                </c:pt>
                <c:pt idx="25">
                  <c:v>4495</c:v>
                </c:pt>
                <c:pt idx="26">
                  <c:v>2562</c:v>
                </c:pt>
                <c:pt idx="27">
                  <c:v>2632</c:v>
                </c:pt>
                <c:pt idx="28">
                  <c:v>6195</c:v>
                </c:pt>
                <c:pt idx="29">
                  <c:v>5884</c:v>
                </c:pt>
                <c:pt idx="30">
                  <c:v>4392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2-DEA5-456D-9EB2-60972E0AEF40}"/>
            </c:ext>
          </c:extLst>
        </c:ser>
        <c:ser>
          <c:idx val="19"/>
          <c:order val="19"/>
          <c:tx>
            <c:strRef>
              <c:f>Sheet1!$U$1</c:f>
              <c:strCache>
                <c:ptCount val="1"/>
                <c:pt idx="0">
                  <c:v>NDR Hamburg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Sheet1!$U$2:$U$32</c:f>
              <c:numCache>
                <c:formatCode>General</c:formatCode>
                <c:ptCount val="31"/>
                <c:pt idx="0">
                  <c:v>5488</c:v>
                </c:pt>
                <c:pt idx="1">
                  <c:v>7545</c:v>
                </c:pt>
                <c:pt idx="2">
                  <c:v>4509</c:v>
                </c:pt>
                <c:pt idx="3">
                  <c:v>4634</c:v>
                </c:pt>
                <c:pt idx="4">
                  <c:v>9243</c:v>
                </c:pt>
                <c:pt idx="5">
                  <c:v>23943</c:v>
                </c:pt>
                <c:pt idx="6">
                  <c:v>17734</c:v>
                </c:pt>
                <c:pt idx="7">
                  <c:v>12570</c:v>
                </c:pt>
                <c:pt idx="8">
                  <c:v>12255</c:v>
                </c:pt>
                <c:pt idx="9">
                  <c:v>5216</c:v>
                </c:pt>
                <c:pt idx="10">
                  <c:v>5717</c:v>
                </c:pt>
                <c:pt idx="11">
                  <c:v>7026</c:v>
                </c:pt>
                <c:pt idx="12">
                  <c:v>5903</c:v>
                </c:pt>
                <c:pt idx="13">
                  <c:v>5562</c:v>
                </c:pt>
                <c:pt idx="14">
                  <c:v>2646</c:v>
                </c:pt>
                <c:pt idx="15">
                  <c:v>1345</c:v>
                </c:pt>
                <c:pt idx="16">
                  <c:v>2837</c:v>
                </c:pt>
                <c:pt idx="17">
                  <c:v>2959</c:v>
                </c:pt>
                <c:pt idx="18">
                  <c:v>2381</c:v>
                </c:pt>
                <c:pt idx="19">
                  <c:v>6455</c:v>
                </c:pt>
                <c:pt idx="20">
                  <c:v>6786</c:v>
                </c:pt>
                <c:pt idx="21">
                  <c:v>3679</c:v>
                </c:pt>
                <c:pt idx="22">
                  <c:v>8357</c:v>
                </c:pt>
                <c:pt idx="23">
                  <c:v>7135</c:v>
                </c:pt>
                <c:pt idx="24">
                  <c:v>4914</c:v>
                </c:pt>
                <c:pt idx="25">
                  <c:v>2322</c:v>
                </c:pt>
                <c:pt idx="26">
                  <c:v>6280</c:v>
                </c:pt>
                <c:pt idx="27">
                  <c:v>6248</c:v>
                </c:pt>
                <c:pt idx="28">
                  <c:v>3074</c:v>
                </c:pt>
                <c:pt idx="29">
                  <c:v>2045</c:v>
                </c:pt>
                <c:pt idx="30">
                  <c:v>7263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3-DEA5-456D-9EB2-60972E0AEF40}"/>
            </c:ext>
          </c:extLst>
        </c:ser>
        <c:ser>
          <c:idx val="20"/>
          <c:order val="20"/>
          <c:tx>
            <c:strRef>
              <c:f>Sheet1!$V$1</c:f>
              <c:strCache>
                <c:ptCount val="1"/>
                <c:pt idx="0">
                  <c:v>NDR Schleswig-Holstein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Sheet1!$V$2:$V$32</c:f>
              <c:numCache>
                <c:formatCode>General</c:formatCode>
                <c:ptCount val="31"/>
                <c:pt idx="0">
                  <c:v>949</c:v>
                </c:pt>
                <c:pt idx="1">
                  <c:v>345</c:v>
                </c:pt>
                <c:pt idx="2">
                  <c:v>447</c:v>
                </c:pt>
                <c:pt idx="3">
                  <c:v>1779</c:v>
                </c:pt>
                <c:pt idx="4">
                  <c:v>4305</c:v>
                </c:pt>
                <c:pt idx="5">
                  <c:v>3368</c:v>
                </c:pt>
                <c:pt idx="6">
                  <c:v>2503</c:v>
                </c:pt>
                <c:pt idx="7">
                  <c:v>5822</c:v>
                </c:pt>
                <c:pt idx="8">
                  <c:v>2973</c:v>
                </c:pt>
                <c:pt idx="9">
                  <c:v>2298</c:v>
                </c:pt>
                <c:pt idx="10">
                  <c:v>4200</c:v>
                </c:pt>
                <c:pt idx="11">
                  <c:v>3415</c:v>
                </c:pt>
                <c:pt idx="12">
                  <c:v>3588</c:v>
                </c:pt>
                <c:pt idx="13">
                  <c:v>6630</c:v>
                </c:pt>
                <c:pt idx="14">
                  <c:v>5103</c:v>
                </c:pt>
                <c:pt idx="15">
                  <c:v>1966</c:v>
                </c:pt>
                <c:pt idx="16">
                  <c:v>901</c:v>
                </c:pt>
                <c:pt idx="17">
                  <c:v>1967</c:v>
                </c:pt>
                <c:pt idx="18">
                  <c:v>1936</c:v>
                </c:pt>
                <c:pt idx="19">
                  <c:v>2997</c:v>
                </c:pt>
                <c:pt idx="20">
                  <c:v>3818</c:v>
                </c:pt>
                <c:pt idx="21">
                  <c:v>1729</c:v>
                </c:pt>
                <c:pt idx="22">
                  <c:v>8322</c:v>
                </c:pt>
                <c:pt idx="23">
                  <c:v>2433</c:v>
                </c:pt>
                <c:pt idx="24">
                  <c:v>903</c:v>
                </c:pt>
                <c:pt idx="25">
                  <c:v>1001</c:v>
                </c:pt>
                <c:pt idx="26">
                  <c:v>1002</c:v>
                </c:pt>
                <c:pt idx="27">
                  <c:v>2280</c:v>
                </c:pt>
                <c:pt idx="28">
                  <c:v>1964</c:v>
                </c:pt>
                <c:pt idx="29">
                  <c:v>1386</c:v>
                </c:pt>
                <c:pt idx="30">
                  <c:v>602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4-DEA5-456D-9EB2-60972E0AEF40}"/>
            </c:ext>
          </c:extLst>
        </c:ser>
        <c:ser>
          <c:idx val="21"/>
          <c:order val="21"/>
          <c:tx>
            <c:strRef>
              <c:f>Sheet1!$W$1</c:f>
              <c:strCache>
                <c:ptCount val="1"/>
                <c:pt idx="0">
                  <c:v>Panorama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Sheet1!$W$2:$W$32</c:f>
              <c:numCache>
                <c:formatCode>General</c:formatCode>
                <c:ptCount val="31"/>
                <c:pt idx="0">
                  <c:v>100407</c:v>
                </c:pt>
                <c:pt idx="1">
                  <c:v>151398</c:v>
                </c:pt>
                <c:pt idx="2">
                  <c:v>92211</c:v>
                </c:pt>
                <c:pt idx="3">
                  <c:v>56417</c:v>
                </c:pt>
                <c:pt idx="4">
                  <c:v>39563</c:v>
                </c:pt>
                <c:pt idx="5">
                  <c:v>25776</c:v>
                </c:pt>
                <c:pt idx="6">
                  <c:v>19540</c:v>
                </c:pt>
                <c:pt idx="7">
                  <c:v>10143</c:v>
                </c:pt>
                <c:pt idx="8">
                  <c:v>10736</c:v>
                </c:pt>
                <c:pt idx="9">
                  <c:v>28585</c:v>
                </c:pt>
                <c:pt idx="10">
                  <c:v>29156</c:v>
                </c:pt>
                <c:pt idx="11">
                  <c:v>11664</c:v>
                </c:pt>
                <c:pt idx="12">
                  <c:v>5370</c:v>
                </c:pt>
                <c:pt idx="13">
                  <c:v>3809</c:v>
                </c:pt>
                <c:pt idx="14">
                  <c:v>9789</c:v>
                </c:pt>
                <c:pt idx="15">
                  <c:v>7343</c:v>
                </c:pt>
                <c:pt idx="16">
                  <c:v>6423</c:v>
                </c:pt>
                <c:pt idx="17">
                  <c:v>22424</c:v>
                </c:pt>
                <c:pt idx="18">
                  <c:v>28262</c:v>
                </c:pt>
                <c:pt idx="19">
                  <c:v>32177</c:v>
                </c:pt>
                <c:pt idx="20">
                  <c:v>37540</c:v>
                </c:pt>
                <c:pt idx="21">
                  <c:v>19525</c:v>
                </c:pt>
                <c:pt idx="22">
                  <c:v>17727</c:v>
                </c:pt>
                <c:pt idx="23">
                  <c:v>20432</c:v>
                </c:pt>
                <c:pt idx="24">
                  <c:v>8141</c:v>
                </c:pt>
                <c:pt idx="25">
                  <c:v>4024</c:v>
                </c:pt>
                <c:pt idx="26">
                  <c:v>5686</c:v>
                </c:pt>
                <c:pt idx="27">
                  <c:v>7400</c:v>
                </c:pt>
                <c:pt idx="28">
                  <c:v>5035</c:v>
                </c:pt>
                <c:pt idx="29">
                  <c:v>10985</c:v>
                </c:pt>
                <c:pt idx="30">
                  <c:v>32547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5-DEA5-456D-9EB2-60972E0AEF40}"/>
            </c:ext>
          </c:extLst>
        </c:ser>
        <c:ser>
          <c:idx val="22"/>
          <c:order val="22"/>
          <c:tx>
            <c:strRef>
              <c:f>Sheet1!$X$1</c:f>
              <c:strCache>
                <c:ptCount val="1"/>
                <c:pt idx="0">
                  <c:v>Extra 3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Sheet1!$X$2:$X$32</c:f>
              <c:numCache>
                <c:formatCode>General</c:formatCode>
                <c:ptCount val="31"/>
                <c:pt idx="0">
                  <c:v>351209</c:v>
                </c:pt>
                <c:pt idx="1">
                  <c:v>265105</c:v>
                </c:pt>
                <c:pt idx="2">
                  <c:v>290087</c:v>
                </c:pt>
                <c:pt idx="3">
                  <c:v>388416</c:v>
                </c:pt>
                <c:pt idx="4">
                  <c:v>315784</c:v>
                </c:pt>
                <c:pt idx="5">
                  <c:v>202652</c:v>
                </c:pt>
                <c:pt idx="6">
                  <c:v>214812</c:v>
                </c:pt>
                <c:pt idx="7">
                  <c:v>184758</c:v>
                </c:pt>
                <c:pt idx="8">
                  <c:v>146235</c:v>
                </c:pt>
                <c:pt idx="9">
                  <c:v>261170</c:v>
                </c:pt>
                <c:pt idx="10">
                  <c:v>479357</c:v>
                </c:pt>
                <c:pt idx="11">
                  <c:v>483574</c:v>
                </c:pt>
                <c:pt idx="12">
                  <c:v>356893</c:v>
                </c:pt>
                <c:pt idx="13">
                  <c:v>288459</c:v>
                </c:pt>
                <c:pt idx="14">
                  <c:v>243315</c:v>
                </c:pt>
                <c:pt idx="15">
                  <c:v>192103</c:v>
                </c:pt>
                <c:pt idx="16">
                  <c:v>247627</c:v>
                </c:pt>
                <c:pt idx="17">
                  <c:v>169333</c:v>
                </c:pt>
                <c:pt idx="18">
                  <c:v>274641</c:v>
                </c:pt>
                <c:pt idx="19">
                  <c:v>267463</c:v>
                </c:pt>
                <c:pt idx="20">
                  <c:v>242879</c:v>
                </c:pt>
                <c:pt idx="21">
                  <c:v>331645</c:v>
                </c:pt>
                <c:pt idx="22">
                  <c:v>253733</c:v>
                </c:pt>
                <c:pt idx="23">
                  <c:v>165459</c:v>
                </c:pt>
                <c:pt idx="24">
                  <c:v>128281</c:v>
                </c:pt>
                <c:pt idx="25">
                  <c:v>133615</c:v>
                </c:pt>
                <c:pt idx="26">
                  <c:v>138594</c:v>
                </c:pt>
                <c:pt idx="27">
                  <c:v>182316</c:v>
                </c:pt>
                <c:pt idx="28">
                  <c:v>241863</c:v>
                </c:pt>
                <c:pt idx="29">
                  <c:v>136758</c:v>
                </c:pt>
                <c:pt idx="30">
                  <c:v>219278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6-DEA5-456D-9EB2-60972E0AEF40}"/>
            </c:ext>
          </c:extLst>
        </c:ser>
        <c:ser>
          <c:idx val="23"/>
          <c:order val="23"/>
          <c:tx>
            <c:strRef>
              <c:f>Sheet1!$Y$1</c:f>
              <c:strCache>
                <c:ptCount val="1"/>
                <c:pt idx="0">
                  <c:v>Rute raus, der Spaß beginnt</c:v>
                </c:pt>
              </c:strCache>
            </c:strRef>
          </c:tx>
          <c:spPr>
            <a:ln w="28575" cap="rnd">
              <a:solidFill>
                <a:schemeClr val="accent6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Sheet1!$Y$2:$Y$32</c:f>
              <c:numCache>
                <c:formatCode>General</c:formatCode>
                <c:ptCount val="31"/>
                <c:pt idx="0">
                  <c:v>77</c:v>
                </c:pt>
                <c:pt idx="1">
                  <c:v>32</c:v>
                </c:pt>
                <c:pt idx="2">
                  <c:v>23</c:v>
                </c:pt>
                <c:pt idx="3">
                  <c:v>2727</c:v>
                </c:pt>
                <c:pt idx="4">
                  <c:v>498</c:v>
                </c:pt>
                <c:pt idx="5">
                  <c:v>192</c:v>
                </c:pt>
                <c:pt idx="6">
                  <c:v>1538</c:v>
                </c:pt>
                <c:pt idx="7">
                  <c:v>374</c:v>
                </c:pt>
                <c:pt idx="8">
                  <c:v>244</c:v>
                </c:pt>
                <c:pt idx="9">
                  <c:v>3022</c:v>
                </c:pt>
                <c:pt idx="10">
                  <c:v>321</c:v>
                </c:pt>
                <c:pt idx="11">
                  <c:v>1164</c:v>
                </c:pt>
                <c:pt idx="12">
                  <c:v>266</c:v>
                </c:pt>
                <c:pt idx="13">
                  <c:v>98</c:v>
                </c:pt>
                <c:pt idx="14">
                  <c:v>95</c:v>
                </c:pt>
                <c:pt idx="15">
                  <c:v>37</c:v>
                </c:pt>
                <c:pt idx="16">
                  <c:v>22</c:v>
                </c:pt>
                <c:pt idx="17">
                  <c:v>92</c:v>
                </c:pt>
                <c:pt idx="18">
                  <c:v>26</c:v>
                </c:pt>
                <c:pt idx="19">
                  <c:v>33</c:v>
                </c:pt>
                <c:pt idx="20">
                  <c:v>852</c:v>
                </c:pt>
                <c:pt idx="21">
                  <c:v>207</c:v>
                </c:pt>
                <c:pt idx="22">
                  <c:v>63</c:v>
                </c:pt>
                <c:pt idx="23">
                  <c:v>38</c:v>
                </c:pt>
                <c:pt idx="24">
                  <c:v>524</c:v>
                </c:pt>
                <c:pt idx="25">
                  <c:v>81</c:v>
                </c:pt>
                <c:pt idx="26">
                  <c:v>54</c:v>
                </c:pt>
                <c:pt idx="27">
                  <c:v>62</c:v>
                </c:pt>
                <c:pt idx="28">
                  <c:v>2103</c:v>
                </c:pt>
                <c:pt idx="29">
                  <c:v>423</c:v>
                </c:pt>
                <c:pt idx="30">
                  <c:v>165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7-DEA5-456D-9EB2-60972E0AEF40}"/>
            </c:ext>
          </c:extLst>
        </c:ser>
        <c:ser>
          <c:idx val="24"/>
          <c:order val="24"/>
          <c:tx>
            <c:strRef>
              <c:f>Sheet1!$Z$1</c:f>
              <c:strCache>
                <c:ptCount val="1"/>
                <c:pt idx="0">
                  <c:v>NDR Doku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Sheet1!$Z$2:$Z$32</c:f>
              <c:numCache>
                <c:formatCode>General</c:formatCode>
                <c:ptCount val="31"/>
                <c:pt idx="0">
                  <c:v>1422</c:v>
                </c:pt>
                <c:pt idx="1">
                  <c:v>1496</c:v>
                </c:pt>
                <c:pt idx="2">
                  <c:v>385</c:v>
                </c:pt>
                <c:pt idx="3">
                  <c:v>1313</c:v>
                </c:pt>
                <c:pt idx="4">
                  <c:v>1393</c:v>
                </c:pt>
                <c:pt idx="5">
                  <c:v>773</c:v>
                </c:pt>
                <c:pt idx="6">
                  <c:v>1373</c:v>
                </c:pt>
                <c:pt idx="7">
                  <c:v>2181</c:v>
                </c:pt>
                <c:pt idx="8">
                  <c:v>1786</c:v>
                </c:pt>
                <c:pt idx="9">
                  <c:v>7317</c:v>
                </c:pt>
                <c:pt idx="10">
                  <c:v>5924</c:v>
                </c:pt>
                <c:pt idx="11">
                  <c:v>1713</c:v>
                </c:pt>
                <c:pt idx="12">
                  <c:v>1414</c:v>
                </c:pt>
                <c:pt idx="13">
                  <c:v>953</c:v>
                </c:pt>
                <c:pt idx="14">
                  <c:v>401</c:v>
                </c:pt>
                <c:pt idx="15">
                  <c:v>1279</c:v>
                </c:pt>
                <c:pt idx="16">
                  <c:v>2320</c:v>
                </c:pt>
                <c:pt idx="17">
                  <c:v>1092</c:v>
                </c:pt>
                <c:pt idx="18">
                  <c:v>451</c:v>
                </c:pt>
                <c:pt idx="19">
                  <c:v>229</c:v>
                </c:pt>
                <c:pt idx="20">
                  <c:v>365</c:v>
                </c:pt>
                <c:pt idx="21">
                  <c:v>1274</c:v>
                </c:pt>
                <c:pt idx="22">
                  <c:v>1043</c:v>
                </c:pt>
                <c:pt idx="23">
                  <c:v>677</c:v>
                </c:pt>
                <c:pt idx="24">
                  <c:v>552</c:v>
                </c:pt>
                <c:pt idx="25">
                  <c:v>1572</c:v>
                </c:pt>
                <c:pt idx="26">
                  <c:v>471</c:v>
                </c:pt>
                <c:pt idx="27">
                  <c:v>775</c:v>
                </c:pt>
                <c:pt idx="28">
                  <c:v>1542</c:v>
                </c:pt>
                <c:pt idx="29">
                  <c:v>1423</c:v>
                </c:pt>
                <c:pt idx="30">
                  <c:v>1680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8-DEA5-456D-9EB2-60972E0AEF40}"/>
            </c:ext>
          </c:extLst>
        </c:ser>
        <c:ser>
          <c:idx val="25"/>
          <c:order val="25"/>
          <c:tx>
            <c:strRef>
              <c:f>Sheet1!$AA$1</c:f>
              <c:strCache>
                <c:ptCount val="1"/>
                <c:pt idx="0">
                  <c:v>Neues aus Büttenwarder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Sheet1!$AA$2:$AA$32</c:f>
              <c:numCache>
                <c:formatCode>General</c:formatCode>
                <c:ptCount val="31"/>
                <c:pt idx="0">
                  <c:v>132</c:v>
                </c:pt>
                <c:pt idx="1">
                  <c:v>45</c:v>
                </c:pt>
                <c:pt idx="2">
                  <c:v>40</c:v>
                </c:pt>
                <c:pt idx="3">
                  <c:v>29</c:v>
                </c:pt>
                <c:pt idx="4">
                  <c:v>36</c:v>
                </c:pt>
                <c:pt idx="5">
                  <c:v>28</c:v>
                </c:pt>
                <c:pt idx="6">
                  <c:v>28</c:v>
                </c:pt>
                <c:pt idx="7">
                  <c:v>12</c:v>
                </c:pt>
                <c:pt idx="8">
                  <c:v>20</c:v>
                </c:pt>
                <c:pt idx="9">
                  <c:v>8</c:v>
                </c:pt>
                <c:pt idx="10">
                  <c:v>20</c:v>
                </c:pt>
                <c:pt idx="11">
                  <c:v>58</c:v>
                </c:pt>
                <c:pt idx="12">
                  <c:v>83</c:v>
                </c:pt>
                <c:pt idx="13">
                  <c:v>83</c:v>
                </c:pt>
                <c:pt idx="14">
                  <c:v>31</c:v>
                </c:pt>
                <c:pt idx="15">
                  <c:v>27</c:v>
                </c:pt>
                <c:pt idx="16">
                  <c:v>5426</c:v>
                </c:pt>
                <c:pt idx="17">
                  <c:v>709</c:v>
                </c:pt>
                <c:pt idx="18">
                  <c:v>1004</c:v>
                </c:pt>
                <c:pt idx="19">
                  <c:v>454</c:v>
                </c:pt>
                <c:pt idx="20">
                  <c:v>159</c:v>
                </c:pt>
                <c:pt idx="21">
                  <c:v>133</c:v>
                </c:pt>
                <c:pt idx="22">
                  <c:v>41</c:v>
                </c:pt>
                <c:pt idx="23">
                  <c:v>49</c:v>
                </c:pt>
                <c:pt idx="24">
                  <c:v>22</c:v>
                </c:pt>
                <c:pt idx="25">
                  <c:v>25</c:v>
                </c:pt>
                <c:pt idx="26">
                  <c:v>53</c:v>
                </c:pt>
                <c:pt idx="27">
                  <c:v>75</c:v>
                </c:pt>
                <c:pt idx="28">
                  <c:v>97</c:v>
                </c:pt>
                <c:pt idx="29">
                  <c:v>22</c:v>
                </c:pt>
                <c:pt idx="30">
                  <c:v>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9-DEA5-456D-9EB2-60972E0AEF40}"/>
            </c:ext>
          </c:extLst>
        </c:ser>
        <c:ser>
          <c:idx val="26"/>
          <c:order val="26"/>
          <c:tx>
            <c:strRef>
              <c:f>Sheet1!$AB$1</c:f>
              <c:strCache>
                <c:ptCount val="1"/>
                <c:pt idx="0">
                  <c:v>Zapp - Das Medienmagazin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Sheet1!$AB$2:$AB$32</c:f>
              <c:numCache>
                <c:formatCode>General</c:formatCode>
                <c:ptCount val="31"/>
                <c:pt idx="0">
                  <c:v>219</c:v>
                </c:pt>
                <c:pt idx="1">
                  <c:v>149</c:v>
                </c:pt>
                <c:pt idx="2">
                  <c:v>94</c:v>
                </c:pt>
                <c:pt idx="3">
                  <c:v>46171</c:v>
                </c:pt>
                <c:pt idx="4">
                  <c:v>108445</c:v>
                </c:pt>
                <c:pt idx="5">
                  <c:v>52699</c:v>
                </c:pt>
                <c:pt idx="6">
                  <c:v>23632</c:v>
                </c:pt>
                <c:pt idx="7">
                  <c:v>21237</c:v>
                </c:pt>
                <c:pt idx="8">
                  <c:v>13486</c:v>
                </c:pt>
                <c:pt idx="9">
                  <c:v>10476</c:v>
                </c:pt>
                <c:pt idx="10">
                  <c:v>4801</c:v>
                </c:pt>
                <c:pt idx="11">
                  <c:v>3850</c:v>
                </c:pt>
                <c:pt idx="12">
                  <c:v>3769</c:v>
                </c:pt>
                <c:pt idx="13">
                  <c:v>1699</c:v>
                </c:pt>
                <c:pt idx="14">
                  <c:v>3310</c:v>
                </c:pt>
                <c:pt idx="15">
                  <c:v>1181</c:v>
                </c:pt>
                <c:pt idx="16">
                  <c:v>868</c:v>
                </c:pt>
                <c:pt idx="17">
                  <c:v>1728</c:v>
                </c:pt>
                <c:pt idx="18">
                  <c:v>1602</c:v>
                </c:pt>
                <c:pt idx="19">
                  <c:v>1821</c:v>
                </c:pt>
                <c:pt idx="20">
                  <c:v>615</c:v>
                </c:pt>
                <c:pt idx="21">
                  <c:v>840</c:v>
                </c:pt>
                <c:pt idx="22">
                  <c:v>1323</c:v>
                </c:pt>
                <c:pt idx="23">
                  <c:v>719</c:v>
                </c:pt>
                <c:pt idx="24">
                  <c:v>4642</c:v>
                </c:pt>
                <c:pt idx="25">
                  <c:v>1307</c:v>
                </c:pt>
                <c:pt idx="26">
                  <c:v>503</c:v>
                </c:pt>
                <c:pt idx="27">
                  <c:v>520</c:v>
                </c:pt>
                <c:pt idx="28">
                  <c:v>157</c:v>
                </c:pt>
                <c:pt idx="29">
                  <c:v>66</c:v>
                </c:pt>
                <c:pt idx="30">
                  <c:v>603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A-DEA5-456D-9EB2-60972E0AEF40}"/>
            </c:ext>
          </c:extLst>
        </c:ser>
        <c:ser>
          <c:idx val="27"/>
          <c:order val="27"/>
          <c:tx>
            <c:strRef>
              <c:f>Sheet1!$AC$1</c:f>
              <c:strCache>
                <c:ptCount val="1"/>
                <c:pt idx="0">
                  <c:v>Kulturjournal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Sheet1!$AC$2:$AC$32</c:f>
              <c:numCache>
                <c:formatCode>General</c:formatCode>
                <c:ptCount val="31"/>
                <c:pt idx="0">
                  <c:v>94</c:v>
                </c:pt>
                <c:pt idx="1">
                  <c:v>260</c:v>
                </c:pt>
                <c:pt idx="2">
                  <c:v>109</c:v>
                </c:pt>
                <c:pt idx="3">
                  <c:v>1453</c:v>
                </c:pt>
                <c:pt idx="4">
                  <c:v>2553</c:v>
                </c:pt>
                <c:pt idx="5">
                  <c:v>1473</c:v>
                </c:pt>
                <c:pt idx="6">
                  <c:v>3870</c:v>
                </c:pt>
                <c:pt idx="7">
                  <c:v>5472</c:v>
                </c:pt>
                <c:pt idx="8">
                  <c:v>8268</c:v>
                </c:pt>
                <c:pt idx="9">
                  <c:v>6271</c:v>
                </c:pt>
                <c:pt idx="10">
                  <c:v>15301</c:v>
                </c:pt>
                <c:pt idx="11">
                  <c:v>17765</c:v>
                </c:pt>
                <c:pt idx="12">
                  <c:v>23654</c:v>
                </c:pt>
                <c:pt idx="13">
                  <c:v>26709</c:v>
                </c:pt>
                <c:pt idx="14">
                  <c:v>28999</c:v>
                </c:pt>
                <c:pt idx="15">
                  <c:v>18440</c:v>
                </c:pt>
                <c:pt idx="16">
                  <c:v>18296</c:v>
                </c:pt>
                <c:pt idx="17">
                  <c:v>19967</c:v>
                </c:pt>
                <c:pt idx="18">
                  <c:v>18084</c:v>
                </c:pt>
                <c:pt idx="19">
                  <c:v>13004</c:v>
                </c:pt>
                <c:pt idx="20">
                  <c:v>18647</c:v>
                </c:pt>
                <c:pt idx="21">
                  <c:v>7057</c:v>
                </c:pt>
                <c:pt idx="22">
                  <c:v>5708</c:v>
                </c:pt>
                <c:pt idx="23">
                  <c:v>1805</c:v>
                </c:pt>
                <c:pt idx="24">
                  <c:v>724</c:v>
                </c:pt>
                <c:pt idx="25">
                  <c:v>656</c:v>
                </c:pt>
                <c:pt idx="26">
                  <c:v>475</c:v>
                </c:pt>
                <c:pt idx="27">
                  <c:v>382</c:v>
                </c:pt>
                <c:pt idx="28">
                  <c:v>789</c:v>
                </c:pt>
                <c:pt idx="29">
                  <c:v>844</c:v>
                </c:pt>
                <c:pt idx="30">
                  <c:v>860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B-DEA5-456D-9EB2-60972E0AEF40}"/>
            </c:ext>
          </c:extLst>
        </c:ser>
        <c:ser>
          <c:idx val="28"/>
          <c:order val="28"/>
          <c:tx>
            <c:strRef>
              <c:f>Sheet1!$AD$1</c:f>
              <c:strCache>
                <c:ptCount val="1"/>
                <c:pt idx="0">
                  <c:v>Wir sind die Freeses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Sheet1!$AD$2:$AD$32</c:f>
              <c:numCache>
                <c:formatCode>General</c:formatCode>
                <c:ptCount val="31"/>
                <c:pt idx="0">
                  <c:v>408</c:v>
                </c:pt>
                <c:pt idx="1">
                  <c:v>254</c:v>
                </c:pt>
                <c:pt idx="2">
                  <c:v>364</c:v>
                </c:pt>
                <c:pt idx="3">
                  <c:v>2352</c:v>
                </c:pt>
                <c:pt idx="4">
                  <c:v>2550</c:v>
                </c:pt>
                <c:pt idx="5">
                  <c:v>1830</c:v>
                </c:pt>
                <c:pt idx="6">
                  <c:v>692</c:v>
                </c:pt>
                <c:pt idx="7">
                  <c:v>376</c:v>
                </c:pt>
                <c:pt idx="8">
                  <c:v>306</c:v>
                </c:pt>
                <c:pt idx="9">
                  <c:v>193</c:v>
                </c:pt>
                <c:pt idx="10">
                  <c:v>2118</c:v>
                </c:pt>
                <c:pt idx="11">
                  <c:v>2857</c:v>
                </c:pt>
                <c:pt idx="12">
                  <c:v>722</c:v>
                </c:pt>
                <c:pt idx="13">
                  <c:v>1587</c:v>
                </c:pt>
                <c:pt idx="14">
                  <c:v>2611</c:v>
                </c:pt>
                <c:pt idx="15">
                  <c:v>614</c:v>
                </c:pt>
                <c:pt idx="16">
                  <c:v>359</c:v>
                </c:pt>
                <c:pt idx="17">
                  <c:v>1782</c:v>
                </c:pt>
                <c:pt idx="18">
                  <c:v>2289</c:v>
                </c:pt>
                <c:pt idx="19">
                  <c:v>626</c:v>
                </c:pt>
                <c:pt idx="20">
                  <c:v>566</c:v>
                </c:pt>
                <c:pt idx="21">
                  <c:v>482</c:v>
                </c:pt>
                <c:pt idx="22">
                  <c:v>252</c:v>
                </c:pt>
                <c:pt idx="23">
                  <c:v>206</c:v>
                </c:pt>
                <c:pt idx="24">
                  <c:v>1987</c:v>
                </c:pt>
                <c:pt idx="25">
                  <c:v>2387</c:v>
                </c:pt>
                <c:pt idx="26">
                  <c:v>1431</c:v>
                </c:pt>
                <c:pt idx="27">
                  <c:v>601</c:v>
                </c:pt>
                <c:pt idx="28">
                  <c:v>402</c:v>
                </c:pt>
                <c:pt idx="29">
                  <c:v>432</c:v>
                </c:pt>
                <c:pt idx="30">
                  <c:v>238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C-DEA5-456D-9EB2-60972E0AEF40}"/>
            </c:ext>
          </c:extLst>
        </c:ser>
        <c:ser>
          <c:idx val="29"/>
          <c:order val="29"/>
          <c:tx>
            <c:strRef>
              <c:f>Sheet1!$AE$1</c:f>
              <c:strCache>
                <c:ptCount val="1"/>
                <c:pt idx="0">
                  <c:v>DAS! im NDR Fernsehen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Sheet1!$AE$2:$AE$32</c:f>
              <c:numCache>
                <c:formatCode>General</c:formatCode>
                <c:ptCount val="31"/>
                <c:pt idx="0">
                  <c:v>2487</c:v>
                </c:pt>
                <c:pt idx="1">
                  <c:v>812</c:v>
                </c:pt>
                <c:pt idx="2">
                  <c:v>623</c:v>
                </c:pt>
                <c:pt idx="3">
                  <c:v>2082</c:v>
                </c:pt>
                <c:pt idx="4">
                  <c:v>2604</c:v>
                </c:pt>
                <c:pt idx="5">
                  <c:v>891</c:v>
                </c:pt>
                <c:pt idx="6">
                  <c:v>513</c:v>
                </c:pt>
                <c:pt idx="7">
                  <c:v>1137</c:v>
                </c:pt>
                <c:pt idx="8">
                  <c:v>8543</c:v>
                </c:pt>
                <c:pt idx="9">
                  <c:v>4601</c:v>
                </c:pt>
                <c:pt idx="10">
                  <c:v>1916</c:v>
                </c:pt>
                <c:pt idx="11">
                  <c:v>1888</c:v>
                </c:pt>
                <c:pt idx="12">
                  <c:v>1085</c:v>
                </c:pt>
                <c:pt idx="13">
                  <c:v>593</c:v>
                </c:pt>
                <c:pt idx="14">
                  <c:v>458</c:v>
                </c:pt>
                <c:pt idx="15">
                  <c:v>3219</c:v>
                </c:pt>
                <c:pt idx="16">
                  <c:v>2670</c:v>
                </c:pt>
                <c:pt idx="17">
                  <c:v>3331</c:v>
                </c:pt>
                <c:pt idx="18">
                  <c:v>4543</c:v>
                </c:pt>
                <c:pt idx="19">
                  <c:v>2020</c:v>
                </c:pt>
                <c:pt idx="20">
                  <c:v>1105</c:v>
                </c:pt>
                <c:pt idx="21">
                  <c:v>1863</c:v>
                </c:pt>
                <c:pt idx="22">
                  <c:v>2785</c:v>
                </c:pt>
                <c:pt idx="23">
                  <c:v>1974</c:v>
                </c:pt>
                <c:pt idx="24">
                  <c:v>2100</c:v>
                </c:pt>
                <c:pt idx="25">
                  <c:v>3317</c:v>
                </c:pt>
                <c:pt idx="26">
                  <c:v>1161</c:v>
                </c:pt>
                <c:pt idx="27">
                  <c:v>689</c:v>
                </c:pt>
                <c:pt idx="28">
                  <c:v>2268</c:v>
                </c:pt>
                <c:pt idx="29">
                  <c:v>1413</c:v>
                </c:pt>
                <c:pt idx="30">
                  <c:v>925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D-DEA5-456D-9EB2-60972E0AEF40}"/>
            </c:ext>
          </c:extLst>
        </c:ser>
        <c:ser>
          <c:idx val="30"/>
          <c:order val="30"/>
          <c:tx>
            <c:strRef>
              <c:f>Sheet1!$AF$1</c:f>
              <c:strCache>
                <c:ptCount val="1"/>
                <c:pt idx="0">
                  <c:v>Bingo! Die Umweltlotterie</c:v>
                </c:pt>
              </c:strCache>
            </c:strRef>
          </c:tx>
          <c:spPr>
            <a:ln w="28575" cap="rnd">
              <a:solidFill>
                <a:schemeClr val="accent1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Sheet1!$AF$2:$AF$32</c:f>
              <c:numCache>
                <c:formatCode>General</c:formatCode>
                <c:ptCount val="31"/>
                <c:pt idx="0">
                  <c:v>152</c:v>
                </c:pt>
                <c:pt idx="1">
                  <c:v>43</c:v>
                </c:pt>
                <c:pt idx="2">
                  <c:v>27</c:v>
                </c:pt>
                <c:pt idx="3">
                  <c:v>11</c:v>
                </c:pt>
                <c:pt idx="4">
                  <c:v>283</c:v>
                </c:pt>
                <c:pt idx="5">
                  <c:v>189</c:v>
                </c:pt>
                <c:pt idx="6">
                  <c:v>761</c:v>
                </c:pt>
                <c:pt idx="7">
                  <c:v>216</c:v>
                </c:pt>
                <c:pt idx="8">
                  <c:v>46</c:v>
                </c:pt>
                <c:pt idx="9">
                  <c:v>19</c:v>
                </c:pt>
                <c:pt idx="10">
                  <c:v>26</c:v>
                </c:pt>
                <c:pt idx="11">
                  <c:v>696</c:v>
                </c:pt>
                <c:pt idx="12">
                  <c:v>264</c:v>
                </c:pt>
                <c:pt idx="13">
                  <c:v>1043</c:v>
                </c:pt>
                <c:pt idx="14">
                  <c:v>257</c:v>
                </c:pt>
                <c:pt idx="15">
                  <c:v>56</c:v>
                </c:pt>
                <c:pt idx="16">
                  <c:v>23</c:v>
                </c:pt>
                <c:pt idx="17">
                  <c:v>621</c:v>
                </c:pt>
                <c:pt idx="18">
                  <c:v>290</c:v>
                </c:pt>
                <c:pt idx="19">
                  <c:v>123</c:v>
                </c:pt>
                <c:pt idx="20">
                  <c:v>949</c:v>
                </c:pt>
                <c:pt idx="21">
                  <c:v>194</c:v>
                </c:pt>
                <c:pt idx="22">
                  <c:v>47</c:v>
                </c:pt>
                <c:pt idx="23">
                  <c:v>26</c:v>
                </c:pt>
                <c:pt idx="24">
                  <c:v>17</c:v>
                </c:pt>
                <c:pt idx="25">
                  <c:v>12</c:v>
                </c:pt>
                <c:pt idx="26">
                  <c:v>16</c:v>
                </c:pt>
                <c:pt idx="27">
                  <c:v>1439</c:v>
                </c:pt>
                <c:pt idx="28">
                  <c:v>238</c:v>
                </c:pt>
                <c:pt idx="29">
                  <c:v>49</c:v>
                </c:pt>
                <c:pt idx="30">
                  <c:v>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E-DEA5-456D-9EB2-60972E0AEF40}"/>
            </c:ext>
          </c:extLst>
        </c:ser>
        <c:ser>
          <c:idx val="31"/>
          <c:order val="31"/>
          <c:tx>
            <c:strRef>
              <c:f>Sheet1!$AG$1</c:f>
              <c:strCache>
                <c:ptCount val="1"/>
                <c:pt idx="0">
                  <c:v>NDR Radiophilharmonie</c:v>
                </c:pt>
              </c:strCache>
            </c:strRef>
          </c:tx>
          <c:spPr>
            <a:ln w="28575" cap="rnd">
              <a:solidFill>
                <a:schemeClr val="accent2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Sheet1!$AG$2:$AG$32</c:f>
              <c:numCache>
                <c:formatCode>General</c:formatCode>
                <c:ptCount val="31"/>
                <c:pt idx="0">
                  <c:v>100</c:v>
                </c:pt>
                <c:pt idx="1">
                  <c:v>233</c:v>
                </c:pt>
                <c:pt idx="2">
                  <c:v>82</c:v>
                </c:pt>
                <c:pt idx="3">
                  <c:v>455</c:v>
                </c:pt>
                <c:pt idx="4">
                  <c:v>589</c:v>
                </c:pt>
                <c:pt idx="5">
                  <c:v>621</c:v>
                </c:pt>
                <c:pt idx="6">
                  <c:v>666</c:v>
                </c:pt>
                <c:pt idx="7">
                  <c:v>1521</c:v>
                </c:pt>
                <c:pt idx="8">
                  <c:v>1930</c:v>
                </c:pt>
                <c:pt idx="9">
                  <c:v>1727</c:v>
                </c:pt>
                <c:pt idx="10">
                  <c:v>2167</c:v>
                </c:pt>
                <c:pt idx="11">
                  <c:v>2168</c:v>
                </c:pt>
                <c:pt idx="12">
                  <c:v>2220</c:v>
                </c:pt>
                <c:pt idx="13">
                  <c:v>1782</c:v>
                </c:pt>
                <c:pt idx="14">
                  <c:v>1245</c:v>
                </c:pt>
                <c:pt idx="15">
                  <c:v>1315</c:v>
                </c:pt>
                <c:pt idx="16">
                  <c:v>1526</c:v>
                </c:pt>
                <c:pt idx="17">
                  <c:v>1498</c:v>
                </c:pt>
                <c:pt idx="18">
                  <c:v>1982</c:v>
                </c:pt>
                <c:pt idx="19">
                  <c:v>1697</c:v>
                </c:pt>
                <c:pt idx="20">
                  <c:v>1624</c:v>
                </c:pt>
                <c:pt idx="21">
                  <c:v>1330</c:v>
                </c:pt>
                <c:pt idx="22">
                  <c:v>1424</c:v>
                </c:pt>
                <c:pt idx="23">
                  <c:v>1552</c:v>
                </c:pt>
                <c:pt idx="24">
                  <c:v>529</c:v>
                </c:pt>
                <c:pt idx="25">
                  <c:v>109</c:v>
                </c:pt>
                <c:pt idx="26">
                  <c:v>62</c:v>
                </c:pt>
                <c:pt idx="27">
                  <c:v>50</c:v>
                </c:pt>
                <c:pt idx="28">
                  <c:v>23</c:v>
                </c:pt>
                <c:pt idx="29">
                  <c:v>246</c:v>
                </c:pt>
                <c:pt idx="30">
                  <c:v>3855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F-DEA5-456D-9EB2-60972E0AEF40}"/>
            </c:ext>
          </c:extLst>
        </c:ser>
        <c:ser>
          <c:idx val="32"/>
          <c:order val="32"/>
          <c:tx>
            <c:strRef>
              <c:f>Sheet1!$AH$1</c:f>
              <c:strCache>
                <c:ptCount val="1"/>
                <c:pt idx="0">
                  <c:v>NDR Fernsehen</c:v>
                </c:pt>
              </c:strCache>
            </c:strRef>
          </c:tx>
          <c:spPr>
            <a:ln w="28575" cap="rnd">
              <a:solidFill>
                <a:schemeClr val="accent3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Sheet1!$AH$2:$AH$32</c:f>
              <c:numCache>
                <c:formatCode>General</c:formatCode>
                <c:ptCount val="31"/>
                <c:pt idx="0">
                  <c:v>34305</c:v>
                </c:pt>
                <c:pt idx="1">
                  <c:v>30820</c:v>
                </c:pt>
                <c:pt idx="2">
                  <c:v>36796</c:v>
                </c:pt>
                <c:pt idx="3">
                  <c:v>42665</c:v>
                </c:pt>
                <c:pt idx="4">
                  <c:v>32465</c:v>
                </c:pt>
                <c:pt idx="5">
                  <c:v>55704</c:v>
                </c:pt>
                <c:pt idx="6">
                  <c:v>51574</c:v>
                </c:pt>
                <c:pt idx="7">
                  <c:v>16212</c:v>
                </c:pt>
                <c:pt idx="8">
                  <c:v>26142</c:v>
                </c:pt>
                <c:pt idx="9">
                  <c:v>20610</c:v>
                </c:pt>
                <c:pt idx="10">
                  <c:v>47189</c:v>
                </c:pt>
                <c:pt idx="11">
                  <c:v>38851</c:v>
                </c:pt>
                <c:pt idx="12">
                  <c:v>34880</c:v>
                </c:pt>
                <c:pt idx="13">
                  <c:v>22319</c:v>
                </c:pt>
                <c:pt idx="14">
                  <c:v>105436</c:v>
                </c:pt>
                <c:pt idx="15">
                  <c:v>51751</c:v>
                </c:pt>
                <c:pt idx="16">
                  <c:v>44662</c:v>
                </c:pt>
                <c:pt idx="17">
                  <c:v>48463</c:v>
                </c:pt>
                <c:pt idx="18">
                  <c:v>31738</c:v>
                </c:pt>
                <c:pt idx="19">
                  <c:v>23673</c:v>
                </c:pt>
                <c:pt idx="20">
                  <c:v>29730</c:v>
                </c:pt>
                <c:pt idx="21">
                  <c:v>25436</c:v>
                </c:pt>
                <c:pt idx="22">
                  <c:v>18688</c:v>
                </c:pt>
                <c:pt idx="23">
                  <c:v>17451</c:v>
                </c:pt>
                <c:pt idx="24">
                  <c:v>17194</c:v>
                </c:pt>
                <c:pt idx="25">
                  <c:v>14203</c:v>
                </c:pt>
                <c:pt idx="26">
                  <c:v>8761</c:v>
                </c:pt>
                <c:pt idx="27">
                  <c:v>9458</c:v>
                </c:pt>
                <c:pt idx="28">
                  <c:v>7332</c:v>
                </c:pt>
                <c:pt idx="29">
                  <c:v>8077</c:v>
                </c:pt>
                <c:pt idx="30">
                  <c:v>9461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0-DEA5-456D-9EB2-60972E0AEF40}"/>
            </c:ext>
          </c:extLst>
        </c:ser>
        <c:ser>
          <c:idx val="33"/>
          <c:order val="33"/>
          <c:tx>
            <c:strRef>
              <c:f>Sheet1!$AI$1</c:f>
              <c:strCache>
                <c:ptCount val="1"/>
                <c:pt idx="0">
                  <c:v>NDR 2 Soundcheck Neue Musik - Das Festival</c:v>
                </c:pt>
              </c:strCache>
            </c:strRef>
          </c:tx>
          <c:spPr>
            <a:ln w="28575" cap="rnd">
              <a:solidFill>
                <a:schemeClr val="accent4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Sheet1!$AI$2:$AI$32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1</c:v>
                </c:pt>
                <c:pt idx="10">
                  <c:v>2</c:v>
                </c:pt>
                <c:pt idx="11">
                  <c:v>1</c:v>
                </c:pt>
                <c:pt idx="12">
                  <c:v>0</c:v>
                </c:pt>
                <c:pt idx="13">
                  <c:v>5</c:v>
                </c:pt>
                <c:pt idx="14">
                  <c:v>6</c:v>
                </c:pt>
                <c:pt idx="15">
                  <c:v>7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2</c:v>
                </c:pt>
                <c:pt idx="28">
                  <c:v>3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1-DEA5-456D-9EB2-60972E0AEF40}"/>
            </c:ext>
          </c:extLst>
        </c:ser>
        <c:ser>
          <c:idx val="34"/>
          <c:order val="34"/>
          <c:tx>
            <c:strRef>
              <c:f>Sheet1!$AJ$1</c:f>
              <c:strCache>
                <c:ptCount val="1"/>
                <c:pt idx="0">
                  <c:v>Visite</c:v>
                </c:pt>
              </c:strCache>
            </c:strRef>
          </c:tx>
          <c:spPr>
            <a:ln w="28575" cap="rnd">
              <a:solidFill>
                <a:schemeClr val="accent5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Sheet1!$AJ$2:$AJ$32</c:f>
              <c:numCache>
                <c:formatCode>General</c:formatCode>
                <c:ptCount val="31"/>
                <c:pt idx="0">
                  <c:v>2729</c:v>
                </c:pt>
                <c:pt idx="1">
                  <c:v>3478</c:v>
                </c:pt>
                <c:pt idx="2">
                  <c:v>3885</c:v>
                </c:pt>
                <c:pt idx="3">
                  <c:v>3771</c:v>
                </c:pt>
                <c:pt idx="4">
                  <c:v>2309</c:v>
                </c:pt>
                <c:pt idx="5">
                  <c:v>3910</c:v>
                </c:pt>
                <c:pt idx="6">
                  <c:v>2481</c:v>
                </c:pt>
                <c:pt idx="7">
                  <c:v>2746</c:v>
                </c:pt>
                <c:pt idx="8">
                  <c:v>2443</c:v>
                </c:pt>
                <c:pt idx="9">
                  <c:v>7550</c:v>
                </c:pt>
                <c:pt idx="10">
                  <c:v>6322</c:v>
                </c:pt>
                <c:pt idx="11">
                  <c:v>2595</c:v>
                </c:pt>
                <c:pt idx="12">
                  <c:v>1694</c:v>
                </c:pt>
                <c:pt idx="13">
                  <c:v>3562</c:v>
                </c:pt>
                <c:pt idx="14">
                  <c:v>2214</c:v>
                </c:pt>
                <c:pt idx="15">
                  <c:v>2195</c:v>
                </c:pt>
                <c:pt idx="16">
                  <c:v>1885</c:v>
                </c:pt>
                <c:pt idx="17">
                  <c:v>3682</c:v>
                </c:pt>
                <c:pt idx="18">
                  <c:v>6798</c:v>
                </c:pt>
                <c:pt idx="19">
                  <c:v>4392</c:v>
                </c:pt>
                <c:pt idx="20">
                  <c:v>6847</c:v>
                </c:pt>
                <c:pt idx="21">
                  <c:v>3437</c:v>
                </c:pt>
                <c:pt idx="22">
                  <c:v>1520</c:v>
                </c:pt>
                <c:pt idx="23">
                  <c:v>3651</c:v>
                </c:pt>
                <c:pt idx="24">
                  <c:v>3086</c:v>
                </c:pt>
                <c:pt idx="25">
                  <c:v>2165</c:v>
                </c:pt>
                <c:pt idx="26">
                  <c:v>2900</c:v>
                </c:pt>
                <c:pt idx="27">
                  <c:v>6606</c:v>
                </c:pt>
                <c:pt idx="28">
                  <c:v>9077</c:v>
                </c:pt>
                <c:pt idx="29">
                  <c:v>6860</c:v>
                </c:pt>
                <c:pt idx="30">
                  <c:v>7460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2-DEA5-456D-9EB2-60972E0AEF40}"/>
            </c:ext>
          </c:extLst>
        </c:ser>
        <c:ser>
          <c:idx val="35"/>
          <c:order val="35"/>
          <c:tx>
            <c:strRef>
              <c:f>Sheet1!$AK$1</c:f>
              <c:strCache>
                <c:ptCount val="1"/>
                <c:pt idx="0">
                  <c:v>Schüssel-Schorse</c:v>
                </c:pt>
              </c:strCache>
            </c:strRef>
          </c:tx>
          <c:spPr>
            <a:ln w="28575" cap="rnd">
              <a:solidFill>
                <a:schemeClr val="accent6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Sheet1!$AK$2:$AK$32</c:f>
              <c:numCache>
                <c:formatCode>General</c:formatCode>
                <c:ptCount val="31"/>
                <c:pt idx="0">
                  <c:v>117</c:v>
                </c:pt>
                <c:pt idx="1">
                  <c:v>40</c:v>
                </c:pt>
                <c:pt idx="2">
                  <c:v>22</c:v>
                </c:pt>
                <c:pt idx="3">
                  <c:v>15</c:v>
                </c:pt>
                <c:pt idx="4">
                  <c:v>12</c:v>
                </c:pt>
                <c:pt idx="5">
                  <c:v>12</c:v>
                </c:pt>
                <c:pt idx="6">
                  <c:v>16</c:v>
                </c:pt>
                <c:pt idx="7">
                  <c:v>4</c:v>
                </c:pt>
                <c:pt idx="8">
                  <c:v>16</c:v>
                </c:pt>
                <c:pt idx="9">
                  <c:v>7</c:v>
                </c:pt>
                <c:pt idx="10">
                  <c:v>20</c:v>
                </c:pt>
                <c:pt idx="11">
                  <c:v>2824</c:v>
                </c:pt>
                <c:pt idx="12">
                  <c:v>941</c:v>
                </c:pt>
                <c:pt idx="13">
                  <c:v>1469</c:v>
                </c:pt>
                <c:pt idx="14">
                  <c:v>1002</c:v>
                </c:pt>
                <c:pt idx="15">
                  <c:v>158</c:v>
                </c:pt>
                <c:pt idx="16">
                  <c:v>52</c:v>
                </c:pt>
                <c:pt idx="17">
                  <c:v>513</c:v>
                </c:pt>
                <c:pt idx="18">
                  <c:v>865</c:v>
                </c:pt>
                <c:pt idx="19">
                  <c:v>6241</c:v>
                </c:pt>
                <c:pt idx="20">
                  <c:v>6089</c:v>
                </c:pt>
                <c:pt idx="21">
                  <c:v>1657</c:v>
                </c:pt>
                <c:pt idx="22">
                  <c:v>547</c:v>
                </c:pt>
                <c:pt idx="23">
                  <c:v>1088</c:v>
                </c:pt>
                <c:pt idx="24">
                  <c:v>278</c:v>
                </c:pt>
                <c:pt idx="25">
                  <c:v>145</c:v>
                </c:pt>
                <c:pt idx="26">
                  <c:v>69</c:v>
                </c:pt>
                <c:pt idx="27">
                  <c:v>48</c:v>
                </c:pt>
                <c:pt idx="28">
                  <c:v>72</c:v>
                </c:pt>
                <c:pt idx="29">
                  <c:v>20</c:v>
                </c:pt>
                <c:pt idx="30">
                  <c:v>1080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3-DEA5-456D-9EB2-60972E0AEF40}"/>
            </c:ext>
          </c:extLst>
        </c:ser>
        <c:ser>
          <c:idx val="36"/>
          <c:order val="36"/>
          <c:tx>
            <c:strRef>
              <c:f>Sheet1!$AL$1</c:f>
              <c:strCache>
                <c:ptCount val="1"/>
                <c:pt idx="0">
                  <c:v>NDR Bigband</c:v>
                </c:pt>
              </c:strCache>
            </c:strRef>
          </c:tx>
          <c:spPr>
            <a:ln w="28575" cap="rnd">
              <a:solidFill>
                <a:schemeClr val="accent1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Sheet1!$AL$2:$AL$32</c:f>
              <c:numCache>
                <c:formatCode>General</c:formatCode>
                <c:ptCount val="31"/>
                <c:pt idx="0">
                  <c:v>81</c:v>
                </c:pt>
                <c:pt idx="1">
                  <c:v>30</c:v>
                </c:pt>
                <c:pt idx="2">
                  <c:v>24</c:v>
                </c:pt>
                <c:pt idx="3">
                  <c:v>22</c:v>
                </c:pt>
                <c:pt idx="4">
                  <c:v>18</c:v>
                </c:pt>
                <c:pt idx="5">
                  <c:v>10</c:v>
                </c:pt>
                <c:pt idx="6">
                  <c:v>7</c:v>
                </c:pt>
                <c:pt idx="7">
                  <c:v>11</c:v>
                </c:pt>
                <c:pt idx="8">
                  <c:v>14</c:v>
                </c:pt>
                <c:pt idx="9">
                  <c:v>25</c:v>
                </c:pt>
                <c:pt idx="10">
                  <c:v>11</c:v>
                </c:pt>
                <c:pt idx="11">
                  <c:v>10</c:v>
                </c:pt>
                <c:pt idx="12">
                  <c:v>4</c:v>
                </c:pt>
                <c:pt idx="13">
                  <c:v>6</c:v>
                </c:pt>
                <c:pt idx="14">
                  <c:v>9</c:v>
                </c:pt>
                <c:pt idx="15">
                  <c:v>16</c:v>
                </c:pt>
                <c:pt idx="16">
                  <c:v>14</c:v>
                </c:pt>
                <c:pt idx="17">
                  <c:v>14</c:v>
                </c:pt>
                <c:pt idx="18">
                  <c:v>27</c:v>
                </c:pt>
                <c:pt idx="19">
                  <c:v>383</c:v>
                </c:pt>
                <c:pt idx="20">
                  <c:v>61</c:v>
                </c:pt>
                <c:pt idx="21">
                  <c:v>32</c:v>
                </c:pt>
                <c:pt idx="22">
                  <c:v>22</c:v>
                </c:pt>
                <c:pt idx="23">
                  <c:v>31</c:v>
                </c:pt>
                <c:pt idx="24">
                  <c:v>273</c:v>
                </c:pt>
                <c:pt idx="25">
                  <c:v>158</c:v>
                </c:pt>
                <c:pt idx="26">
                  <c:v>67</c:v>
                </c:pt>
                <c:pt idx="27">
                  <c:v>38</c:v>
                </c:pt>
                <c:pt idx="28">
                  <c:v>31</c:v>
                </c:pt>
                <c:pt idx="29">
                  <c:v>708</c:v>
                </c:pt>
                <c:pt idx="30">
                  <c:v>212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4-DEA5-456D-9EB2-60972E0AEF40}"/>
            </c:ext>
          </c:extLst>
        </c:ser>
        <c:ser>
          <c:idx val="37"/>
          <c:order val="37"/>
          <c:tx>
            <c:strRef>
              <c:f>Sheet1!$AM$1</c:f>
              <c:strCache>
                <c:ptCount val="1"/>
                <c:pt idx="0">
                  <c:v>Treckerfahrer dürfen das</c:v>
                </c:pt>
              </c:strCache>
            </c:strRef>
          </c:tx>
          <c:spPr>
            <a:ln w="28575" cap="rnd">
              <a:solidFill>
                <a:schemeClr val="accent2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Sheet1!$AM$2:$AM$32</c:f>
              <c:numCache>
                <c:formatCode>General</c:formatCode>
                <c:ptCount val="31"/>
                <c:pt idx="0">
                  <c:v>36096</c:v>
                </c:pt>
                <c:pt idx="1">
                  <c:v>24437</c:v>
                </c:pt>
                <c:pt idx="2">
                  <c:v>20000</c:v>
                </c:pt>
                <c:pt idx="3">
                  <c:v>10174</c:v>
                </c:pt>
                <c:pt idx="4">
                  <c:v>13167</c:v>
                </c:pt>
                <c:pt idx="5">
                  <c:v>13230</c:v>
                </c:pt>
                <c:pt idx="6">
                  <c:v>11309</c:v>
                </c:pt>
                <c:pt idx="7">
                  <c:v>7643</c:v>
                </c:pt>
                <c:pt idx="8">
                  <c:v>4955</c:v>
                </c:pt>
                <c:pt idx="9">
                  <c:v>8850</c:v>
                </c:pt>
                <c:pt idx="10">
                  <c:v>6149</c:v>
                </c:pt>
                <c:pt idx="11">
                  <c:v>1767</c:v>
                </c:pt>
                <c:pt idx="12">
                  <c:v>9135</c:v>
                </c:pt>
                <c:pt idx="13">
                  <c:v>3545</c:v>
                </c:pt>
                <c:pt idx="14">
                  <c:v>1103</c:v>
                </c:pt>
                <c:pt idx="15">
                  <c:v>692</c:v>
                </c:pt>
                <c:pt idx="16">
                  <c:v>5000</c:v>
                </c:pt>
                <c:pt idx="17">
                  <c:v>5838</c:v>
                </c:pt>
                <c:pt idx="18">
                  <c:v>9903</c:v>
                </c:pt>
                <c:pt idx="19">
                  <c:v>16101</c:v>
                </c:pt>
                <c:pt idx="20">
                  <c:v>17060</c:v>
                </c:pt>
                <c:pt idx="21">
                  <c:v>25196</c:v>
                </c:pt>
                <c:pt idx="22">
                  <c:v>21363</c:v>
                </c:pt>
                <c:pt idx="23">
                  <c:v>23595</c:v>
                </c:pt>
                <c:pt idx="24">
                  <c:v>5835</c:v>
                </c:pt>
                <c:pt idx="25">
                  <c:v>5463</c:v>
                </c:pt>
                <c:pt idx="26">
                  <c:v>8578</c:v>
                </c:pt>
                <c:pt idx="27">
                  <c:v>8110</c:v>
                </c:pt>
                <c:pt idx="28">
                  <c:v>3424</c:v>
                </c:pt>
                <c:pt idx="29">
                  <c:v>3084</c:v>
                </c:pt>
                <c:pt idx="30">
                  <c:v>5247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5-DEA5-456D-9EB2-60972E0AEF40}"/>
            </c:ext>
          </c:extLst>
        </c:ser>
        <c:ser>
          <c:idx val="38"/>
          <c:order val="38"/>
          <c:tx>
            <c:strRef>
              <c:f>Sheet1!$AN$1</c:f>
              <c:strCache>
                <c:ptCount val="1"/>
                <c:pt idx="0">
                  <c:v>Jennifer - Sehnsucht nach was Besseres</c:v>
                </c:pt>
              </c:strCache>
            </c:strRef>
          </c:tx>
          <c:spPr>
            <a:ln w="28575" cap="rnd">
              <a:solidFill>
                <a:schemeClr val="accent3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29.01.2018</c:v>
                </c:pt>
                <c:pt idx="1">
                  <c:v>30.01.2018</c:v>
                </c:pt>
                <c:pt idx="2">
                  <c:v>31.01.2018</c:v>
                </c:pt>
                <c:pt idx="3">
                  <c:v>01.02.2018</c:v>
                </c:pt>
                <c:pt idx="4">
                  <c:v>02.02.2018</c:v>
                </c:pt>
                <c:pt idx="5">
                  <c:v>03.02.2018</c:v>
                </c:pt>
                <c:pt idx="6">
                  <c:v>04.02.2018</c:v>
                </c:pt>
                <c:pt idx="7">
                  <c:v>05.02.2018</c:v>
                </c:pt>
                <c:pt idx="8">
                  <c:v>06.02.2018</c:v>
                </c:pt>
                <c:pt idx="9">
                  <c:v>07.02.2018</c:v>
                </c:pt>
                <c:pt idx="10">
                  <c:v>08.02.2018</c:v>
                </c:pt>
                <c:pt idx="11">
                  <c:v>09.02.2018</c:v>
                </c:pt>
                <c:pt idx="12">
                  <c:v>10.02.2018</c:v>
                </c:pt>
                <c:pt idx="13">
                  <c:v>11.02.2018</c:v>
                </c:pt>
                <c:pt idx="14">
                  <c:v>12.02.2018</c:v>
                </c:pt>
                <c:pt idx="15">
                  <c:v>13.02.2018</c:v>
                </c:pt>
                <c:pt idx="16">
                  <c:v>14.02.2018</c:v>
                </c:pt>
                <c:pt idx="17">
                  <c:v>15.02.2018</c:v>
                </c:pt>
                <c:pt idx="18">
                  <c:v>16.02.2018</c:v>
                </c:pt>
                <c:pt idx="19">
                  <c:v>17.02.2018</c:v>
                </c:pt>
                <c:pt idx="20">
                  <c:v>18.02.2018</c:v>
                </c:pt>
                <c:pt idx="21">
                  <c:v>19.02.2018</c:v>
                </c:pt>
                <c:pt idx="22">
                  <c:v>20.02.2018</c:v>
                </c:pt>
                <c:pt idx="23">
                  <c:v>21.02.2018</c:v>
                </c:pt>
                <c:pt idx="24">
                  <c:v>22.02.2018</c:v>
                </c:pt>
                <c:pt idx="25">
                  <c:v>23.02.2018</c:v>
                </c:pt>
                <c:pt idx="26">
                  <c:v>24.02.2018</c:v>
                </c:pt>
                <c:pt idx="27">
                  <c:v>25.02.2018</c:v>
                </c:pt>
                <c:pt idx="28">
                  <c:v>26.02.2018</c:v>
                </c:pt>
                <c:pt idx="29">
                  <c:v>27.02.2018</c:v>
                </c:pt>
                <c:pt idx="30">
                  <c:v>28.02.2018</c:v>
                </c:pt>
              </c:strCache>
            </c:strRef>
          </c:cat>
          <c:val>
            <c:numRef>
              <c:f>Sheet1!$AN$2:$AN$32</c:f>
              <c:numCache>
                <c:formatCode>General</c:formatCode>
                <c:ptCount val="31"/>
                <c:pt idx="0">
                  <c:v>81</c:v>
                </c:pt>
                <c:pt idx="1">
                  <c:v>29</c:v>
                </c:pt>
                <c:pt idx="2">
                  <c:v>27</c:v>
                </c:pt>
                <c:pt idx="3">
                  <c:v>16</c:v>
                </c:pt>
                <c:pt idx="4">
                  <c:v>5</c:v>
                </c:pt>
                <c:pt idx="5">
                  <c:v>20</c:v>
                </c:pt>
                <c:pt idx="6">
                  <c:v>15</c:v>
                </c:pt>
                <c:pt idx="7">
                  <c:v>34</c:v>
                </c:pt>
                <c:pt idx="8">
                  <c:v>12</c:v>
                </c:pt>
                <c:pt idx="9">
                  <c:v>33</c:v>
                </c:pt>
                <c:pt idx="10">
                  <c:v>16</c:v>
                </c:pt>
                <c:pt idx="11">
                  <c:v>47</c:v>
                </c:pt>
                <c:pt idx="12">
                  <c:v>9</c:v>
                </c:pt>
                <c:pt idx="13">
                  <c:v>5</c:v>
                </c:pt>
                <c:pt idx="14">
                  <c:v>5</c:v>
                </c:pt>
                <c:pt idx="15">
                  <c:v>9</c:v>
                </c:pt>
                <c:pt idx="16">
                  <c:v>16</c:v>
                </c:pt>
                <c:pt idx="17">
                  <c:v>53</c:v>
                </c:pt>
                <c:pt idx="18">
                  <c:v>17</c:v>
                </c:pt>
                <c:pt idx="19">
                  <c:v>28</c:v>
                </c:pt>
                <c:pt idx="20">
                  <c:v>17</c:v>
                </c:pt>
                <c:pt idx="21">
                  <c:v>14</c:v>
                </c:pt>
                <c:pt idx="22">
                  <c:v>3</c:v>
                </c:pt>
                <c:pt idx="23">
                  <c:v>15</c:v>
                </c:pt>
                <c:pt idx="24">
                  <c:v>13</c:v>
                </c:pt>
                <c:pt idx="25">
                  <c:v>5</c:v>
                </c:pt>
                <c:pt idx="26">
                  <c:v>12</c:v>
                </c:pt>
                <c:pt idx="27">
                  <c:v>8</c:v>
                </c:pt>
                <c:pt idx="28">
                  <c:v>10</c:v>
                </c:pt>
                <c:pt idx="29">
                  <c:v>4</c:v>
                </c:pt>
                <c:pt idx="30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6-DEA5-456D-9EB2-60972E0AEF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0654008"/>
        <c:axId val="410658272"/>
      </c:lineChart>
      <c:catAx>
        <c:axId val="410654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0658272"/>
        <c:crosses val="autoZero"/>
        <c:auto val="1"/>
        <c:lblAlgn val="ctr"/>
        <c:lblOffset val="100"/>
        <c:noMultiLvlLbl val="0"/>
      </c:catAx>
      <c:valAx>
        <c:axId val="410658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0654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Sheet1!$A$2:$A$40</c:f>
              <c:strCache>
                <c:ptCount val="39"/>
                <c:pt idx="0">
                  <c:v>N-JOY</c:v>
                </c:pt>
                <c:pt idx="1">
                  <c:v>Eurovision Song Contest Deutschland</c:v>
                </c:pt>
                <c:pt idx="2">
                  <c:v>NDR 2</c:v>
                </c:pt>
                <c:pt idx="3">
                  <c:v>INAS NACHT</c:v>
                </c:pt>
                <c:pt idx="4">
                  <c:v>NDR.de</c:v>
                </c:pt>
                <c:pt idx="5">
                  <c:v>NDR Niedersachsen</c:v>
                </c:pt>
                <c:pt idx="6">
                  <c:v>NDR Info</c:v>
                </c:pt>
                <c:pt idx="7">
                  <c:v>NDR Kultur</c:v>
                </c:pt>
                <c:pt idx="8">
                  <c:v>Mein Nachmittag (NDR)</c:v>
                </c:pt>
                <c:pt idx="9">
                  <c:v>NDR Elbphilharmonie Orchester</c:v>
                </c:pt>
                <c:pt idx="10">
                  <c:v>NDR Chor</c:v>
                </c:pt>
                <c:pt idx="11">
                  <c:v>Tietjen und Bommes</c:v>
                </c:pt>
                <c:pt idx="12">
                  <c:v>NDR Talk Show</c:v>
                </c:pt>
                <c:pt idx="13">
                  <c:v>Kuhlage und Hardeland</c:v>
                </c:pt>
                <c:pt idx="14">
                  <c:v>NDR barrierefrei</c:v>
                </c:pt>
                <c:pt idx="15">
                  <c:v>NDR Sport</c:v>
                </c:pt>
                <c:pt idx="16">
                  <c:v>Weltbilder</c:v>
                </c:pt>
                <c:pt idx="17">
                  <c:v>Sesamstrasse</c:v>
                </c:pt>
                <c:pt idx="18">
                  <c:v>NDR Mecklenburg-Vorpommern</c:v>
                </c:pt>
                <c:pt idx="19">
                  <c:v>NDR Hamburg</c:v>
                </c:pt>
                <c:pt idx="20">
                  <c:v>NDR Schleswig-Holstein</c:v>
                </c:pt>
                <c:pt idx="21">
                  <c:v>Panorama</c:v>
                </c:pt>
                <c:pt idx="22">
                  <c:v>Extra 3</c:v>
                </c:pt>
                <c:pt idx="23">
                  <c:v>Rute raus, der Spaß beginnt</c:v>
                </c:pt>
                <c:pt idx="24">
                  <c:v>NDR Doku</c:v>
                </c:pt>
                <c:pt idx="25">
                  <c:v>Neues aus Büttenwarder</c:v>
                </c:pt>
                <c:pt idx="26">
                  <c:v>Zapp - Das Medienmagazin</c:v>
                </c:pt>
                <c:pt idx="27">
                  <c:v>Kulturjournal</c:v>
                </c:pt>
                <c:pt idx="28">
                  <c:v>Wir sind die Freeses</c:v>
                </c:pt>
                <c:pt idx="29">
                  <c:v>DAS! im NDR Fernsehen</c:v>
                </c:pt>
                <c:pt idx="30">
                  <c:v>Bingo! Die Umweltlotterie</c:v>
                </c:pt>
                <c:pt idx="31">
                  <c:v>NDR Radiophilharmonie</c:v>
                </c:pt>
                <c:pt idx="32">
                  <c:v>NDR Fernsehen</c:v>
                </c:pt>
                <c:pt idx="33">
                  <c:v>NDR 2 Soundcheck Neue Musik - Das Festival</c:v>
                </c:pt>
                <c:pt idx="34">
                  <c:v>Visite</c:v>
                </c:pt>
                <c:pt idx="35">
                  <c:v>Schüssel-Schorse</c:v>
                </c:pt>
                <c:pt idx="36">
                  <c:v>NDR Bigband</c:v>
                </c:pt>
                <c:pt idx="37">
                  <c:v>Treckerfahrer dürfen das</c:v>
                </c:pt>
                <c:pt idx="38">
                  <c:v>Jennifer - Sehnsucht nach was Besseres</c:v>
                </c:pt>
              </c:strCache>
            </c:strRef>
          </c:cat>
          <c:val>
            <c:numRef>
              <c:f>Sheet1!$B$2:$B$40</c:f>
              <c:numCache>
                <c:formatCode>General</c:formatCode>
                <c:ptCount val="39"/>
                <c:pt idx="0">
                  <c:v>31</c:v>
                </c:pt>
                <c:pt idx="1">
                  <c:v>50</c:v>
                </c:pt>
                <c:pt idx="2">
                  <c:v>38</c:v>
                </c:pt>
                <c:pt idx="3">
                  <c:v>4</c:v>
                </c:pt>
                <c:pt idx="4">
                  <c:v>70</c:v>
                </c:pt>
                <c:pt idx="5">
                  <c:v>61</c:v>
                </c:pt>
                <c:pt idx="6">
                  <c:v>39</c:v>
                </c:pt>
                <c:pt idx="7">
                  <c:v>43</c:v>
                </c:pt>
                <c:pt idx="8">
                  <c:v>10</c:v>
                </c:pt>
                <c:pt idx="9">
                  <c:v>7</c:v>
                </c:pt>
                <c:pt idx="10">
                  <c:v>3</c:v>
                </c:pt>
                <c:pt idx="11">
                  <c:v>11</c:v>
                </c:pt>
                <c:pt idx="12">
                  <c:v>6</c:v>
                </c:pt>
                <c:pt idx="13">
                  <c:v>1</c:v>
                </c:pt>
                <c:pt idx="14">
                  <c:v>3</c:v>
                </c:pt>
                <c:pt idx="15">
                  <c:v>49</c:v>
                </c:pt>
                <c:pt idx="16">
                  <c:v>3</c:v>
                </c:pt>
                <c:pt idx="17">
                  <c:v>6</c:v>
                </c:pt>
                <c:pt idx="18">
                  <c:v>10</c:v>
                </c:pt>
                <c:pt idx="19">
                  <c:v>58</c:v>
                </c:pt>
                <c:pt idx="20">
                  <c:v>45</c:v>
                </c:pt>
                <c:pt idx="21">
                  <c:v>13</c:v>
                </c:pt>
                <c:pt idx="22">
                  <c:v>0</c:v>
                </c:pt>
                <c:pt idx="23">
                  <c:v>1</c:v>
                </c:pt>
                <c:pt idx="24">
                  <c:v>4</c:v>
                </c:pt>
                <c:pt idx="25">
                  <c:v>9</c:v>
                </c:pt>
                <c:pt idx="26">
                  <c:v>15</c:v>
                </c:pt>
                <c:pt idx="27">
                  <c:v>5</c:v>
                </c:pt>
                <c:pt idx="28">
                  <c:v>12</c:v>
                </c:pt>
                <c:pt idx="29">
                  <c:v>45</c:v>
                </c:pt>
                <c:pt idx="30">
                  <c:v>0</c:v>
                </c:pt>
                <c:pt idx="31">
                  <c:v>4</c:v>
                </c:pt>
                <c:pt idx="32">
                  <c:v>12</c:v>
                </c:pt>
                <c:pt idx="33">
                  <c:v>0</c:v>
                </c:pt>
                <c:pt idx="34">
                  <c:v>26</c:v>
                </c:pt>
                <c:pt idx="35">
                  <c:v>3</c:v>
                </c:pt>
                <c:pt idx="36">
                  <c:v>2</c:v>
                </c:pt>
                <c:pt idx="37">
                  <c:v>2</c:v>
                </c:pt>
                <c:pt idx="3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5AE-491A-BB76-5073342D87C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Sheet1!$A$2:$A$40</c:f>
              <c:strCache>
                <c:ptCount val="39"/>
                <c:pt idx="0">
                  <c:v>N-JOY</c:v>
                </c:pt>
                <c:pt idx="1">
                  <c:v>Eurovision Song Contest Deutschland</c:v>
                </c:pt>
                <c:pt idx="2">
                  <c:v>NDR 2</c:v>
                </c:pt>
                <c:pt idx="3">
                  <c:v>INAS NACHT</c:v>
                </c:pt>
                <c:pt idx="4">
                  <c:v>NDR.de</c:v>
                </c:pt>
                <c:pt idx="5">
                  <c:v>NDR Niedersachsen</c:v>
                </c:pt>
                <c:pt idx="6">
                  <c:v>NDR Info</c:v>
                </c:pt>
                <c:pt idx="7">
                  <c:v>NDR Kultur</c:v>
                </c:pt>
                <c:pt idx="8">
                  <c:v>Mein Nachmittag (NDR)</c:v>
                </c:pt>
                <c:pt idx="9">
                  <c:v>NDR Elbphilharmonie Orchester</c:v>
                </c:pt>
                <c:pt idx="10">
                  <c:v>NDR Chor</c:v>
                </c:pt>
                <c:pt idx="11">
                  <c:v>Tietjen und Bommes</c:v>
                </c:pt>
                <c:pt idx="12">
                  <c:v>NDR Talk Show</c:v>
                </c:pt>
                <c:pt idx="13">
                  <c:v>Kuhlage und Hardeland</c:v>
                </c:pt>
                <c:pt idx="14">
                  <c:v>NDR barrierefrei</c:v>
                </c:pt>
                <c:pt idx="15">
                  <c:v>NDR Sport</c:v>
                </c:pt>
                <c:pt idx="16">
                  <c:v>Weltbilder</c:v>
                </c:pt>
                <c:pt idx="17">
                  <c:v>Sesamstrasse</c:v>
                </c:pt>
                <c:pt idx="18">
                  <c:v>NDR Mecklenburg-Vorpommern</c:v>
                </c:pt>
                <c:pt idx="19">
                  <c:v>NDR Hamburg</c:v>
                </c:pt>
                <c:pt idx="20">
                  <c:v>NDR Schleswig-Holstein</c:v>
                </c:pt>
                <c:pt idx="21">
                  <c:v>Panorama</c:v>
                </c:pt>
                <c:pt idx="22">
                  <c:v>Extra 3</c:v>
                </c:pt>
                <c:pt idx="23">
                  <c:v>Rute raus, der Spaß beginnt</c:v>
                </c:pt>
                <c:pt idx="24">
                  <c:v>NDR Doku</c:v>
                </c:pt>
                <c:pt idx="25">
                  <c:v>Neues aus Büttenwarder</c:v>
                </c:pt>
                <c:pt idx="26">
                  <c:v>Zapp - Das Medienmagazin</c:v>
                </c:pt>
                <c:pt idx="27">
                  <c:v>Kulturjournal</c:v>
                </c:pt>
                <c:pt idx="28">
                  <c:v>Wir sind die Freeses</c:v>
                </c:pt>
                <c:pt idx="29">
                  <c:v>DAS! im NDR Fernsehen</c:v>
                </c:pt>
                <c:pt idx="30">
                  <c:v>Bingo! Die Umweltlotterie</c:v>
                </c:pt>
                <c:pt idx="31">
                  <c:v>NDR Radiophilharmonie</c:v>
                </c:pt>
                <c:pt idx="32">
                  <c:v>NDR Fernsehen</c:v>
                </c:pt>
                <c:pt idx="33">
                  <c:v>NDR 2 Soundcheck Neue Musik - Das Festival</c:v>
                </c:pt>
                <c:pt idx="34">
                  <c:v>Visite</c:v>
                </c:pt>
                <c:pt idx="35">
                  <c:v>Schüssel-Schorse</c:v>
                </c:pt>
                <c:pt idx="36">
                  <c:v>NDR Bigband</c:v>
                </c:pt>
                <c:pt idx="37">
                  <c:v>Treckerfahrer dürfen das</c:v>
                </c:pt>
                <c:pt idx="38">
                  <c:v>Jennifer - Sehnsucht nach was Besseres</c:v>
                </c:pt>
              </c:strCache>
            </c:strRef>
          </c:cat>
          <c:val>
            <c:numRef>
              <c:f>Sheet1!$C$2:$C$40</c:f>
              <c:numCache>
                <c:formatCode>General</c:formatCode>
                <c:ptCount val="39"/>
                <c:pt idx="0">
                  <c:v>75</c:v>
                </c:pt>
                <c:pt idx="1">
                  <c:v>62</c:v>
                </c:pt>
                <c:pt idx="2">
                  <c:v>156</c:v>
                </c:pt>
                <c:pt idx="3">
                  <c:v>1</c:v>
                </c:pt>
                <c:pt idx="4">
                  <c:v>78</c:v>
                </c:pt>
                <c:pt idx="5">
                  <c:v>96</c:v>
                </c:pt>
                <c:pt idx="6">
                  <c:v>180</c:v>
                </c:pt>
                <c:pt idx="7">
                  <c:v>64</c:v>
                </c:pt>
                <c:pt idx="8">
                  <c:v>56</c:v>
                </c:pt>
                <c:pt idx="9">
                  <c:v>11</c:v>
                </c:pt>
                <c:pt idx="10">
                  <c:v>4</c:v>
                </c:pt>
                <c:pt idx="11">
                  <c:v>23</c:v>
                </c:pt>
                <c:pt idx="12">
                  <c:v>19</c:v>
                </c:pt>
                <c:pt idx="13">
                  <c:v>16</c:v>
                </c:pt>
                <c:pt idx="14">
                  <c:v>0</c:v>
                </c:pt>
                <c:pt idx="15">
                  <c:v>63</c:v>
                </c:pt>
                <c:pt idx="16">
                  <c:v>0</c:v>
                </c:pt>
                <c:pt idx="17">
                  <c:v>4</c:v>
                </c:pt>
                <c:pt idx="18">
                  <c:v>83</c:v>
                </c:pt>
                <c:pt idx="19">
                  <c:v>34</c:v>
                </c:pt>
                <c:pt idx="20">
                  <c:v>77</c:v>
                </c:pt>
                <c:pt idx="21">
                  <c:v>10</c:v>
                </c:pt>
                <c:pt idx="22">
                  <c:v>36</c:v>
                </c:pt>
                <c:pt idx="23">
                  <c:v>2</c:v>
                </c:pt>
                <c:pt idx="24">
                  <c:v>8</c:v>
                </c:pt>
                <c:pt idx="25">
                  <c:v>7</c:v>
                </c:pt>
                <c:pt idx="26">
                  <c:v>6</c:v>
                </c:pt>
                <c:pt idx="27">
                  <c:v>10</c:v>
                </c:pt>
                <c:pt idx="28">
                  <c:v>14</c:v>
                </c:pt>
                <c:pt idx="29">
                  <c:v>22</c:v>
                </c:pt>
                <c:pt idx="30">
                  <c:v>14</c:v>
                </c:pt>
                <c:pt idx="31">
                  <c:v>11</c:v>
                </c:pt>
                <c:pt idx="32">
                  <c:v>74</c:v>
                </c:pt>
                <c:pt idx="33">
                  <c:v>0</c:v>
                </c:pt>
                <c:pt idx="34">
                  <c:v>51</c:v>
                </c:pt>
                <c:pt idx="35">
                  <c:v>22</c:v>
                </c:pt>
                <c:pt idx="36">
                  <c:v>8</c:v>
                </c:pt>
                <c:pt idx="37">
                  <c:v>31</c:v>
                </c:pt>
                <c:pt idx="3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5AE-491A-BB76-5073342D87C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Sheet1!$A$2:$A$40</c:f>
              <c:strCache>
                <c:ptCount val="39"/>
                <c:pt idx="0">
                  <c:v>N-JOY</c:v>
                </c:pt>
                <c:pt idx="1">
                  <c:v>Eurovision Song Contest Deutschland</c:v>
                </c:pt>
                <c:pt idx="2">
                  <c:v>NDR 2</c:v>
                </c:pt>
                <c:pt idx="3">
                  <c:v>INAS NACHT</c:v>
                </c:pt>
                <c:pt idx="4">
                  <c:v>NDR.de</c:v>
                </c:pt>
                <c:pt idx="5">
                  <c:v>NDR Niedersachsen</c:v>
                </c:pt>
                <c:pt idx="6">
                  <c:v>NDR Info</c:v>
                </c:pt>
                <c:pt idx="7">
                  <c:v>NDR Kultur</c:v>
                </c:pt>
                <c:pt idx="8">
                  <c:v>Mein Nachmittag (NDR)</c:v>
                </c:pt>
                <c:pt idx="9">
                  <c:v>NDR Elbphilharmonie Orchester</c:v>
                </c:pt>
                <c:pt idx="10">
                  <c:v>NDR Chor</c:v>
                </c:pt>
                <c:pt idx="11">
                  <c:v>Tietjen und Bommes</c:v>
                </c:pt>
                <c:pt idx="12">
                  <c:v>NDR Talk Show</c:v>
                </c:pt>
                <c:pt idx="13">
                  <c:v>Kuhlage und Hardeland</c:v>
                </c:pt>
                <c:pt idx="14">
                  <c:v>NDR barrierefrei</c:v>
                </c:pt>
                <c:pt idx="15">
                  <c:v>NDR Sport</c:v>
                </c:pt>
                <c:pt idx="16">
                  <c:v>Weltbilder</c:v>
                </c:pt>
                <c:pt idx="17">
                  <c:v>Sesamstrasse</c:v>
                </c:pt>
                <c:pt idx="18">
                  <c:v>NDR Mecklenburg-Vorpommern</c:v>
                </c:pt>
                <c:pt idx="19">
                  <c:v>NDR Hamburg</c:v>
                </c:pt>
                <c:pt idx="20">
                  <c:v>NDR Schleswig-Holstein</c:v>
                </c:pt>
                <c:pt idx="21">
                  <c:v>Panorama</c:v>
                </c:pt>
                <c:pt idx="22">
                  <c:v>Extra 3</c:v>
                </c:pt>
                <c:pt idx="23">
                  <c:v>Rute raus, der Spaß beginnt</c:v>
                </c:pt>
                <c:pt idx="24">
                  <c:v>NDR Doku</c:v>
                </c:pt>
                <c:pt idx="25">
                  <c:v>Neues aus Büttenwarder</c:v>
                </c:pt>
                <c:pt idx="26">
                  <c:v>Zapp - Das Medienmagazin</c:v>
                </c:pt>
                <c:pt idx="27">
                  <c:v>Kulturjournal</c:v>
                </c:pt>
                <c:pt idx="28">
                  <c:v>Wir sind die Freeses</c:v>
                </c:pt>
                <c:pt idx="29">
                  <c:v>DAS! im NDR Fernsehen</c:v>
                </c:pt>
                <c:pt idx="30">
                  <c:v>Bingo! Die Umweltlotterie</c:v>
                </c:pt>
                <c:pt idx="31">
                  <c:v>NDR Radiophilharmonie</c:v>
                </c:pt>
                <c:pt idx="32">
                  <c:v>NDR Fernsehen</c:v>
                </c:pt>
                <c:pt idx="33">
                  <c:v>NDR 2 Soundcheck Neue Musik - Das Festival</c:v>
                </c:pt>
                <c:pt idx="34">
                  <c:v>Visite</c:v>
                </c:pt>
                <c:pt idx="35">
                  <c:v>Schüssel-Schorse</c:v>
                </c:pt>
                <c:pt idx="36">
                  <c:v>NDR Bigband</c:v>
                </c:pt>
                <c:pt idx="37">
                  <c:v>Treckerfahrer dürfen das</c:v>
                </c:pt>
                <c:pt idx="38">
                  <c:v>Jennifer - Sehnsucht nach was Besseres</c:v>
                </c:pt>
              </c:strCache>
            </c:strRef>
          </c:cat>
          <c:val>
            <c:numRef>
              <c:f>Sheet1!$D$2:$D$40</c:f>
              <c:numCache>
                <c:formatCode>General</c:formatCode>
                <c:ptCount val="39"/>
                <c:pt idx="0">
                  <c:v>2</c:v>
                </c:pt>
                <c:pt idx="1">
                  <c:v>0</c:v>
                </c:pt>
                <c:pt idx="2">
                  <c:v>5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6</c:v>
                </c:pt>
                <c:pt idx="21">
                  <c:v>0</c:v>
                </c:pt>
                <c:pt idx="22">
                  <c:v>4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4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2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5AE-491A-BB76-5073342D87C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Sheet1!$A$2:$A$40</c:f>
              <c:strCache>
                <c:ptCount val="39"/>
                <c:pt idx="0">
                  <c:v>N-JOY</c:v>
                </c:pt>
                <c:pt idx="1">
                  <c:v>Eurovision Song Contest Deutschland</c:v>
                </c:pt>
                <c:pt idx="2">
                  <c:v>NDR 2</c:v>
                </c:pt>
                <c:pt idx="3">
                  <c:v>INAS NACHT</c:v>
                </c:pt>
                <c:pt idx="4">
                  <c:v>NDR.de</c:v>
                </c:pt>
                <c:pt idx="5">
                  <c:v>NDR Niedersachsen</c:v>
                </c:pt>
                <c:pt idx="6">
                  <c:v>NDR Info</c:v>
                </c:pt>
                <c:pt idx="7">
                  <c:v>NDR Kultur</c:v>
                </c:pt>
                <c:pt idx="8">
                  <c:v>Mein Nachmittag (NDR)</c:v>
                </c:pt>
                <c:pt idx="9">
                  <c:v>NDR Elbphilharmonie Orchester</c:v>
                </c:pt>
                <c:pt idx="10">
                  <c:v>NDR Chor</c:v>
                </c:pt>
                <c:pt idx="11">
                  <c:v>Tietjen und Bommes</c:v>
                </c:pt>
                <c:pt idx="12">
                  <c:v>NDR Talk Show</c:v>
                </c:pt>
                <c:pt idx="13">
                  <c:v>Kuhlage und Hardeland</c:v>
                </c:pt>
                <c:pt idx="14">
                  <c:v>NDR barrierefrei</c:v>
                </c:pt>
                <c:pt idx="15">
                  <c:v>NDR Sport</c:v>
                </c:pt>
                <c:pt idx="16">
                  <c:v>Weltbilder</c:v>
                </c:pt>
                <c:pt idx="17">
                  <c:v>Sesamstrasse</c:v>
                </c:pt>
                <c:pt idx="18">
                  <c:v>NDR Mecklenburg-Vorpommern</c:v>
                </c:pt>
                <c:pt idx="19">
                  <c:v>NDR Hamburg</c:v>
                </c:pt>
                <c:pt idx="20">
                  <c:v>NDR Schleswig-Holstein</c:v>
                </c:pt>
                <c:pt idx="21">
                  <c:v>Panorama</c:v>
                </c:pt>
                <c:pt idx="22">
                  <c:v>Extra 3</c:v>
                </c:pt>
                <c:pt idx="23">
                  <c:v>Rute raus, der Spaß beginnt</c:v>
                </c:pt>
                <c:pt idx="24">
                  <c:v>NDR Doku</c:v>
                </c:pt>
                <c:pt idx="25">
                  <c:v>Neues aus Büttenwarder</c:v>
                </c:pt>
                <c:pt idx="26">
                  <c:v>Zapp - Das Medienmagazin</c:v>
                </c:pt>
                <c:pt idx="27">
                  <c:v>Kulturjournal</c:v>
                </c:pt>
                <c:pt idx="28">
                  <c:v>Wir sind die Freeses</c:v>
                </c:pt>
                <c:pt idx="29">
                  <c:v>DAS! im NDR Fernsehen</c:v>
                </c:pt>
                <c:pt idx="30">
                  <c:v>Bingo! Die Umweltlotterie</c:v>
                </c:pt>
                <c:pt idx="31">
                  <c:v>NDR Radiophilharmonie</c:v>
                </c:pt>
                <c:pt idx="32">
                  <c:v>NDR Fernsehen</c:v>
                </c:pt>
                <c:pt idx="33">
                  <c:v>NDR 2 Soundcheck Neue Musik - Das Festival</c:v>
                </c:pt>
                <c:pt idx="34">
                  <c:v>Visite</c:v>
                </c:pt>
                <c:pt idx="35">
                  <c:v>Schüssel-Schorse</c:v>
                </c:pt>
                <c:pt idx="36">
                  <c:v>NDR Bigband</c:v>
                </c:pt>
                <c:pt idx="37">
                  <c:v>Treckerfahrer dürfen das</c:v>
                </c:pt>
                <c:pt idx="38">
                  <c:v>Jennifer - Sehnsucht nach was Besseres</c:v>
                </c:pt>
              </c:strCache>
            </c:strRef>
          </c:cat>
          <c:val>
            <c:numRef>
              <c:f>Sheet1!$E$2:$E$40</c:f>
              <c:numCache>
                <c:formatCode>General</c:formatCode>
                <c:ptCount val="39"/>
                <c:pt idx="0">
                  <c:v>29</c:v>
                </c:pt>
                <c:pt idx="1">
                  <c:v>40</c:v>
                </c:pt>
                <c:pt idx="2">
                  <c:v>68</c:v>
                </c:pt>
                <c:pt idx="3">
                  <c:v>1</c:v>
                </c:pt>
                <c:pt idx="4">
                  <c:v>117</c:v>
                </c:pt>
                <c:pt idx="5">
                  <c:v>160</c:v>
                </c:pt>
                <c:pt idx="6">
                  <c:v>94</c:v>
                </c:pt>
                <c:pt idx="7">
                  <c:v>21</c:v>
                </c:pt>
                <c:pt idx="8">
                  <c:v>42</c:v>
                </c:pt>
                <c:pt idx="9">
                  <c:v>6</c:v>
                </c:pt>
                <c:pt idx="10">
                  <c:v>2</c:v>
                </c:pt>
                <c:pt idx="11">
                  <c:v>14</c:v>
                </c:pt>
                <c:pt idx="12">
                  <c:v>23</c:v>
                </c:pt>
                <c:pt idx="13">
                  <c:v>2</c:v>
                </c:pt>
                <c:pt idx="14">
                  <c:v>0</c:v>
                </c:pt>
                <c:pt idx="15">
                  <c:v>96</c:v>
                </c:pt>
                <c:pt idx="16">
                  <c:v>66</c:v>
                </c:pt>
                <c:pt idx="17">
                  <c:v>43</c:v>
                </c:pt>
                <c:pt idx="18">
                  <c:v>56</c:v>
                </c:pt>
                <c:pt idx="19">
                  <c:v>107</c:v>
                </c:pt>
                <c:pt idx="20">
                  <c:v>59</c:v>
                </c:pt>
                <c:pt idx="21">
                  <c:v>24</c:v>
                </c:pt>
                <c:pt idx="22">
                  <c:v>51</c:v>
                </c:pt>
                <c:pt idx="23">
                  <c:v>9</c:v>
                </c:pt>
                <c:pt idx="24">
                  <c:v>38</c:v>
                </c:pt>
                <c:pt idx="25">
                  <c:v>2</c:v>
                </c:pt>
                <c:pt idx="26">
                  <c:v>20</c:v>
                </c:pt>
                <c:pt idx="27">
                  <c:v>17</c:v>
                </c:pt>
                <c:pt idx="28">
                  <c:v>6</c:v>
                </c:pt>
                <c:pt idx="29">
                  <c:v>66</c:v>
                </c:pt>
                <c:pt idx="30">
                  <c:v>13</c:v>
                </c:pt>
                <c:pt idx="31">
                  <c:v>11</c:v>
                </c:pt>
                <c:pt idx="32">
                  <c:v>189</c:v>
                </c:pt>
                <c:pt idx="33">
                  <c:v>0</c:v>
                </c:pt>
                <c:pt idx="34">
                  <c:v>51</c:v>
                </c:pt>
                <c:pt idx="35">
                  <c:v>17</c:v>
                </c:pt>
                <c:pt idx="36">
                  <c:v>3</c:v>
                </c:pt>
                <c:pt idx="37">
                  <c:v>13</c:v>
                </c:pt>
                <c:pt idx="3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5AE-491A-BB76-5073342D87C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Misc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Sheet1!$A$2:$A$40</c:f>
              <c:strCache>
                <c:ptCount val="39"/>
                <c:pt idx="0">
                  <c:v>N-JOY</c:v>
                </c:pt>
                <c:pt idx="1">
                  <c:v>Eurovision Song Contest Deutschland</c:v>
                </c:pt>
                <c:pt idx="2">
                  <c:v>NDR 2</c:v>
                </c:pt>
                <c:pt idx="3">
                  <c:v>INAS NACHT</c:v>
                </c:pt>
                <c:pt idx="4">
                  <c:v>NDR.de</c:v>
                </c:pt>
                <c:pt idx="5">
                  <c:v>NDR Niedersachsen</c:v>
                </c:pt>
                <c:pt idx="6">
                  <c:v>NDR Info</c:v>
                </c:pt>
                <c:pt idx="7">
                  <c:v>NDR Kultur</c:v>
                </c:pt>
                <c:pt idx="8">
                  <c:v>Mein Nachmittag (NDR)</c:v>
                </c:pt>
                <c:pt idx="9">
                  <c:v>NDR Elbphilharmonie Orchester</c:v>
                </c:pt>
                <c:pt idx="10">
                  <c:v>NDR Chor</c:v>
                </c:pt>
                <c:pt idx="11">
                  <c:v>Tietjen und Bommes</c:v>
                </c:pt>
                <c:pt idx="12">
                  <c:v>NDR Talk Show</c:v>
                </c:pt>
                <c:pt idx="13">
                  <c:v>Kuhlage und Hardeland</c:v>
                </c:pt>
                <c:pt idx="14">
                  <c:v>NDR barrierefrei</c:v>
                </c:pt>
                <c:pt idx="15">
                  <c:v>NDR Sport</c:v>
                </c:pt>
                <c:pt idx="16">
                  <c:v>Weltbilder</c:v>
                </c:pt>
                <c:pt idx="17">
                  <c:v>Sesamstrasse</c:v>
                </c:pt>
                <c:pt idx="18">
                  <c:v>NDR Mecklenburg-Vorpommern</c:v>
                </c:pt>
                <c:pt idx="19">
                  <c:v>NDR Hamburg</c:v>
                </c:pt>
                <c:pt idx="20">
                  <c:v>NDR Schleswig-Holstein</c:v>
                </c:pt>
                <c:pt idx="21">
                  <c:v>Panorama</c:v>
                </c:pt>
                <c:pt idx="22">
                  <c:v>Extra 3</c:v>
                </c:pt>
                <c:pt idx="23">
                  <c:v>Rute raus, der Spaß beginnt</c:v>
                </c:pt>
                <c:pt idx="24">
                  <c:v>NDR Doku</c:v>
                </c:pt>
                <c:pt idx="25">
                  <c:v>Neues aus Büttenwarder</c:v>
                </c:pt>
                <c:pt idx="26">
                  <c:v>Zapp - Das Medienmagazin</c:v>
                </c:pt>
                <c:pt idx="27">
                  <c:v>Kulturjournal</c:v>
                </c:pt>
                <c:pt idx="28">
                  <c:v>Wir sind die Freeses</c:v>
                </c:pt>
                <c:pt idx="29">
                  <c:v>DAS! im NDR Fernsehen</c:v>
                </c:pt>
                <c:pt idx="30">
                  <c:v>Bingo! Die Umweltlotterie</c:v>
                </c:pt>
                <c:pt idx="31">
                  <c:v>NDR Radiophilharmonie</c:v>
                </c:pt>
                <c:pt idx="32">
                  <c:v>NDR Fernsehen</c:v>
                </c:pt>
                <c:pt idx="33">
                  <c:v>NDR 2 Soundcheck Neue Musik - Das Festival</c:v>
                </c:pt>
                <c:pt idx="34">
                  <c:v>Visite</c:v>
                </c:pt>
                <c:pt idx="35">
                  <c:v>Schüssel-Schorse</c:v>
                </c:pt>
                <c:pt idx="36">
                  <c:v>NDR Bigband</c:v>
                </c:pt>
                <c:pt idx="37">
                  <c:v>Treckerfahrer dürfen das</c:v>
                </c:pt>
                <c:pt idx="38">
                  <c:v>Jennifer - Sehnsucht nach was Besseres</c:v>
                </c:pt>
              </c:strCache>
            </c:strRef>
          </c:cat>
          <c:val>
            <c:numRef>
              <c:f>Sheet1!$F$2:$F$40</c:f>
              <c:numCache>
                <c:formatCode>General</c:formatCode>
                <c:ptCount val="39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3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2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5AE-491A-BB76-5073342D87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62062016"/>
        <c:axId val="462063000"/>
      </c:barChart>
      <c:catAx>
        <c:axId val="462062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2063000"/>
        <c:crosses val="autoZero"/>
        <c:auto val="1"/>
        <c:lblAlgn val="ctr"/>
        <c:lblOffset val="100"/>
        <c:noMultiLvlLbl val="0"/>
      </c:catAx>
      <c:valAx>
        <c:axId val="462063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2062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98AA3E-562B-4636-A96F-424B2444F3A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MeFo - Facebook - Social Media - Evaluation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E668668-C8CC-466D-ADD4-C7AED9444A4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</a:p>
        </p:txBody>
      </p:sp>
    </p:spTree>
    <p:extLst>
      <p:ext uri="{BB962C8B-B14F-4D97-AF65-F5344CB8AC3E}">
        <p14:creationId xmlns:p14="http://schemas.microsoft.com/office/powerpoint/2010/main" val="19477998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6C51DC-8F82-4ABF-99F2-EA17DC7739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Potenz.Reichw.,Aktive Nutzer,I-Rate,Fans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1BBE272-16FC-4E5A-99D6-1FDA388A74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113400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79026735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86848262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6831939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7937727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6126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886418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Potenzielle Reichweite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Bez. Potenzielle Reichweite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Aktive Nutzer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I-Rate Aktive Nutzer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6619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N-JOY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272660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94731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 Song Contest Deutschland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74121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3799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136142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0016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INAS NACHT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358240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3366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NDR.de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160749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0521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Niedersachsen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71586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109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Info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503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Kultur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9686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Mein Nachmittag (NDR)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45391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4144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Elbphilharmonie Orchester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41548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44827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5F42D3-CCA3-45DB-8AA0-147008EDE4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29.01.2018 - 28.02.2018</a:t>
            </a:r>
          </a:p>
        </p:txBody>
      </p:sp>
    </p:spTree>
    <p:extLst>
      <p:ext uri="{BB962C8B-B14F-4D97-AF65-F5344CB8AC3E}">
        <p14:creationId xmlns:p14="http://schemas.microsoft.com/office/powerpoint/2010/main" val="39767724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470E3C-57DF-4663-A206-2396183D2C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Potenz.Reichw.,Aktive Nutzer,I-Rate,Fans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FBB47B5-CDB5-4191-A92C-D6804BAC92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261940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19270178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78943837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02140215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1253881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676097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212929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Potenzielle Reichweite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Bez. Potenzielle Reichweite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Aktive Nutzer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I-Rate Aktive Nutzer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2922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Chor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8706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Tietjen und Bommes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8864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Talk Show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126520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7336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Kuhlage und Hardeland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73649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2286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barrierefrei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1293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Sport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7477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Weltbilder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9460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Sesamstrasse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8742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0319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Hamburg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42901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95086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3E15EC-FE44-4B4B-AC8C-748FF8EF04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29.01.2018 - 28.02.2018</a:t>
            </a:r>
          </a:p>
        </p:txBody>
      </p:sp>
    </p:spTree>
    <p:extLst>
      <p:ext uri="{BB962C8B-B14F-4D97-AF65-F5344CB8AC3E}">
        <p14:creationId xmlns:p14="http://schemas.microsoft.com/office/powerpoint/2010/main" val="4693792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B546F6-693F-484C-BD33-2FB8B81486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Potenz.Reichw.,Aktive Nutzer,I-Rate,Fans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62E692-0B59-4AF1-A7EB-01FEC5C4E95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864595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705123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35566408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89448485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1755882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146974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183070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Potenzielle Reichweite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Bez. Potenzielle Reichweite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Aktive Nutzer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I-Rate Aktive Nutzer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0372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Schleswig-Holstein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45512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8861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Panorama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174914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7268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1081664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800873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2427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Rute raus, der Spaß beginnt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3064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Doku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91191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EE4EFD-8BC6-46C9-B96D-5E1DCDB45F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29.01.2018 - 28.02.2018</a:t>
            </a:r>
          </a:p>
        </p:txBody>
      </p:sp>
    </p:spTree>
    <p:extLst>
      <p:ext uri="{BB962C8B-B14F-4D97-AF65-F5344CB8AC3E}">
        <p14:creationId xmlns:p14="http://schemas.microsoft.com/office/powerpoint/2010/main" val="25951211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481385-4407-4533-AB75-F726145257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Fans, Anzahl Post, Reaktionen (Kommentare, Shares, Likes) - FB Insights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78D0BB-B256-47DC-8DAE-AE0607B4425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065738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223258623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4979620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8349404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2393692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2252278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605135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474109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7997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800873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455912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122842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272430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5989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INAS NACHT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0070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N-JOY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58182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582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Panorama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174914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51803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9836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NDR.de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160749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41614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9271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Neues aus Büttenwarder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5932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59614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62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Talk Show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6497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Fernsehen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123924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94074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74199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 Song Contest Deutschland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8276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5D5425-2C65-4887-A3E8-5BEFAA645C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29.01.2018 - 28.02.2018</a:t>
            </a:r>
          </a:p>
        </p:txBody>
      </p:sp>
    </p:spTree>
    <p:extLst>
      <p:ext uri="{BB962C8B-B14F-4D97-AF65-F5344CB8AC3E}">
        <p14:creationId xmlns:p14="http://schemas.microsoft.com/office/powerpoint/2010/main" val="25821208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88AB12-1CC5-45A1-8B47-5785136C5C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Fans, Anzahl Post, Reaktionen (Kommentare, Shares, Likes) - FB Insights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4B403C7-89D8-4BCF-ABE7-332B3BC268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831286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340259352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3555660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5979509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6657781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3050079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390891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550332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11127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Kuhlage und Hardeland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2018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Niedersachsen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53169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0901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Wir sind die Freeses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2375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Schleswig-Holstein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8619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Mein Nachmittag (NDR)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7593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Hamburg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0090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Elbphilharmonie Orchester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7133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Info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8540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Zapp - Das Medienmagazin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4408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Weltbilder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4108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4F2777-A581-4AC0-B7ED-98FAA55BE8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29.01.2018 - 28.02.2018</a:t>
            </a:r>
          </a:p>
        </p:txBody>
      </p:sp>
    </p:spTree>
    <p:extLst>
      <p:ext uri="{BB962C8B-B14F-4D97-AF65-F5344CB8AC3E}">
        <p14:creationId xmlns:p14="http://schemas.microsoft.com/office/powerpoint/2010/main" val="9458806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A0EDEE-FB3D-4F1D-A318-5006F060DA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Fans, Anzahl Post, Reaktionen (Kommentare, Shares, Likes) - FB Insights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3626D7B-EC5A-4CDF-A569-815F0DE952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997037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314054030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2535023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4604861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4442313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0353362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668779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300354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4092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DAS! im NDR Fernsehen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9684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Sesamstrasse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7814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69284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1081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Bingo! Die Umweltlotterie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07113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4D05EC-F5BB-4E5B-ADB7-781A79E4F4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29.01.2018 - 28.02.2018</a:t>
            </a:r>
          </a:p>
        </p:txBody>
      </p:sp>
    </p:spTree>
    <p:extLst>
      <p:ext uri="{BB962C8B-B14F-4D97-AF65-F5344CB8AC3E}">
        <p14:creationId xmlns:p14="http://schemas.microsoft.com/office/powerpoint/2010/main" val="38577785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55DADD-494D-449B-9951-B066825D7A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Copy of Key Metrics Table for FB Insights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3582C3-8CA7-4290-91D5-BCB04F1E847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179525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175653609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9208460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5108555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0808562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4512771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228266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237967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9923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801004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455912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122842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272430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1292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INAS NACHT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7821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N-JOY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58182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5109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Panorama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51803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880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NDR.de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41614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8471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Neues aus Büttenwarder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137791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8712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59614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7091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Talk Show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8963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Fernsehen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123924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94074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003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 Song Contest Deutschland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90710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965F28-5F71-444A-8ECD-75E7DE025C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29.01.2018 - 28.02.2018</a:t>
            </a:r>
          </a:p>
        </p:txBody>
      </p:sp>
    </p:spTree>
    <p:extLst>
      <p:ext uri="{BB962C8B-B14F-4D97-AF65-F5344CB8AC3E}">
        <p14:creationId xmlns:p14="http://schemas.microsoft.com/office/powerpoint/2010/main" val="20944491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106055-2DB9-4D84-96B5-06894A4736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Copy of Key Metrics Table for FB Insights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34405EF-2AB3-4B22-A107-32A92739A82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910899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359816668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0566540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509551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0405412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3497773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508357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943345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4079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Kuhlage und Hardeland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7630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Niedersachsen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53169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8513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Wir sind die Freeses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9220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Schleswig-Holstein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8494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Mein Nachmittag (NDR)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8971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Hamburg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6444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Elbphilharmonie Orchester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3941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Info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5696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Zapp - Das Medienmagazin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0683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Weltbilder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73025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70D0D0-BC0D-4E88-8D2A-A6557FB8AF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29.01.2018 - 28.02.2018</a:t>
            </a:r>
          </a:p>
        </p:txBody>
      </p:sp>
    </p:spTree>
    <p:extLst>
      <p:ext uri="{BB962C8B-B14F-4D97-AF65-F5344CB8AC3E}">
        <p14:creationId xmlns:p14="http://schemas.microsoft.com/office/powerpoint/2010/main" val="17036677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E5EF3-470A-4205-9E64-607D901D6C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Copy of Key Metrics Table for FB Insights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583DA82-E562-4E3C-B93F-98C31CE5F8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355169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176490512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3339989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5920485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8828973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967787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08128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629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5193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DAS! im NDR Fernsehen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7468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Sesamstrasse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5822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220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0346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Bingo! Die Umweltlotterie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13046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A75A58-97D6-4F4E-918A-BECA2E1539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29.01.2018 - 28.02.2018</a:t>
            </a:r>
          </a:p>
        </p:txBody>
      </p:sp>
    </p:spTree>
    <p:extLst>
      <p:ext uri="{BB962C8B-B14F-4D97-AF65-F5344CB8AC3E}">
        <p14:creationId xmlns:p14="http://schemas.microsoft.com/office/powerpoint/2010/main" val="9554941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D77787-AD98-432F-BEC3-D948568BC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Fans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BC5A074-D052-4F81-8561-356EBD57425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206097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BDE29D-3DFC-465F-B394-8723744C56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29.01.2018 - 28.02.2018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46A2F3-80D0-439E-9AF4-C56BBB53B5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24450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13FEA9-54E9-404B-8612-0C3A5979C2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Potenzielle Reichweite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18549B1-734A-4CC8-BBD3-084263442CA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92298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75E487-54CA-4BD8-B2F8-9A932AF21C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29.01.2018 - 28.02.2018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4AB461-13BB-488F-AEEF-F6E9095B7F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56253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4B6DAE-4451-409E-B2CE-AE75248DDE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Aktive Nutzer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FB6DA00-8642-4C5F-A681-7C7C332DA27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533556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3E9287-CAA7-46A3-802D-B3608CD4D9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29.01.2018 - 28.02.2018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3BFAA2-A2BC-400D-AC7D-8443681B23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02565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3BA9F8-0E73-4377-AD70-B0CD2D9EB1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Video-Starts ab 10 Sek.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D2C7C63-2A77-4D9F-A778-FB75847E4C9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591538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FAC558-1348-42A1-8862-4C128B9988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29.01.2018 - 28.02.2018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3C3DE6-254F-4853-B616-F4DD51FB6D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52985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16B0CA-BF01-4DDF-902C-84205CD512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Durchschnitt Potenzi. Reichweite pro Tag - 1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CD56F0A-19B0-4FC8-8FD8-D56446A1A1D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084561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69772458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05050543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1068474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8857457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6242609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35226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412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N-JOY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236893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4173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 Song Contest Deutschland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56896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2296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114005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8258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INAS NACHT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550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NDR.de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92267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9307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Niedersachsen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91874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112645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9416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Info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5560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Kultur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532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Mein Nachmittag (NDR)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8646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Elbphilharmonie Orchester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68209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A1DF8F-B9EC-4E3C-8DAF-77662EEB98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29.01.2018 - 28.02.2018</a:t>
            </a:r>
          </a:p>
        </p:txBody>
      </p:sp>
    </p:spTree>
    <p:extLst>
      <p:ext uri="{BB962C8B-B14F-4D97-AF65-F5344CB8AC3E}">
        <p14:creationId xmlns:p14="http://schemas.microsoft.com/office/powerpoint/2010/main" val="12730040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513285-9171-47C9-ABA3-9302790AF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Durchschnitt Potenzi. Reichweite pro Tag - 2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7B29096-11D7-4896-8D57-818D4F77E07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776367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839165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21812112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5976403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1897973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3273135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325677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3121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Chor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9228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Tietjen und Bommes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4689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Talk Show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47042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133566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017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Kuhlage und Hardeland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03920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barrierefrei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8646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Sport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47625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5818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Weltbilder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0420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Sesamstrasse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4975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1743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Hamburg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41061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07345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D19CA5-B55C-4E8C-AE88-BB0D2F73A8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29.01.2018 - 28.02.2018</a:t>
            </a:r>
          </a:p>
        </p:txBody>
      </p:sp>
    </p:spTree>
    <p:extLst>
      <p:ext uri="{BB962C8B-B14F-4D97-AF65-F5344CB8AC3E}">
        <p14:creationId xmlns:p14="http://schemas.microsoft.com/office/powerpoint/2010/main" val="22040831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4D8073-B23C-448D-8F2E-81E002AC55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Durchschnitt Potenzi. Reichweite pro Tag - 3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6FCCA5F-D63E-4CCB-8C87-F01E7F1127F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563810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08971002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66177981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29800880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037503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2542307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428726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095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Schleswig-Holstein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7294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Panorama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181889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3427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1081664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686234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1081664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5889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Rute raus, der Spaß beginnt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1884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Doku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52129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548F34-A8EF-498D-9048-EA580CB399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29.01.2018 - 28.02.2018</a:t>
            </a:r>
          </a:p>
        </p:txBody>
      </p:sp>
    </p:spTree>
    <p:extLst>
      <p:ext uri="{BB962C8B-B14F-4D97-AF65-F5344CB8AC3E}">
        <p14:creationId xmlns:p14="http://schemas.microsoft.com/office/powerpoint/2010/main" val="3304926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500CE-DD18-4E12-8B83-0D2EE76B65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Distributionstyp - FB Insights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6013D2D-5347-4E98-8F55-8C4F057DD25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84841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79CD94-DDF5-4A7F-88D3-CD4141DBCB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29.01.2018 - 28.02.2018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FAD710-4E1A-41C5-BF10-5DB125120B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9221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B072A7-D47D-41E7-A5C5-55814DE99A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Distributionstyp - Tabelle - FB Insights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F8B7593-C609-4CF5-95F7-145EA521C7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501124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61932594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721730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916453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307473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723053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237916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145688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323203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Misc.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4705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Zapp - Das Medienmagazin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1521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Wir sind die Freeses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291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Weltbilder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0991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38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 dürfen das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48788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Tietjen und Bommes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0750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Sesamstrasse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9238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Schüssel-Schorse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87969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Rute raus, der Spaß beginnt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9571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Panorama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15708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E949C4-C01C-44D7-B5B5-0ED28EAC16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29.01.2018 - 28.02.2018</a:t>
            </a:r>
          </a:p>
        </p:txBody>
      </p:sp>
    </p:spTree>
    <p:extLst>
      <p:ext uri="{BB962C8B-B14F-4D97-AF65-F5344CB8AC3E}">
        <p14:creationId xmlns:p14="http://schemas.microsoft.com/office/powerpoint/2010/main" val="17167986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FC4A9-A25A-4716-8AC5-73DF02A3D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Distributionstyp - Tabelle - FB Insights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7A399AE-7317-4818-BB5E-B480AFFC20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850180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16692357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905671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926099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052488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455892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05405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361031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043051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Misc.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2671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Neues aus Büttenwarder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7778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NDR.de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13152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barrierefrei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8620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Talk Show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2121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Sport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4124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Schleswig-Holstein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8537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Radiophilharmonie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4926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Niedersachsen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5628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9629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Kultur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59081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A61255-6460-4C74-8ECD-1890051A8D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29.01.2018 - 28.02.2018</a:t>
            </a:r>
          </a:p>
        </p:txBody>
      </p:sp>
    </p:spTree>
    <p:extLst>
      <p:ext uri="{BB962C8B-B14F-4D97-AF65-F5344CB8AC3E}">
        <p14:creationId xmlns:p14="http://schemas.microsoft.com/office/powerpoint/2010/main" val="4859911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A9E216-E5AF-4FF0-9216-00C7DC7008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Distributionstyp - Tabelle - FB Insights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BA9B03B-8F05-4DFE-A6B3-2498AE31397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852964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27212717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818462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172923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253471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860089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333200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365488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886565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Misc.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9419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Info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8297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Hamburg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6580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Fernsehen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7559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Elbphilharmonie Orchester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29078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Doku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59035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3B4E7A-F7CF-4E25-9069-017FD4A7D2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29.01.2018 - 28.02.2018</a:t>
            </a:r>
          </a:p>
        </p:txBody>
      </p:sp>
    </p:spTree>
    <p:extLst>
      <p:ext uri="{BB962C8B-B14F-4D97-AF65-F5344CB8AC3E}">
        <p14:creationId xmlns:p14="http://schemas.microsoft.com/office/powerpoint/2010/main" val="18349621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1CD7EE-6948-4E45-810C-351D21F672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Shares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B1470C9-B443-4A66-8D66-78ED9EF54B5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908555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1351949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415714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936247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506220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093161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772183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291081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354591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7465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- 2018-01-29 16:30:00</a:t>
                      </a:r>
                      <a:r>
                        <a:rPr lang="de-DE" sz="1000"/>
                        <a:t>
Aber Fischköppe sind wir alle! 😁💙⚓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5061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Extra 3 - 2018-01-31 12:08:25</a:t>
                      </a:r>
                      <a:r>
                        <a:rPr lang="de-DE" sz="1000"/>
                        <a:t>
Keine Satire: 
Angeschlagener Nationalstolz, Wut auf die alten Parteien und die Angst vor sozialem Abstieg - so beschreiben Deutsche im Sommer 1934, warum sie in die NSDAP eingetreten sind. Kommt einem bekannt vor. 
Ein Film von Panorama.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4907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Extra 3 - 2018-02-07 17:09:39</a:t>
                      </a:r>
                      <a:r>
                        <a:rPr lang="de-DE" sz="1000"/>
                        <a:t>
Wir haben einen Neuen!
Maxi Schafroth präsentiert heute erstmals extra  3 spezial - Der reale Irrsinn XXL. Um 22:50 Uhr im NDR.
Hier kommt ein kleiner Vorgeschmack: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97657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Extra 3 - 2018-02-09 14:56:34</a:t>
                      </a:r>
                      <a:r>
                        <a:rPr lang="de-DE" sz="1000"/>
                        <a:t>
Da kann ja nix mehr schiefgehen!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9604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Zapp - Das Medienmagazin - 2018-02-01 11:07:57</a:t>
                      </a:r>
                      <a:r>
                        <a:rPr lang="de-DE" sz="1000"/>
                        <a:t>
Finde den Unterschied: Bei den Golden Globes in den USA trug man schwarz - als Zeichen gegen sexuelle Belästigung. Der Deutsche Fernsehpreis eröffnet mit Troddeln auf den Brüsten - kurz nachdem neue Vorwürfe gegen Dieter Wedel bekannt wurden. Anja Reschke über die Verleihung des Deutschen Fernsehpreises.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26.02.2018 12:00:00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24889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BF6A3F-C748-449D-8FAE-9967B42C72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29.01.2018 - 28.02.2018</a:t>
            </a:r>
          </a:p>
        </p:txBody>
      </p:sp>
    </p:spTree>
    <p:extLst>
      <p:ext uri="{BB962C8B-B14F-4D97-AF65-F5344CB8AC3E}">
        <p14:creationId xmlns:p14="http://schemas.microsoft.com/office/powerpoint/2010/main" val="12750880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AFB932-6A5A-4E06-99EF-7C6769E769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Kommentare - Export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68C0C0-1DDA-472E-A38A-7AE666B37B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385551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2348937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755975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961959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292358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950073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263261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164995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395944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2875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N-JOY - 2018-02-26 21:00:00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GEWINNSPIEL: Ihr habt Bock auf Macklemore, James Arthur, BAUSA, Nico Santos, ALMA und BURAK YETER? Mit etwas Glück seid ihr dabei 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5601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 3 - 2018-02-07 17:09:39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Wir haben einen Neuen!
Maxi Schafroth präsentiert heute erstmals extra  3 spezial - Der reale Irrsinn XXL. Um 22:50 Uhr im NDR.
Hier kommt ein kleiner Vorgeschmack: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5474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N-JOY - 2018-02-20 12:24:13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Feiert einen unvergesslichen Abend mit Imagine Dragons! 
Schreib jetzt in die Kommentare, wer dich begleiten soll! Unter allen Teilnehmern verlosen wir 1x2 Tickets. Viel Glück 🍀🍀🍀
___________
Jeden Tag neue Megastars – jeden Tag Karten für ausverkaufte Konzerte! #NJOYticketwoche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00921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D21BF4-68A4-4524-93F5-E0413F9629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29.01.2018 - 28.02.2018</a:t>
            </a:r>
          </a:p>
        </p:txBody>
      </p:sp>
    </p:spTree>
    <p:extLst>
      <p:ext uri="{BB962C8B-B14F-4D97-AF65-F5344CB8AC3E}">
        <p14:creationId xmlns:p14="http://schemas.microsoft.com/office/powerpoint/2010/main" val="6871453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13596B-BA6E-4035-AA57-A4099E35B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Kommentare - Export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CCAB11B-A8B4-4CF8-B41F-238CA72027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007565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2832943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938279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727961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764078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535261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656855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385164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533561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3556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N-JOY - 2018-02-19 15:35:00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Nee, die Hausarbeit ist fast fertig 📝✅😂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282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N-JOY - 2018-02-22 15:57:57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Ihr und Macklemore habt ein Date – am 28.04. in Hamburg!
Wer darf mit? Unter allen Kommentaren hauen wir 1x2 Tickets raus 💥💥💥 
___________
Jeden Tag neue Megastars – jeden Tag Karten für ausverkaufte Konzerte! #NJOYticketwoche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72800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8E8497-A38F-4AB1-9859-890795A999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29.01.2018 - 28.02.2018</a:t>
            </a:r>
          </a:p>
        </p:txBody>
      </p:sp>
    </p:spTree>
    <p:extLst>
      <p:ext uri="{BB962C8B-B14F-4D97-AF65-F5344CB8AC3E}">
        <p14:creationId xmlns:p14="http://schemas.microsoft.com/office/powerpoint/2010/main" val="12477081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B14580-92EF-479F-A3ED-8D44CB02D2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Links - Export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E0417BF-4DB7-4BEF-80C3-7FA054DE89D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274670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7559292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784311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827011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81529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554209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158650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465243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914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424770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Linkklickrate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Linkklicks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2018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Visite - 2018-02-02 17:04:00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Eiweiß-Shakes werden gern als DAS Abnehm-Wundermittel angepriesen. Doch die Details sind entscheidend für den Erfolg.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544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Visite - 2018-02-22 21:24:11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Wie viel Eiweiß ist gesund? Wo steckt wie viel Eiweiß drin? Wir haben die Antworten!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5597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 Song Contest Deutschland - 2018-02-21 12:23:36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Falls ihr euch noch nicht sicher seid: Wir wissen schon, wer den Vorentscheid gewinnt!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91019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6E19C0-F80C-42C8-9B4E-557B52F6F5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29.01.2018 - 28.02.2018</a:t>
            </a:r>
          </a:p>
        </p:txBody>
      </p:sp>
    </p:spTree>
    <p:extLst>
      <p:ext uri="{BB962C8B-B14F-4D97-AF65-F5344CB8AC3E}">
        <p14:creationId xmlns:p14="http://schemas.microsoft.com/office/powerpoint/2010/main" val="20724165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0E5B6B-BDFD-4928-BA25-9103F9A482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Links - Export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10677A-69BE-4C91-86C2-4EB7993BD6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714971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2045071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871196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942424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389537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346118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144361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056022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95058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349317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Linkklickrate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Linkklicks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9148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Wir sind die Freeses - 2018-02-15 19:47:49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Die Freeses und Steffi im TV: Mit viel Liebe zum Detail hat NDR 2 Hörer Harry dieses Mini-Modell der Comedy-Welt von Andreas Altenburg gebaut. Tolle Aktion!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07259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Visite - 2018-02-18 09:47:00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Wie hoch ist Ihr Herzinfarktrisiko? Machen Sie den Test!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28380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EB8569-D3B0-4AA9-AAF7-B1FD4EA107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29.01.2018 - 28.02.2018</a:t>
            </a:r>
          </a:p>
        </p:txBody>
      </p:sp>
    </p:spTree>
    <p:extLst>
      <p:ext uri="{BB962C8B-B14F-4D97-AF65-F5344CB8AC3E}">
        <p14:creationId xmlns:p14="http://schemas.microsoft.com/office/powerpoint/2010/main" val="149366494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273493-7D9B-4FAD-8CBA-E7F4FA2DD4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Videostarts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B180430-C6A4-4685-B84A-6084550F79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388492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2462612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826873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310203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044158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854805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376639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226067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978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Extra 3 - 2018-02-07 17:09:39</a:t>
                      </a:r>
                      <a:r>
                        <a:rPr lang="de-DE" sz="1000"/>
                        <a:t>
Wir haben einen Neuen!
Maxi Schafroth präsentiert heute erstmals extra  3 spezial - Der reale Irrsinn XXL. Um 22:50 Uhr im NDR.
Hier kommt ein kleiner Vorgeschmack: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1193726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749276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5323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Extra 3 - 2018-02-19 13:05:52</a:t>
                      </a:r>
                      <a:r>
                        <a:rPr lang="de-DE" sz="1000"/>
                        <a:t>
Die tägliche Portion Irrsinn. Sonst wäre die Welt auch gerade zu langweilig...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469097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362300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5832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Extra 3 - 2018-01-31 12:08:25</a:t>
                      </a:r>
                      <a:r>
                        <a:rPr lang="de-DE" sz="1000"/>
                        <a:t>
Keine Satire: 
Angeschlagener Nationalstolz, Wut auf die alten Parteien und die Angst vor sozialem Abstieg - so beschreiben Deutsche im Sommer 1934, warum sie in die NSDAP eingetreten sind. Kommt einem bekannt vor. 
Ein Film von Panorama.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722082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356235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8927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Zapp - Das Medienmagazin - 2018-02-01 11:07:57</a:t>
                      </a:r>
                      <a:r>
                        <a:rPr lang="de-DE" sz="1000"/>
                        <a:t>
Finde den Unterschied: Bei den Golden Globes in den USA trug man schwarz - als Zeichen gegen sexuelle Belästigung. Der Deutsche Fernsehpreis eröffnet mit Troddeln auf den Brüsten - kurz nachdem neue Vorwürfe gegen Dieter Wedel bekannt wurden. Anja Reschke über die Verleihung des Deutschen Fernsehpreises.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459150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257972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26.02.2018 12:00:00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16291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Kulturjournal - 2018-02-01 12:12:19</a:t>
                      </a:r>
                      <a:r>
                        <a:rPr lang="de-DE" sz="1000"/>
                        <a:t>
"Wo kommen Sie denn eigentlich her?" Diese Frage hören Menschen mit Migrationshintergrund häufig in Deutschland. Ab einer gewissen Hautfarbe wird die Herkunft offenbar wichtig.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321067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242713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80525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4E3A04-22CF-4D1B-A6D4-D8053C2453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29.01.2018 - 28.02.2018</a:t>
            </a:r>
          </a:p>
        </p:txBody>
      </p:sp>
    </p:spTree>
    <p:extLst>
      <p:ext uri="{BB962C8B-B14F-4D97-AF65-F5344CB8AC3E}">
        <p14:creationId xmlns:p14="http://schemas.microsoft.com/office/powerpoint/2010/main" val="362074360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6D50FC-1730-4718-AE8C-2B0D2FAC2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Videostartrate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07BDA1E-18A2-4618-B31D-7BE13F1C793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767522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1134874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032700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594741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613377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382038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538384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779204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407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Treckerfahrer dürfen das - 2018-02-17 15:00:00</a:t>
                      </a:r>
                      <a:r>
                        <a:rPr lang="de-DE" sz="1000"/>
                        <a:t>
Schlepper, die Multifunktionsmaschinen der Welt, klar das der Winter bei Treckerfahrern kommen kann.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101.14%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116.14%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7650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Treckerfahrer dürfen das - 2018-02-14 15:00:00</a:t>
                      </a:r>
                      <a:r>
                        <a:rPr lang="de-DE" sz="1000"/>
                        <a:t>
Ohne ihn wird's schwieriger, aber was ist, wenn er nichts mehr wuppt? Dr. Trecker weiß Rat.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91.59%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120.89%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64978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4300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NDR.de - 2018-02-26 17:37:04</a:t>
                      </a:r>
                      <a:r>
                        <a:rPr lang="de-DE" sz="1000"/>
                        <a:t>
Erst Knall, dann Fall!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68.69%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129.43%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5433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- 2018-02-03 13:30:00</a:t>
                      </a:r>
                      <a:r>
                        <a:rPr lang="de-DE" sz="1000"/>
                        <a:t>
Haben Ihre Freunde auch ein "Humor-Problem"?! 😉 😉 😉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51.90%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51.90%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1844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- 2018-02-02 11:02:00</a:t>
                      </a:r>
                      <a:r>
                        <a:rPr lang="de-DE" sz="1000"/>
                        <a:t>
Erwischt 🐊🙈🏃‍♂️ Wer noch?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49.72%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52.71%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15954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A515F5-524B-44F2-9A43-4E752847FF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29.01.2018 - 28.02.2018</a:t>
            </a:r>
          </a:p>
        </p:txBody>
      </p:sp>
    </p:spTree>
    <p:extLst>
      <p:ext uri="{BB962C8B-B14F-4D97-AF65-F5344CB8AC3E}">
        <p14:creationId xmlns:p14="http://schemas.microsoft.com/office/powerpoint/2010/main" val="139861517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E8B0D9-CB8D-4F82-9E80-242572251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Videostartrate - Flop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05A4136-DD83-44D4-B69B-6187C143F2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644082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2302025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035474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069530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533663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802630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080200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798021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4591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Eurovision Song Contest Deutschland - 2018-02-20 11:41:00</a:t>
                      </a:r>
                      <a:r>
                        <a:rPr lang="en-US" sz="1000"/>
                        <a:t>
Gleich geht's los: Auf der Pressekonferenz stellen Ivy, Natia, Voxxklub, Ryk, Xavier und Michael ihre Songs vor.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91399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Eurovision Song Contest Deutschland - 2018-02-19 09:54:04</a:t>
                      </a:r>
                      <a:r>
                        <a:rPr lang="de-DE" sz="1000"/>
                        <a:t>
Natia Todua Page ist mächtig aufgeregt bei den Vorbereitungen zu "Unser Lied für Lissabon".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8454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Sesamstrasse - 2018-02-02 11:52:01</a:t>
                      </a:r>
                      <a:r>
                        <a:rPr lang="de-DE" sz="1000"/>
                        <a:t>
Gleich ist Wochenende!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9232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Sesamstrasse - 2018-02-08 13:26:11</a:t>
                      </a:r>
                      <a:r>
                        <a:rPr lang="en-US" sz="1000"/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3165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Doku - 2018-02-27 21:10:03</a:t>
                      </a:r>
                      <a:r>
                        <a:rPr lang="de-DE" sz="1000"/>
                        <a:t>
Die Panorama-Familie hat gemeinsam mit funk ein neues Baby bekommen: Strg_f.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84542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1C0B7A-FE5D-41AC-9D5C-C81850AF77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29.01.2018 - 28.02.2018</a:t>
            </a:r>
          </a:p>
        </p:txBody>
      </p:sp>
    </p:spTree>
    <p:extLst>
      <p:ext uri="{BB962C8B-B14F-4D97-AF65-F5344CB8AC3E}">
        <p14:creationId xmlns:p14="http://schemas.microsoft.com/office/powerpoint/2010/main" val="230873641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60ECFE-5AB7-4C9E-B78E-7183820FBC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Potenzielle Reichweite - Export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1EFF052-01FA-4D9F-A194-4C4090FC53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86416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5139982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563197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112722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207360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560445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507750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40183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659093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734566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134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Extra 3 - 2018-02-07 17:09:39</a:t>
                      </a:r>
                      <a:r>
                        <a:rPr lang="de-DE" sz="1000"/>
                        <a:t>
Wir haben einen Neuen!
Maxi Schafroth präsentiert heute erstmals extra  3 spezial - Der reale Irrsinn XXL. Um 22:50 Uhr im NDR.
Hier kommt ein kleiner Vorgeschmack: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2305181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1816613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517399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2305181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65364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- 2018-01-29 16:30:00</a:t>
                      </a:r>
                      <a:r>
                        <a:rPr lang="de-DE" sz="1000"/>
                        <a:t>
Aber Fischköppe sind wir alle! 😁💙⚓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1923950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1904827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45975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1923950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9074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Extra 3 - 2018-01-31 12:08:25</a:t>
                      </a:r>
                      <a:r>
                        <a:rPr lang="de-DE" sz="1000"/>
                        <a:t>
Keine Satire: 
Angeschlagener Nationalstolz, Wut auf die alten Parteien und die Angst vor sozialem Abstieg - so beschreiben Deutsche im Sommer 1934, warum sie in die NSDAP eingetreten sind. Kommt einem bekannt vor. 
Ein Film von Panorama.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1830712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1473353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414308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1830712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3766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Extra 3 - 2018-02-09 14:56:34</a:t>
                      </a:r>
                      <a:r>
                        <a:rPr lang="de-DE" sz="1000"/>
                        <a:t>
Da kann ja nix mehr schiefgehen!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1173630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818985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365206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1173630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4775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Zapp - Das Medienmagazin - 2018-02-01 11:07:57</a:t>
                      </a:r>
                      <a:r>
                        <a:rPr lang="de-DE" sz="1000"/>
                        <a:t>
Finde den Unterschied: Bei den Golden Globes in den USA trug man schwarz - als Zeichen gegen sexuelle Belästigung. Der Deutsche Fernsehpreis eröffnet mit Troddeln auf den Brüsten - kurz nachdem neue Vorwürfe gegen Dieter Wedel bekannt wurden. Anja Reschke über die Verleihung des Deutschen Fernsehpreises.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1046683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1037629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1046683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26.02.2018 12:00:00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49889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56549B-694F-4D7F-968F-2DAC7374E2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29.01.2018 - 28.02.2018</a:t>
            </a:r>
          </a:p>
        </p:txBody>
      </p:sp>
    </p:spTree>
    <p:extLst>
      <p:ext uri="{BB962C8B-B14F-4D97-AF65-F5344CB8AC3E}">
        <p14:creationId xmlns:p14="http://schemas.microsoft.com/office/powerpoint/2010/main" val="64069984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8879EA-C5CA-40F9-8BC9-274054D2CB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Aktive Nutzer - Export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4A6190-D59D-4EA5-A103-D00D0BF3C75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954272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10978666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92604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207930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879935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190964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720038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909187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177255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4324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Extra 3 - 2018-02-07 17:09:39</a:t>
                      </a:r>
                      <a:r>
                        <a:rPr lang="de-DE" sz="1000"/>
                        <a:t>
Wir haben einen Neuen!
Maxi Schafroth präsentiert heute erstmals extra  3 spezial - Der reale Irrsinn XXL. Um 22:50 Uhr im NDR.
Hier kommt ein kleiner Vorgeschmack: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264386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2305181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7165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Zapp - Das Medienmagazin - 2018-02-01 11:07:57</a:t>
                      </a:r>
                      <a:r>
                        <a:rPr lang="de-DE" sz="1000"/>
                        <a:t>
Finde den Unterschied: Bei den Golden Globes in den USA trug man schwarz - als Zeichen gegen sexuelle Belästigung. Der Deutsche Fernsehpreis eröffnet mit Troddeln auf den Brüsten - kurz nachdem neue Vorwürfe gegen Dieter Wedel bekannt wurden. Anja Reschke über die Verleihung des Deutschen Fernsehpreises.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1046683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25905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26.02.2018 12:00:00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9384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- 2018-01-29 16:30:00</a:t>
                      </a:r>
                      <a:r>
                        <a:rPr lang="de-DE" sz="1000"/>
                        <a:t>
Aber Fischköppe sind wir alle! 😁💙⚓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166062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1923950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0420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Extra 3 - 2018-01-31 12:08:25</a:t>
                      </a:r>
                      <a:r>
                        <a:rPr lang="de-DE" sz="1000"/>
                        <a:t>
Keine Satire: 
Angeschlagener Nationalstolz, Wut auf die alten Parteien und die Angst vor sozialem Abstieg - so beschreiben Deutsche im Sommer 1934, warum sie in die NSDAP eingetreten sind. Kommt einem bekannt vor. 
Ein Film von Panorama.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1830712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1621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Extra 3 - 2018-02-19 13:05:52</a:t>
                      </a:r>
                      <a:r>
                        <a:rPr lang="de-DE" sz="1000"/>
                        <a:t>
Die tägliche Portion Irrsinn. Sonst wäre die Welt auch gerade zu langweilig...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857651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66710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045813-BD5D-4106-8A2D-7845380D0F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29.01.2018 - 28.02.2018</a:t>
            </a:r>
          </a:p>
        </p:txBody>
      </p:sp>
    </p:spTree>
    <p:extLst>
      <p:ext uri="{BB962C8B-B14F-4D97-AF65-F5344CB8AC3E}">
        <p14:creationId xmlns:p14="http://schemas.microsoft.com/office/powerpoint/2010/main" val="330155411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8170DE-C6D7-4ADD-B161-749153A7B8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I-Rate Aktive Nutzer - Export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BBC98AA-8AC4-4501-B0C3-F0C457F4B0C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435796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7210584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133345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151432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898765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111647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663318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091474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540860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6582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Treckerfahrer dürfen das - 2018-02-17 15:00:00</a:t>
                      </a:r>
                      <a:r>
                        <a:rPr lang="de-DE" sz="1000"/>
                        <a:t>
Schlepper, die Multifunktionsmaschinen der Welt, klar das der Winter bei Treckerfahrern kommen kann.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7252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- 2018-02-25 08:20:00</a:t>
                      </a:r>
                      <a:r>
                        <a:rPr lang="de-DE" sz="1000"/>
                        <a:t>
117% aller Facebook-Nutzer können dieses Rätsel nicht lösen 😜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3110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Doku - 2018-02-13 09:00:00</a:t>
                      </a:r>
                      <a:r>
                        <a:rPr lang="de-DE" sz="1000"/>
                        <a:t>
Rückbesinnung auf alte Werte und Traditionen - oder Bräuche und Ansichten von vorgestern?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7633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- 2018-02-09 14:50:22</a:t>
                      </a:r>
                      <a:r>
                        <a:rPr lang="de-DE" sz="1000"/>
                        <a:t>
Die Woche der SPD in 4 Sekunden.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871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NDR Radiophilharmonie - 2018-02-09 19:49:37</a:t>
                      </a:r>
                      <a:r>
                        <a:rPr lang="en-US" sz="1000"/>
                        <a:t>
Vladimir Lazov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75227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7CC38F-AE67-4138-B984-8659CC19E1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29.01.2018 - 28.02.2018</a:t>
            </a:r>
          </a:p>
        </p:txBody>
      </p:sp>
    </p:spTree>
    <p:extLst>
      <p:ext uri="{BB962C8B-B14F-4D97-AF65-F5344CB8AC3E}">
        <p14:creationId xmlns:p14="http://schemas.microsoft.com/office/powerpoint/2010/main" val="116205197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E53D25-F8B5-40F7-BF42-4D223B70CF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I-Rate Aktive Nutzer-Flop - Export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F83BCC8-5B0B-4BA9-A244-53A3CDE9D1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516428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3023290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955420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323203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407524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470325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25768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216771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982949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8069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Eurovision Song Contest Deutschland - 2018-02-05 10:39:06</a:t>
                      </a:r>
                      <a:r>
                        <a:rPr lang="de-DE" sz="1000"/>
                        <a:t>
Bis zum 11. Februar könnt ihr noch an unserem Quiz teilnehmen und Tickets für "Unser Lied für Lissabon" gewinnen. Viel Glück!😀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9037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Eurovision Song Contest Deutschland - 2018-02-21 15:02:35</a:t>
                      </a:r>
                      <a:r>
                        <a:rPr lang="de-DE" sz="1000"/>
                        <a:t>
Wir wissen, wer "Unser Lied für Lissabon" gewinnt. Ihr auch?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1319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NDR Elbphilharmonie Orchester - 2018-02-22 20:15:36</a:t>
                      </a:r>
                      <a:r>
                        <a:rPr lang="en-US" sz="1000"/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325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Eurovision Song Contest Deutschland - 2018-02-20 11:41:00</a:t>
                      </a:r>
                      <a:r>
                        <a:rPr lang="en-US" sz="1000"/>
                        <a:t>
Gleich geht's los: Auf der Pressekonferenz stellen Ivy, Natia, Voxxklub, Ryk, Xavier und Michael ihre Songs vor.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9112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Eurovision Song Contest Deutschland - 2018-02-22 19:52:47</a:t>
                      </a:r>
                      <a:r>
                        <a:rPr lang="de-DE" sz="1000"/>
                        <a:t>
Ihr wollt mitdiskutieren? Das könnt ihr hier.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10584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85B1F2-EC48-4BBF-9462-4B7F8C603E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29.01.2018 - 28.02.2018</a:t>
            </a:r>
          </a:p>
        </p:txBody>
      </p:sp>
    </p:spTree>
    <p:extLst>
      <p:ext uri="{BB962C8B-B14F-4D97-AF65-F5344CB8AC3E}">
        <p14:creationId xmlns:p14="http://schemas.microsoft.com/office/powerpoint/2010/main" val="58694078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515FA4-3D1A-4100-8FAC-CBEA3C191C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 - Summe Interaktionen - Export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BE5FD73-E5AC-4B29-A461-9895D880A1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081468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0669299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931213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3977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691216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310619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010158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874323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624765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6627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- 2018-01-29 16:30:00</a:t>
                      </a:r>
                      <a:r>
                        <a:rPr lang="de-DE" sz="1000"/>
                        <a:t>
Aber Fischköppe sind wir alle! 😁💙⚓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3614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Extra 3 - 2018-02-07 17:09:39</a:t>
                      </a:r>
                      <a:r>
                        <a:rPr lang="de-DE" sz="1000"/>
                        <a:t>
Wir haben einen Neuen!
Maxi Schafroth präsentiert heute erstmals extra  3 spezial - Der reale Irrsinn XXL. Um 22:50 Uhr im NDR.
Hier kommt ein kleiner Vorgeschmack: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1576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Extra 3 - 2018-02-09 14:56:34</a:t>
                      </a:r>
                      <a:r>
                        <a:rPr lang="de-DE" sz="1000"/>
                        <a:t>
Da kann ja nix mehr schiefgehen!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9183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Extra 3 - 2018-01-31 12:08:25</a:t>
                      </a:r>
                      <a:r>
                        <a:rPr lang="de-DE" sz="1000"/>
                        <a:t>
Keine Satire: 
Angeschlagener Nationalstolz, Wut auf die alten Parteien und die Angst vor sozialem Abstieg - so beschreiben Deutsche im Sommer 1934, warum sie in die NSDAP eingetreten sind. Kommt einem bekannt vor. 
Ein Film von Panorama.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4439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Zapp - Das Medienmagazin - 2018-02-01 11:07:57</a:t>
                      </a:r>
                      <a:r>
                        <a:rPr lang="de-DE" sz="1000"/>
                        <a:t>
Finde den Unterschied: Bei den Golden Globes in den USA trug man schwarz - als Zeichen gegen sexuelle Belästigung. Der Deutsche Fernsehpreis eröffnet mit Troddeln auf den Brüsten - kurz nachdem neue Vorwürfe gegen Dieter Wedel bekannt wurden. Anja Reschke über die Verleihung des Deutschen Fernsehpreises.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31570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25905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26.02.2018 12:00:00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88512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B313D3-3AE6-45C5-9606-45AA288808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29.01.2018 - 28.02.2018</a:t>
            </a:r>
          </a:p>
        </p:txBody>
      </p:sp>
    </p:spTree>
    <p:extLst>
      <p:ext uri="{BB962C8B-B14F-4D97-AF65-F5344CB8AC3E}">
        <p14:creationId xmlns:p14="http://schemas.microsoft.com/office/powerpoint/2010/main" val="178441249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C5BCF-101D-4120-982A-6C34F212D4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Reaktionen - Export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E93C8C2-DB76-4D92-A803-40E75D5FCA9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933345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14038175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824831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629208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743777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405040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981263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97925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196620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974505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995012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565413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1124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Fernsehen - 2018-01-29 16:30:00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Aber Fischköppe sind wir alle! 😁💙⚓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55080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63697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 3 - 2018-02-09 14:56:34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Da kann ja nix mehr schiefgehen!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Timeline Photos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195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 3 - 2018-02-07 17:09:39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Wir haben einen Neuen!
Maxi Schafroth präsentiert heute erstmals extra  3 spezial - Der reale Irrsinn XXL. Um 22:50 Uhr im NDR.
Hier kommt ein kleiner Vorgeschmack: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Rauchen nach Stundenplan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1320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24B66D-689F-4A28-86A0-51E8CECA21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29.01.2018 - 28.02.2018</a:t>
            </a:r>
          </a:p>
        </p:txBody>
      </p:sp>
    </p:spTree>
    <p:extLst>
      <p:ext uri="{BB962C8B-B14F-4D97-AF65-F5344CB8AC3E}">
        <p14:creationId xmlns:p14="http://schemas.microsoft.com/office/powerpoint/2010/main" val="284857836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75FC8A-0A1B-4A6E-B5CF-FDCCCF3DC5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Reaktionen - Export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BD87256-3CE8-4415-AF72-F725A1A6E00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426607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42295896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353436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212731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56025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904374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705555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504602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268611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0952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381256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571025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2797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Zapp - Das Medienmagazin - 2018-02-01 11:07:57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Finde den Unterschied: Bei den Golden Globes in den USA trug man schwarz - als Zeichen gegen sexuelle Belästigung. Der Deutsche Fernsehpreis eröffnet mit Troddeln auf den Brüsten - kurz nachdem neue Vorwürfe gegen Dieter Wedel bekannt wurden. Anja Reschke über die Verleihung des Deutschen Fernsehpreises.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"Froh, dass der Fernsehpreis nicht übertragen wurde"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26.02.2018 12:00:00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9396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Fernsehen - 2018-02-14 07:01:00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Liebeserklärungen - können wir.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07793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8B4672-25A1-41FE-AB87-E1977A95FA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29.01.2018 - 28.02.2018</a:t>
            </a:r>
          </a:p>
        </p:txBody>
      </p:sp>
    </p:spTree>
    <p:extLst>
      <p:ext uri="{BB962C8B-B14F-4D97-AF65-F5344CB8AC3E}">
        <p14:creationId xmlns:p14="http://schemas.microsoft.com/office/powerpoint/2010/main" val="246564291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AAFB0C-91D9-4665-A897-8E8BBC057E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Videos - Crossposts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B3EF15-0D27-4957-8480-FB15CAD2EA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302127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41846186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009908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196485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230501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163816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498320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373071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19372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763948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947554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999321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972670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18213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8289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07.02.2018 17:09:39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749276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1193726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361942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831784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2250737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6085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05.02.2018 13:40:21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659142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1159636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461509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512001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2317165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7108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08.02.2018 18:54:42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610543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952002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509033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397566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1513849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3996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31.01.2018 15:57:43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414038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519028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509109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889938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3570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19.02.2018 13:05:52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364223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471701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265087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204541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842485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85392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E74D73-E254-40EE-A15A-FD519C35B9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29.01.2018 - 28.02.2018</a:t>
            </a:r>
          </a:p>
        </p:txBody>
      </p:sp>
    </p:spTree>
    <p:extLst>
      <p:ext uri="{BB962C8B-B14F-4D97-AF65-F5344CB8AC3E}">
        <p14:creationId xmlns:p14="http://schemas.microsoft.com/office/powerpoint/2010/main" val="395020226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FDFF52-5E7F-4C18-8C15-34DC537C6C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Videos - Crossposts (nur Ersteller) - Export 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7E2885E-D382-481B-A966-190EBC2FFE2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181381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28813888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092538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501798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117138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674173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679753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829084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740186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436026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940954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58971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478687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20765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6994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05.02.2018 13:40:21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659142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1159636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461509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512001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2317165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2863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08.02.2018 18:54:42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610543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952002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509033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397566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1513849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0633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31.01.2018 15:57:43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414038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519028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509109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889938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4346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19.02.2018 13:05:52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364223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471701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265087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204541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842485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85766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01.02.2018 09:53:10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315201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517850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365298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906688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02378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90E1E6-F7B9-431C-B68F-0C5093AE30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29.01.2018 - 28.02.2018</a:t>
            </a:r>
          </a:p>
        </p:txBody>
      </p:sp>
    </p:spTree>
    <p:extLst>
      <p:ext uri="{BB962C8B-B14F-4D97-AF65-F5344CB8AC3E}">
        <p14:creationId xmlns:p14="http://schemas.microsoft.com/office/powerpoint/2010/main" val="83008278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3087</Words>
  <Application>Microsoft Office PowerPoint</Application>
  <PresentationFormat>On-screen Show (4:3)</PresentationFormat>
  <Paragraphs>1805</Paragraphs>
  <Slides>38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1" baseType="lpstr">
      <vt:lpstr>Arial</vt:lpstr>
      <vt:lpstr>Calibri</vt:lpstr>
      <vt:lpstr>quintly_template</vt:lpstr>
      <vt:lpstr>MeFo - Facebook - Social Media - Evaluation</vt:lpstr>
      <vt:lpstr>Profil - Potenz.Reichw.,Aktive Nutzer,I-Rate,Fans - 1 of 3</vt:lpstr>
      <vt:lpstr>Profil - Potenz.Reichw.,Aktive Nutzer,I-Rate,Fans - 2 of 3</vt:lpstr>
      <vt:lpstr>Profil - Potenz.Reichw.,Aktive Nutzer,I-Rate,Fans - 3 of 3</vt:lpstr>
      <vt:lpstr>Fans, Anzahl Post, Reaktionen (Kommentare, Shares, Likes) - FB Insights - 1 of 3</vt:lpstr>
      <vt:lpstr>Fans, Anzahl Post, Reaktionen (Kommentare, Shares, Likes) - FB Insights - 2 of 3</vt:lpstr>
      <vt:lpstr>Fans, Anzahl Post, Reaktionen (Kommentare, Shares, Likes) - FB Insights - 3 of 3</vt:lpstr>
      <vt:lpstr>Copy of Key Metrics Table for FB Insights - 1 of 3</vt:lpstr>
      <vt:lpstr>Copy of Key Metrics Table for FB Insights - 2 of 3</vt:lpstr>
      <vt:lpstr>Copy of Key Metrics Table for FB Insights - 3 of 3</vt:lpstr>
      <vt:lpstr>Profil - Fans</vt:lpstr>
      <vt:lpstr>Profil - Potenzielle Reichweite</vt:lpstr>
      <vt:lpstr>Profil - Aktive Nutzer</vt:lpstr>
      <vt:lpstr>Profil - Video-Starts ab 10 Sek.</vt:lpstr>
      <vt:lpstr>Profil - Durchschnitt Potenzi. Reichweite pro Tag - 1 of 3</vt:lpstr>
      <vt:lpstr>Profil - Durchschnitt Potenzi. Reichweite pro Tag - 2 of 3</vt:lpstr>
      <vt:lpstr>Profil - Durchschnitt Potenzi. Reichweite pro Tag - 3 of 3</vt:lpstr>
      <vt:lpstr>Distributionstyp - FB Insights</vt:lpstr>
      <vt:lpstr>Distributionstyp - Tabelle - FB Insights - 1 of 3</vt:lpstr>
      <vt:lpstr>Distributionstyp - Tabelle - FB Insights - 2 of 3</vt:lpstr>
      <vt:lpstr>Distributionstyp - Tabelle - FB Insights - 3 of 3</vt:lpstr>
      <vt:lpstr>Eigene Posts - Shares - Export</vt:lpstr>
      <vt:lpstr>Eigene Posts - Kommentare - Export - 1 of 2</vt:lpstr>
      <vt:lpstr>Eigene Posts - Kommentare - Export - 2 of 2</vt:lpstr>
      <vt:lpstr>Eigene Posts - Links - Export - 1 of 2</vt:lpstr>
      <vt:lpstr>Eigene Posts - Links - Export - 2 of 2</vt:lpstr>
      <vt:lpstr>Eigene Posts - Videostarts - Export</vt:lpstr>
      <vt:lpstr>Eigene Posts - Videostartrate - Export</vt:lpstr>
      <vt:lpstr>Eigene Posts - Videostartrate - Flop - Export</vt:lpstr>
      <vt:lpstr>Eigene Posts - Potenzielle Reichweite - Export</vt:lpstr>
      <vt:lpstr>Eigene Posts - Aktive Nutzer - Export</vt:lpstr>
      <vt:lpstr>Eigene Posts - I-Rate Aktive Nutzer - Export</vt:lpstr>
      <vt:lpstr>Eigene Posts - I-Rate Aktive Nutzer-Flop - Export</vt:lpstr>
      <vt:lpstr>Eigene Post - Summe Interaktionen - Export</vt:lpstr>
      <vt:lpstr>Eigene Posts - Reaktionen - Export - 1 of 2</vt:lpstr>
      <vt:lpstr>Eigene Posts - Reaktionen - Export - 2 of 2</vt:lpstr>
      <vt:lpstr>Eigene Videos - Crossposts - Export</vt:lpstr>
      <vt:lpstr>Eigene Videos - Crossposts (nur Ersteller) - Export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MeFo - Facebook - Social Media - Evaluation</dc:title>
  <dc:creator>Administrator</dc:creator>
  <cp:lastModifiedBy>Administrator</cp:lastModifiedBy>
  <cp:revision>1</cp:revision>
  <dcterms:created xsi:type="dcterms:W3CDTF">2018-03-01T09:00:04Z</dcterms:created>
  <dcterms:modified xsi:type="dcterms:W3CDTF">2018-03-01T09:02:00Z</dcterms:modified>
</cp:coreProperties>
</file>