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16602-544E-4B15-B7B2-6BCFBBE2C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0E1A18-96C4-403F-B688-8C939B6A3C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807382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763077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980410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031327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717247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84017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1150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Bez.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I-Rate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594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269739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397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845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134352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14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357431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504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158328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036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582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227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115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Mein Nachmittag (NDR)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990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658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87C7BF-11A4-4F97-922D-5ABDFE0153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01.12.2017 - 03.01.2018</a:t>
            </a:r>
          </a:p>
        </p:txBody>
      </p:sp>
    </p:spTree>
    <p:extLst>
      <p:ext uri="{BB962C8B-B14F-4D97-AF65-F5344CB8AC3E}">
        <p14:creationId xmlns:p14="http://schemas.microsoft.com/office/powerpoint/2010/main" val="1660352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45084-9F49-4400-A918-BACF0FC85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00A273-9703-4920-A899-E1D0E8F563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5469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975840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775196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413833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841139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73142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2716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Bez.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I-Rate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417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Chor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685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Tietjen und Bommes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811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153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859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barrierefrei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689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851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957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956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33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012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0234B8-9E35-40A8-81E9-3CE01CA727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01.12.2017 - 03.01.2018</a:t>
            </a:r>
          </a:p>
        </p:txBody>
      </p:sp>
    </p:spTree>
    <p:extLst>
      <p:ext uri="{BB962C8B-B14F-4D97-AF65-F5344CB8AC3E}">
        <p14:creationId xmlns:p14="http://schemas.microsoft.com/office/powerpoint/2010/main" val="2936299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DAB31-AE63-43FD-A99F-2A67936BD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4F6CF1-CA5D-4B02-A64B-3B7325DBD1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26176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35897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004599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842043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33100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83993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4797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Bez.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I-Rate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238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886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170831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120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780519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933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Rute raus, der Spaß beginnt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290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127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EBCA3E-F2BA-4301-B52D-8DD655668E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01.12.2017 - 03.01.2018</a:t>
            </a:r>
          </a:p>
        </p:txBody>
      </p:sp>
    </p:spTree>
    <p:extLst>
      <p:ext uri="{BB962C8B-B14F-4D97-AF65-F5344CB8AC3E}">
        <p14:creationId xmlns:p14="http://schemas.microsoft.com/office/powerpoint/2010/main" val="6101898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342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Profil - Potenz.Reichw.,Aktive Nutzer,I-Rate,Fans - 1 of 3</vt:lpstr>
      <vt:lpstr>Profil - Potenz.Reichw.,Aktive Nutzer,I-Rate,Fans - 2 of 3</vt:lpstr>
      <vt:lpstr>Profil - Potenz.Reichw.,Aktive Nutzer,I-Rate,Fans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Potenz.Reichw.,Aktive Nutzer,I-Rate,Fans - 1 of 3</dc:title>
  <dc:creator>Administrator</dc:creator>
  <cp:lastModifiedBy>Administrator</cp:lastModifiedBy>
  <cp:revision>1</cp:revision>
  <dcterms:created xsi:type="dcterms:W3CDTF">2018-03-01T08:43:24Z</dcterms:created>
  <dcterms:modified xsi:type="dcterms:W3CDTF">2018-03-01T08:44:22Z</dcterms:modified>
</cp:coreProperties>
</file>