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20344</c:v>
                </c:pt>
                <c:pt idx="1">
                  <c:v>21739</c:v>
                </c:pt>
                <c:pt idx="2">
                  <c:v>22438</c:v>
                </c:pt>
                <c:pt idx="3">
                  <c:v>24686</c:v>
                </c:pt>
                <c:pt idx="4">
                  <c:v>25266</c:v>
                </c:pt>
                <c:pt idx="5">
                  <c:v>26541</c:v>
                </c:pt>
                <c:pt idx="6">
                  <c:v>28112</c:v>
                </c:pt>
                <c:pt idx="7">
                  <c:v>28304</c:v>
                </c:pt>
                <c:pt idx="8">
                  <c:v>28431</c:v>
                </c:pt>
                <c:pt idx="9">
                  <c:v>28633</c:v>
                </c:pt>
                <c:pt idx="10">
                  <c:v>28667</c:v>
                </c:pt>
                <c:pt idx="11">
                  <c:v>28835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8A-4532-B15D-A25F347C8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80296"/>
        <c:axId val="287581608"/>
      </c:lineChart>
      <c:dateAx>
        <c:axId val="28758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1608"/>
        <c:crosses val="autoZero"/>
        <c:auto val="1"/>
        <c:lblOffset val="100"/>
        <c:baseTimeUnit val="months"/>
      </c:dateAx>
      <c:valAx>
        <c:axId val="28758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1465768</c:v>
                </c:pt>
                <c:pt idx="1">
                  <c:v>1738224</c:v>
                </c:pt>
                <c:pt idx="2">
                  <c:v>689646</c:v>
                </c:pt>
                <c:pt idx="3">
                  <c:v>3368618</c:v>
                </c:pt>
                <c:pt idx="4">
                  <c:v>840680</c:v>
                </c:pt>
                <c:pt idx="5">
                  <c:v>1395430</c:v>
                </c:pt>
                <c:pt idx="6">
                  <c:v>2431521</c:v>
                </c:pt>
                <c:pt idx="7">
                  <c:v>464470</c:v>
                </c:pt>
                <c:pt idx="8">
                  <c:v>472072</c:v>
                </c:pt>
                <c:pt idx="9">
                  <c:v>456782</c:v>
                </c:pt>
                <c:pt idx="10">
                  <c:v>107903</c:v>
                </c:pt>
                <c:pt idx="11">
                  <c:v>159760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2-454E-B083-0A92F0392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80952"/>
        <c:axId val="287586528"/>
      </c:lineChart>
      <c:dateAx>
        <c:axId val="28758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6528"/>
        <c:crosses val="autoZero"/>
        <c:auto val="1"/>
        <c:lblOffset val="100"/>
        <c:baseTimeUnit val="months"/>
      </c:dateAx>
      <c:valAx>
        <c:axId val="2875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155657</c:v>
                </c:pt>
                <c:pt idx="1">
                  <c:v>146715</c:v>
                </c:pt>
                <c:pt idx="2">
                  <c:v>56889</c:v>
                </c:pt>
                <c:pt idx="3">
                  <c:v>219767</c:v>
                </c:pt>
                <c:pt idx="4">
                  <c:v>61826</c:v>
                </c:pt>
                <c:pt idx="5">
                  <c:v>87543</c:v>
                </c:pt>
                <c:pt idx="6">
                  <c:v>198449</c:v>
                </c:pt>
                <c:pt idx="7">
                  <c:v>31156</c:v>
                </c:pt>
                <c:pt idx="8">
                  <c:v>29753</c:v>
                </c:pt>
                <c:pt idx="9">
                  <c:v>23590</c:v>
                </c:pt>
                <c:pt idx="10">
                  <c:v>10101</c:v>
                </c:pt>
                <c:pt idx="11">
                  <c:v>13902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1-4C49-85D6-84AC2E81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86856"/>
        <c:axId val="287579968"/>
      </c:lineChart>
      <c:dateAx>
        <c:axId val="28758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9968"/>
        <c:crosses val="autoZero"/>
        <c:auto val="1"/>
        <c:lblOffset val="100"/>
        <c:baseTimeUnit val="months"/>
      </c:dateAx>
      <c:valAx>
        <c:axId val="28757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13920</c:v>
                </c:pt>
                <c:pt idx="1">
                  <c:v>2265</c:v>
                </c:pt>
                <c:pt idx="2">
                  <c:v>1413</c:v>
                </c:pt>
                <c:pt idx="3">
                  <c:v>4855</c:v>
                </c:pt>
                <c:pt idx="4">
                  <c:v>6582</c:v>
                </c:pt>
                <c:pt idx="5">
                  <c:v>22458</c:v>
                </c:pt>
                <c:pt idx="6">
                  <c:v>5689</c:v>
                </c:pt>
                <c:pt idx="7">
                  <c:v>2120</c:v>
                </c:pt>
                <c:pt idx="8">
                  <c:v>10465</c:v>
                </c:pt>
                <c:pt idx="9">
                  <c:v>3263</c:v>
                </c:pt>
                <c:pt idx="10">
                  <c:v>1302</c:v>
                </c:pt>
                <c:pt idx="11">
                  <c:v>1860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8F-4425-86BE-354F55CDC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923376"/>
        <c:axId val="148921736"/>
      </c:lineChart>
      <c:dateAx>
        <c:axId val="148923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21736"/>
        <c:crosses val="autoZero"/>
        <c:auto val="1"/>
        <c:lblOffset val="100"/>
        <c:baseTimeUnit val="months"/>
      </c:dateAx>
      <c:valAx>
        <c:axId val="14892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Weltbilder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8-4DB9-891C-5DA7ED3092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Weltbilder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8-4DB9-891C-5DA7ED3092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Weltbilder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48-4DB9-891C-5DA7ED3092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Weltbilder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8-4DB9-891C-5DA7ED309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642568"/>
        <c:axId val="244640600"/>
      </c:barChart>
      <c:catAx>
        <c:axId val="24464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0600"/>
        <c:crosses val="autoZero"/>
        <c:auto val="1"/>
        <c:lblAlgn val="ctr"/>
        <c:lblOffset val="100"/>
        <c:noMultiLvlLbl val="0"/>
      </c:catAx>
      <c:valAx>
        <c:axId val="24464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191D7-4059-4198-B336-A6918D837D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6ECCB-3293-415D-ABA5-0822C9B596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83917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960B-8769-4078-BFF1-B268BAEF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E5A3A-3AC3-4A43-9135-C8C0367A5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403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36102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8062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8304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4434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765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78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652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8B2A3-BA7F-4789-80C1-BD7874F6F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8473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4605-969E-4F84-9654-565CDFBF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01D31-2BF2-4B23-8FAB-DCC462E17D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316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4FAFB-9555-41A5-9F59-8B03FF0A0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3EBB-87A0-422F-A13D-BEFD5D01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4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6AEF-28BA-486D-909D-3A7CF514F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EBD3F-3E64-4D70-BDC3-C21B99EEE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7798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7360C-7D1F-4AEC-99AF-A32E0889C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45ADE-D362-45B6-A1CA-45C90FE0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13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80611-7184-48BC-8D99-2265FF26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2C43A-D1C8-491A-B041-B3E4F93F8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493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F3E94-4B5B-4388-9941-711F63A19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C410B-377B-450D-9312-27E87625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14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EB35A-7BBF-4C9A-8FBA-C649277B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23EA6-8180-4188-929C-B325F44A3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660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46621-583C-421F-9232-64804E8A4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5CCD8-57EE-4582-9E02-235E7CF8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68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73F0B-63A8-4432-909E-245F2780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2DF53-9D59-45C9-9A8C-52C681ABF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108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042025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2122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6710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6777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7087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1068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8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825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43335-60C3-4E3E-BAF8-CAE0A1E47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0535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CF1D-7A9C-4F01-BA58-EDC8B7E2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519421-A279-41E2-85BD-8F7B41832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006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DE30B-C6A3-4C0D-917B-DCDE0BAE7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84FD1-99BD-40FF-81E9-B2F1CE086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0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4687E-B28F-49D2-8E95-B9606BAB6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AEF7A-7D5B-4532-91ED-F18693390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32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74655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8413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429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77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755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109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991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49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9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81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1334F-BBC0-43C2-BBE3-8E5EA8397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3397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71E7-8858-4851-A63A-F23A1B2F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A94CAE-33E8-4F0C-8AF3-48320B8B5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20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9433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7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839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219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933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008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388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28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92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- 2017-04-20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- 2017-07-04 09:10:25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4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- 2017-03-29 10:28:07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Rumänien machen Kriminelle Geschäfte mit dem Tod von Straßenhunden. http://www.ndr.de/fernsehen/sendungen/weltbilder/Rumaenien-Illegale-Geschaefte-mit-Strassenhunden,weltbilder6012.html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891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67678-A839-451A-8940-F1CBB8790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38542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381B-B5BC-461E-9B03-DE89C9E4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4B9F9-015E-4362-B6BB-9B421AE45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719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2326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239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212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8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069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789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217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90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- 2017-04-08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Ehefrau mit 13 Jahren - Das Schicksal zwangsverheirateter Mädchen in irakischen Flüchtlingslagern.
http://www.ndr.de/fernsehen/sendungen/weltbilder/Irak-Zwangsehen-in-Fluechtlingslagern,weltbilder6060.html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0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- 2017-04-06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Kuscheln macht glücklich - Ein Kinderheim in Polen geht neue Wege.
http://www.ndr.de/fernsehen/sendungen/weltbilder/Polen-Streicheleinheiten-fuer-verlassene-Babys,weltbilder6030.html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99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09D2B-5B5A-46DD-A688-2ED9CE3CA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31985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CC90-3C15-409F-9743-1ACE3FA29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D4AEE-A754-4FA7-BBC0-EBFDA11DE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282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32479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6562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505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869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287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85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518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754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67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- 2017-04-20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2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- 2017-07-04 09:10:25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4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- 2017-05-15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Hochzeiten in Afghanistan kosten häufig Unsummen. Und das ausgerechnet in dem bitterarmen Land. http://www.ndr.de/fernsehen/sendungen/weltbilder/Afghanistan-Massenhochzeit-fuer-Arme,weltbilder6148.html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8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DF94D-A0FC-49EB-A911-3C03C7967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7515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6F55-6C33-4333-86A3-D0154C12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97216-E541-443E-A1DB-751B92F0C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94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95047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782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559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727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57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64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23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38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7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- 2017-04-08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Ehefrau mit 13 Jahren - Das Schicksal zwangsverheirateter Mädchen in irakischen Flüchtlingslagern.
http://www.ndr.de/fernsehen/sendungen/weltbilder/Irak-Zwangsehen-in-Fluechtlingslagern,weltbilder6060.html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- 2017-03-04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Thailand war einst ein Urlaubsparadies, doch die Folgen des Massen-Tourismus sind katastrophal. http://www.ndr.de/fernsehen/sendungen/weltbilder/Thailand-Chinesische-Touristen-veraergern-Einheimische,weltbilder5932.html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07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FB345-9FBA-4114-B49E-A7252BFC5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08685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EBD9-CB80-4753-8E65-C12D6CADA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C1AD2-BB28-4541-B9E7-EDDB10DA4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339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8358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97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710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536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324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980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627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94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35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4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- 2017-01-24 14:16:45</a:t>
                      </a:r>
                      <a:r>
                        <a:rPr lang="de-DE" sz="1000"/>
                        <a:t>
Das ist einfach witzig. Bei Sekunde 40 geht es richtig los...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7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- 2017-06-07 07:57:11</a:t>
                      </a:r>
                      <a:r>
                        <a:rPr lang="de-DE" sz="1000"/>
                        <a:t>
Steine statt saurer Gurken? Warum Schwangere in Kenia so verrückt nach der harten Knabberei sind: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1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- 2017-04-18 16:34:49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- 2017-10-10 11:11:19</a:t>
                      </a:r>
                      <a:r>
                        <a:rPr lang="de-DE" sz="1000"/>
                        <a:t>
Wie kommt man vom Berufswunsch Lebensmittelchemikerin zur Auslandskorrespondentin? Claudia Buckenmaier hat die Antwort: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75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- 2017-05-02 16:14:47</a:t>
                      </a:r>
                      <a:r>
                        <a:rPr lang="de-DE" sz="1000"/>
                        <a:t>
Nach Bangladesch sind in den letzten sechs Monaten 70.000 Flüchtlinge aus Myanmar gekommen. Sie retten sich vor der Brutalität des burmesischen Militärs. Doch willkommen sind sie - vor allem an den Stränden - nicht.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55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BE68E-4D3A-4824-88D5-5D0C84F3D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06587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F0BB-F113-42FF-9BDD-689ACEA9E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BCCDE-44AC-45E5-B48E-6FC4CFABC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782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9881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88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11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444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586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87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39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71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- 2017-07-04 09:10:25</a:t>
                      </a:r>
                      <a:r>
                        <a:rPr lang="de-DE" sz="1000"/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98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- 2017-04-20 06:01:00</a:t>
                      </a:r>
                      <a:r>
                        <a:rPr lang="de-DE" sz="1000"/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6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- 2017-02-11 08:00:00</a:t>
                      </a:r>
                      <a:r>
                        <a:rPr lang="de-DE" sz="1000"/>
                        <a:t>
Für Frauen ist es in Afghanistan lebensgefährlich einfach mal joggen zu gehen. Manche wagen es trotzdem. http://www.ndr.de/fernsehen/sendungen/weltbilder/Afghanistan-Lauftreff-fuer-Frauen,weltbilder5884.html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23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- 2017-02-02 14:41:36</a:t>
                      </a:r>
                      <a:r>
                        <a:rPr lang="de-DE" sz="1000"/>
                        <a:t>
Topmodel mit 82 Jahren. Helena Norowicz ist das älteste Model Polens und weltweit erfolgreich. http://www.ndr.de/fernsehen/sendungen/weltbilder/Polen-Top-Model-mit-82-Jahren,weltbilder5876.html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2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- 2017-04-06 19:00:00</a:t>
                      </a:r>
                      <a:r>
                        <a:rPr lang="de-DE" sz="1000"/>
                        <a:t>
Kuscheln macht glücklich - Ein Kinderheim in Polen geht neue Wege.
http://www.ndr.de/fernsehen/sendungen/weltbilder/Polen-Streicheleinheiten-fuer-verlassene-Babys,weltbilder6030.html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96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C8718-0778-49D3-A526-EF6E5B637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65889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2C0F-28B8-4769-8777-C19453D8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1D07E-6CDF-4DD8-97E5-AEBADD64F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671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2861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43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10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536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759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35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709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2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- 2017-07-04 09:10:25</a:t>
                      </a:r>
                      <a:r>
                        <a:rPr lang="de-DE" sz="1000"/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66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- 2017-08-16 06:03:00</a:t>
                      </a:r>
                      <a:r>
                        <a:rPr lang="de-DE" sz="1000"/>
                        <a:t>
Moderne Sklaverei: Hinter Taiwans Glitzerfassaden leiden viele ausländische Hausmädchen unter unsäglichen Arbeitsbedingungen.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- 2017-03-11 20:01:07</a:t>
                      </a:r>
                      <a:r>
                        <a:rPr lang="de-DE" sz="1000"/>
                        <a:t>
Fluch oder Segen? - Südafrikanische Schatztaucher auf Beutejagd im heiligen Fluss.
http://www.ndr.de/fernsehen/sendungen/weltbilder/Suedafrika-Opfergaben-fuer-die-Ahnen,weltbilder5946.html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26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- 2017-12-31 20:35:00</a:t>
                      </a:r>
                      <a:r>
                        <a:rPr lang="de-DE" sz="1000"/>
                        <a:t>
Fischhaut kann Leben retten.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- 2017-04-05 09:50:26</a:t>
                      </a:r>
                      <a:r>
                        <a:rPr lang="de-DE" sz="1000"/>
                        <a:t>
Erdrutsch und Dauerregen - Perus Kampf gegen die Schlammmassen.
http://www.ndr.de/fernsehen/sendungen/weltbilder/Peru-Hilfe-im-Katastrophengebiet,weltbilder6050.html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9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CD382-5C18-4A94-9781-A966141D8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227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7E8E6-EE3B-4E6B-97AC-1ECC6EB4E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0BC49-FDD9-46A4-A96A-D2ECC63B6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75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3384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55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47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26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074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389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3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1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- 2017-02-02 07:17:13</a:t>
                      </a:r>
                      <a:r>
                        <a:rPr lang="de-DE" sz="1000"/>
                        <a:t>
In LA retten Polizisten Kinder, die sich prostituieren. Das jüngste ist gerade mal elf Jahre alt.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84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Weltbilder - 2017-02-03 19:42:30</a:t>
                      </a:r>
                      <a:r>
                        <a:rPr lang="en-US" sz="1000"/>
                        <a:t>
Revival der Mammuts?😉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6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- 2017-02-07 10:55:50</a:t>
                      </a:r>
                      <a:r>
                        <a:rPr lang="de-DE" sz="1000"/>
                        <a:t>
Heute vor 50 Jahren setzten die USA erstmals die Chemikalie "Agent Orange" flächendeckend im Vietnamkrieg ein. An den grausamen Folgen leiden die Menschen in Vietnam immer noch. http://www.ndr.de/fernsehen/sendungen/weltbilder/Vietnam-Die-jungen-Opfer-von-Agent-Orange,weltbilder4522.html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22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- 2017-02-01 21:06:39</a:t>
                      </a:r>
                      <a:r>
                        <a:rPr lang="de-DE" sz="1000"/>
                        <a:t>
Cyberkrieg Ukraine...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- 2017-01-31 08:40:15</a:t>
                      </a:r>
                      <a:r>
                        <a:rPr lang="de-DE" sz="1000"/>
                        <a:t>
Wer nicht pariert, fliegt. US-Präsident Trump hat die kommissarische Justizministerin und Generalstaatsanwältin, Sally Yates, entlassen.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11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60B40-AE9F-4657-B004-17B8AF424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96557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7D5E-B24A-4FAA-8D7B-B6657B0F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97CAF-8E61-4DA6-B4CB-C57A18831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74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7165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318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174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49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957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938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73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803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676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22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- 2017-04-20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9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- 2017-07-04 09:10:25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1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0BA89-EABF-4DB8-A8BB-656AE37CD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62535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9731-2A0D-4E6D-87FC-1F77C0FD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E392E-1E4B-4CDD-BAB7-61566C246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154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456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51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34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202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485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68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569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21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46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9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- 2017-02-11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Frauen ist es in Afghanistan lebensgefährlich einfach mal joggen zu gehen. Manche wagen es trotzdem. http://www.ndr.de/fernsehen/sendungen/weltbilder/Afghanistan-Lauftreff-fuer-Frauen,weltbilder5884.html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5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- 2017-02-02 14:41:36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Topmodel mit 82 Jahren. Helena Norowicz ist das älteste Model Polens und weltweit erfolgreich. http://www.ndr.de/fernsehen/sendungen/weltbilder/Polen-Top-Model-mit-82-Jahren,weltbilder5876.html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38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C0CED-0FC1-4B53-8D1D-D5452B08A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79470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8C9B-CCC8-4382-BDB7-409F87AC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E3453-5348-4987-80B0-DC3E837573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8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2954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333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362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16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279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825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636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537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6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1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- 2017-04-06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Kuscheln macht glücklich - Ein Kinderheim in Polen geht neue Wege.
http://www.ndr.de/fernsehen/sendungen/weltbilder/Polen-Streicheleinheiten-fuer-verlassene-Babys,weltbilder6030.html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895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44EA6-8F29-4E54-A987-5BBE6E381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41158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3056-6DEF-4001-AF6C-80E1F9512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EA430-3138-4C87-9B0D-F75D1F81C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346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3307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883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507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485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785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51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66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147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3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- 2017-07-04 09:10:25</a:t>
                      </a:r>
                      <a:r>
                        <a:rPr lang="de-DE" sz="1000"/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1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- 2017-04-20 06:01:00</a:t>
                      </a:r>
                      <a:r>
                        <a:rPr lang="de-DE" sz="1000"/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62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- 2017-02-11 08:00:00</a:t>
                      </a:r>
                      <a:r>
                        <a:rPr lang="de-DE" sz="1000"/>
                        <a:t>
Für Frauen ist es in Afghanistan lebensgefährlich einfach mal joggen zu gehen. Manche wagen es trotzdem. http://www.ndr.de/fernsehen/sendungen/weltbilder/Afghanistan-Lauftreff-fuer-Frauen,weltbilder5884.html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8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- 2017-02-02 14:41:36</a:t>
                      </a:r>
                      <a:r>
                        <a:rPr lang="de-DE" sz="1000"/>
                        <a:t>
Topmodel mit 82 Jahren. Helena Norowicz ist das älteste Model Polens und weltweit erfolgreich. http://www.ndr.de/fernsehen/sendungen/weltbilder/Polen-Top-Model-mit-82-Jahren,weltbilder5876.html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5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- 2017-01-17 19:20:48</a:t>
                      </a:r>
                      <a:r>
                        <a:rPr lang="de-DE" sz="1000"/>
                        <a:t>
Die Grippewellle in Frankreich hat bereits 52 Todesopfer gefordert. Fast 800000 Menschen sind schon erkrankt. http://www.ndr.de/fernsehen/sendungen/weltbilder/Frankreich-Grippe-Epidemie-ueberfordert-Krankenhaeuser,weltbilder5818.html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530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C89C5-4283-4B00-BC0F-22441F558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0020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AFBD7-AD35-4FD7-AD76-0ABE4845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99029-7FBA-45CA-9197-B8EA1F104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53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5403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02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122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61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800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064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81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196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23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- 2017-12-15 10:55:33</a:t>
                      </a:r>
                      <a:r>
                        <a:rPr lang="de-DE" sz="1000"/>
                        <a:t>
Sie war minderjährig, als sie sich aus der deutschen Provinz nach Syrien aufmachte. Aber Linda W. wusste, was sie tat: Sie schloss sich der Terrorgruppe IS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98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- 2017-06-28 08:31:25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- 2017-03-29 10:42:59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8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- 2017-07-09 18:16:10</a:t>
                      </a:r>
                      <a:r>
                        <a:rPr lang="de-DE" sz="1000"/>
                        <a:t>
Mallorcas Beliebtheit wird zum Problem.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72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- 2017-01-17 19:20:48</a:t>
                      </a:r>
                      <a:r>
                        <a:rPr lang="de-DE" sz="1000"/>
                        <a:t>
Die Grippewellle in Frankreich hat bereits 52 Todesopfer gefordert. Fast 800000 Menschen sind schon erkrankt. http://www.ndr.de/fernsehen/sendungen/weltbilder/Frankreich-Grippe-Epidemie-ueberfordert-Krankenhaeuser,weltbilder5818.html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88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666FE-C0E9-4ADA-93C3-C344D0E69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6185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BF5DB-93E8-4988-ADF5-43FAA7FF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6CC8B-AB7C-42C1-AF1B-10313A201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28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51161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506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17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77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34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283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796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38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- 2017-05-10 13:57:02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05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- 2017-07-21 12:42:32</a:t>
                      </a:r>
                      <a:r>
                        <a:rPr lang="de-DE" sz="1000"/>
                        <a:t>
Jedes 3. Mädchen unter 15 Jahren in Bangladesch ist verheiratet. Nazma ist 13 und wehrt sich gegen so eine frühe Hochzeit. Die leidenschaftiche Fussballerin hat ganz andere Träume.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07/21/2017 12:42:10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7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- 2017-03-29 10:40:51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- 2017-03-29 10:40:23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58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Weltbilder - 2017-03-29 10:39:11</a:t>
                      </a:r>
                      <a:r>
                        <a:rPr lang="de-DE" sz="1000"/>
                        <a:t>
https://www.facebook.com/weltbilder/videos/1672478869435040/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5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CFB38-FE85-4C2B-B384-CDB64ACCC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33362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C9488-3EAC-483F-B540-DC556F80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4227B-D951-427A-8051-7574D967A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044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52438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994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039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970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031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308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009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608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8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- 2017-04-20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2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- 2017-07-04 09:10:25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8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- 2017-04-06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Kuscheln macht glücklich - Ein Kinderheim in Polen geht neue Wege.
http://www.ndr.de/fernsehen/sendungen/weltbilder/Polen-Streicheleinheiten-fuer-verlassene-Babys,weltbilder6030.html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68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76EE4-4640-4481-A1EF-EE11494DB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26246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A6766-3EB3-4897-B6AF-DD7C2150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3952E-AA65-446A-B42A-9161A4C6F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534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2261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82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26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176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049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836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244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684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29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- 2017-02-02 14:41:36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Topmodel mit 82 Jahren. Helena Norowicz ist das älteste Model Polens und weltweit erfolgreich. http://www.ndr.de/fernsehen/sendungen/weltbilder/Polen-Top-Model-mit-82-Jahren,weltbilder5876.html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8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- 2017-02-11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Frauen ist es in Afghanistan lebensgefährlich einfach mal joggen zu gehen. Manche wagen es trotzdem. http://www.ndr.de/fernsehen/sendungen/weltbilder/Afghanistan-Lauftreff-fuer-Frauen,weltbilder5884.html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66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3C3B4-914B-475B-A5F2-D8E9EBF7D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2438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51268-BD7A-47B2-B380-CEDF3110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772A6-844B-4B27-B409-03F1FC07E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100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56227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273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902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365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02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373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936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683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312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868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426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6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- 2017-04-20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dem Bauernhof arbeiten als Therapie für Demenzkranke. Tolles Projekt aus der Schweiz. http://www.ndr.de/fernsehen/sendungen/weltbilder/Schweiz-Bauernhof-nur-fuer-Demenzkranke,weltbilder6090.html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84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- 2017-07-04 09:10:25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Fischhaut schlimmste Verbrennungen heilen? Ein Forschungsprojekt in Brasilien erzielt erstaunliche Erfolge mit dieser neuen Therapie-Methode.
http://www.ndr.de/fernsehen/sendungen/weltbilder/Brasilien-Wundheilung-durch-Fischhaut,weltbilder6260.html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62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- 2017-04-06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Kuscheln macht glücklich - Ein Kinderheim in Polen geht neue Wege.
http://www.ndr.de/fernsehen/sendungen/weltbilder/Polen-Streicheleinheiten-fuer-verlassene-Babys,weltbilder6030.html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91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D5EB7-E4B1-40FF-A477-E19F4A790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52953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7F71-72D1-41E4-88AF-8C11ED92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1ED32-5554-43FE-B4A9-9E772ED20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60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460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254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37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61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964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24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640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79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511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85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200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9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- 2017-02-02 14:41:36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Topmodel mit 82 Jahren. Helena Norowicz ist das älteste Model Polens und weltweit erfolgreich. http://www.ndr.de/fernsehen/sendungen/weltbilder/Polen-Top-Model-mit-82-Jahren,weltbilder5876.html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9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- 2017-02-11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Frauen ist es in Afghanistan lebensgefährlich einfach mal joggen zu gehen. Manche wagen es trotzdem. http://www.ndr.de/fernsehen/sendungen/weltbilder/Afghanistan-Lauftreff-fuer-Frauen,weltbilder5884.html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12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- 2017-04-08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Ehefrau mit 13 Jahren - Das Schicksal zwangsverheirateter Mädchen in irakischen Flüchtlingslagern.
http://www.ndr.de/fernsehen/sendungen/weltbilder/Irak-Zwangsehen-in-Fluechtlingslagern,weltbilder6060.html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80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62277-7FFB-40FC-B724-98D14F4CE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958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34B4-5A46-45CF-8B95-60A61AE5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FD37C-73EE-4CED-81B1-7BC0BB87E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470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4228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06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94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698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287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373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103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99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22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495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32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9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- 2017-03-29 10:28:07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Rumänien machen Kriminelle Geschäfte mit dem Tod von Straßenhunden. http://www.ndr.de/fernsehen/sendungen/weltbilder/Rumaenien-Illegale-Geschaefte-mit-Strassenhunden,weltbilder6012.html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- 2017-07-24 09:14:36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Studenten können kostenlos im Seniorenheim wohnen, wenn sie monatlich 30 Stunden mit den alten Menschen verbringen. Eine Erfolgsgeschichte aus Holland: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5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- 2017-01-14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Pakistan ist das Land in der Welt mit den meisten sogenannten "Ehrenmorden". Jedes Jahr werden 1000 Frauen dort von ihren Vätern, Brüdern oder Onkeln ermordet. 
http://www.ndr.de/fernsehen/sendungen/weltbilder/Ehrenmorde-erschuettern-Pakistan,weltbilder5802.html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69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85F24-D5C0-4A03-ABFA-284A18AD7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55944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D7DA8-2F60-4121-BEA7-270385F71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BC310-ED38-4E21-B140-BAB740E89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737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999286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346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000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197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337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44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30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55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825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178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79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25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- 2017-01-17 19:20:48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Grippewellle in Frankreich hat bereits 52 Todesopfer gefordert. Fast 800000 Menschen sind schon erkrankt. http://www.ndr.de/fernsehen/sendungen/weltbilder/Frankreich-Grippe-Epidemie-ueberfordert-Krankenhaeuser,weltbilder5818.html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9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- 2017-03-04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Thailand war einst ein Urlaubsparadies, doch die Folgen des Massen-Tourismus sind katastrophal. http://www.ndr.de/fernsehen/sendungen/weltbilder/Thailand-Chinesische-Touristen-veraergern-Einheimische,weltbilder5932.html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0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- 2017-08-29 19:03:00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wohl traurigste Schule der Welt ist in Indien. Hier werden nur Kinder unterrichtet, deren Eltern Selbstmord begangen haben. http://www.ndr.de/fernsehen/sendungen/weltbilder/Indien-Schule-fuer-Kinder-von-Selbstmoerdern,weltbilder6304.html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729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C918B-64B1-4E96-936B-967A49286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14068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DB88B-0A14-428F-A55B-9510A4CB1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F30E3F-340F-4974-B9FC-C7D660CC3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396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630548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01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065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160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833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926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3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994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669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29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28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50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- 2017-03-17 20:00:00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80 in die Schule - Indiens Großmütter lernen lesen und schreiben.
http://www.ndr.de/fernsehen/sendungen/weltbilder/Indien-Grundschule-fuer-Grossmuetter,weltbilder5978.html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6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- 2017-09-18 06:45:02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Thailand steigen Kita-Kinder in den Boxring, um so ihre armen Familien finanziell zu unterstützen. Schläge und Tritte müssen sie ertragen.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60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- 2017-08-23 18:15:00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Lebenslust trotz Demenz: Ein Dorf in Dänemark macht's vor.
http://www.ndr.de/fernsehen/sendungen/weltbilder/Daenemark-Dorf-fuer-Demenzkranke-eingerichtet,weltbilder6286.html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94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- 2017-02-15 09:22:49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unseren österreichischen Nachbarn ist die Rente tatsächlich sicher und auch sehr hoch. http://www.ndr.de/fernsehen/sendungen/weltbilder/Oesterreich-Paradies-fuer-Rentner,weltbilder5912.html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192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1DA68-9B4C-4D5D-9A76-D475E539A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85508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EA62E-9301-4CA2-ACAD-82880F7A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E5F80-43BE-4CD7-A70B-96664C6E9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06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46311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06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373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02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394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1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23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85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68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75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874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7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- 2017-03-19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 Grundschule für Großmütter in Indien eröffnet. Als Kinder durften die Mädchen nicht zur Schule, jetzt lernen die älteren Frauen endlich lesen und schreiben. http://www.ndr.de/fernsehen/sendungen/weltbilder/Indien-Grundschule-fuer-Grossmuetter,weltbilder5978.html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94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- 2017-03-31 10:41:46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77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- 2017-10-06 04:47:02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Plastik in jeder Welle. Es ist Zeit, umzudenken!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DIE REPORTAGE - Plastik in jeder Welle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4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- 2017-02-16 07:22:00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Biken in Bagdad - wie ein irakischer Motorrad-Club Christen, Sunniten und Schiiten vereint.
http://www.ndr.de/fernsehen/sendungen/weltbilder/Irak-Der-Motorrad-Club-in-Bagdad,weltbilder5914.html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0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83EB3-C5A4-4000-A9AB-2804B55B0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41235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F42E-763C-4A81-9CC8-7798D157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21AA8-F9DD-4931-BF76-CAD57C568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0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052895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388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055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585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9884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324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11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35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40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7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728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44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- 2017-05-10 09:34:19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Hunderttausende Menschen sterben jedes Jahr durch multiresistente Keime - Bakterien, bei denen viele Antibiotika nicht mehr wirken. Die Gefahr steigt, an Krankheiten zu sterben, die lange als besiegt galten.
http://www.ardmediathek.de/tv/Reportage-Dokumentation/Der-unsichtbare-Feind-T%C3%B6dliche-Superer/Das-Erste/Video?bcastId=799280&amp;documentId=42681678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5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- 2017-02-25 18:37:00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Kho Phi Phi: Der schleichende Tod eines Paradieses.
http://www.ndr.de/fernsehen/sendungen/weltbilder/Thailand-Chinesische-Touristen-veraergern-Einheimische,weltbilder5932.html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7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- 2017-10-17 18:23:13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Von klein auf auf Kurs: Chinas Rote Armee Schulen.
http://www.ndr.de/fernsehen/sendungen/weltbilder/Weltbilder,sendung691610.html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242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36F35-235A-46E6-ADA5-BEAEF711C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853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9244B-C666-4056-AD30-5A2BEC5D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9351ED-9D34-4BC4-9CCB-DEB896DBAD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47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8911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29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27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94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01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280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491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09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843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679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650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03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- 2017-05-15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Hochzeiten in Afghanistan kosten häufig Unsummen. Und das ausgerechnet in dem bitterarmen Land. http://www.ndr.de/fernsehen/sendungen/weltbilder/Afghanistan-Massenhochzeit-fuer-Arme,weltbilder6148.html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3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 - 2017-05-31 10:39:02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Chandro Tomar ist 86 Jahre alt und hat ein außergewöhnliches Hobby: Sportschießen. In Indien ist sie nun ein "shooting-star". http://www.ndr.de/fernsehen/sendungen/weltbilder/Indien-Pistolen-Oma-ist-Frauenvorbild,weltbilder6188.html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4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0FAE6-AB8B-4997-A0C8-9CF13F28E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95383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DA25-A851-4732-A892-490B215D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B53D1-56A2-425B-8D18-FDBF5AAE9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927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5805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58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840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26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090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6692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1742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778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739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69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52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304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411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3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07/04/2017 09:10:25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01/14/2017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3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04/20/2017 06:01:00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3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03/18/2017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8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09/30/2017 05:51:00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7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67201-19B7-4A1C-8DA4-95EBB1DF0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1785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39F2-36F6-455A-AA58-EA65F89E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6FFEC-1067-46FF-976C-9EEE47B16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926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14963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457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720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7313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5177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55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750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5361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522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8907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06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93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D13DF-8F0F-4123-AAAA-6625EBE87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23627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2102</Words>
  <Application>Microsoft Office PowerPoint</Application>
  <PresentationFormat>On-screen Show (4:3)</PresentationFormat>
  <Paragraphs>1140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MeFo - Facebook - 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 - 1 of 2</vt:lpstr>
      <vt:lpstr>Eigene Posts - Shares - Export - 2 of 2</vt:lpstr>
      <vt:lpstr>Eigene Posts - Kommentare - Export - 1 of 2</vt:lpstr>
      <vt:lpstr>Eigene Posts - Kommentare - Export - 2 of 2</vt:lpstr>
      <vt:lpstr>Eigene Posts - Links - Export</vt:lpstr>
      <vt:lpstr>Eigene Posts - Videostarts - Export</vt:lpstr>
      <vt:lpstr>Eigene Posts - Videostartrate - Export</vt:lpstr>
      <vt:lpstr>Eigene Posts - Videostartrate - Flop - Export</vt:lpstr>
      <vt:lpstr>Eigene Posts - Potenzielle Reichweite - Export - 1 of 3</vt:lpstr>
      <vt:lpstr>Eigene Posts - Potenzielle Reichweite - Export - 2 of 3</vt:lpstr>
      <vt:lpstr>Eigene Posts - Potenzielle Reichweite - Export - 3 of 3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 - 1 of 2</vt:lpstr>
      <vt:lpstr>Eigene Post - Summe Interaktionen - Export - 2 of 2</vt:lpstr>
      <vt:lpstr>Eigene Posts - Reaktionen - Export - 1 of 8</vt:lpstr>
      <vt:lpstr>Eigene Posts - Reaktionen - Export - 2 of 8</vt:lpstr>
      <vt:lpstr>Eigene Posts - Reaktionen - Export - 3 of 8</vt:lpstr>
      <vt:lpstr>Eigene Posts - Reaktionen - Export - 4 of 8</vt:lpstr>
      <vt:lpstr>Eigene Posts - Reaktionen - Export - 5 of 8</vt:lpstr>
      <vt:lpstr>Eigene Posts - Reaktionen - Export - 6 of 8</vt:lpstr>
      <vt:lpstr>Eigene Posts - Reaktionen - Export - 7 of 8</vt:lpstr>
      <vt:lpstr>Eigene Posts - Reaktionen - Export - 8 of 8</vt:lpstr>
      <vt:lpstr>Eigene Videos - Crossposts - Export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2018-02-22T10:13:33Z</dcterms:created>
  <dcterms:modified xsi:type="dcterms:W3CDTF">2018-02-22T10:14:46Z</dcterms:modified>
</cp:coreProperties>
</file>